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7" r:id="rId2"/>
    <p:sldId id="276" r:id="rId3"/>
    <p:sldId id="278" r:id="rId4"/>
    <p:sldId id="289" r:id="rId5"/>
    <p:sldId id="293" r:id="rId6"/>
    <p:sldId id="279" r:id="rId7"/>
    <p:sldId id="292" r:id="rId8"/>
    <p:sldId id="281" r:id="rId9"/>
    <p:sldId id="282" r:id="rId10"/>
    <p:sldId id="283" r:id="rId11"/>
    <p:sldId id="294" r:id="rId12"/>
    <p:sldId id="284" r:id="rId13"/>
    <p:sldId id="285" r:id="rId14"/>
    <p:sldId id="291" r:id="rId15"/>
    <p:sldId id="298" r:id="rId16"/>
    <p:sldId id="299" r:id="rId17"/>
    <p:sldId id="300" r:id="rId18"/>
    <p:sldId id="286" r:id="rId19"/>
    <p:sldId id="287" r:id="rId20"/>
    <p:sldId id="290" r:id="rId21"/>
    <p:sldId id="297" r:id="rId22"/>
    <p:sldId id="295" r:id="rId23"/>
    <p:sldId id="296" r:id="rId24"/>
    <p:sldId id="288" r:id="rId25"/>
  </p:sldIdLst>
  <p:sldSz cx="9144000" cy="6858000" type="screen4x3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8" d="100"/>
          <a:sy n="108" d="100"/>
        </p:scale>
        <p:origin x="1704" y="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0T06:33:21.131"/>
    </inkml:context>
    <inkml:brush xml:id="br0">
      <inkml:brushProperty name="width" value="0.025" units="cm"/>
      <inkml:brushProperty name="height" value="0.025" units="cm"/>
      <inkml:brushProperty name="color" value="#FF0066"/>
      <inkml:brushProperty name="ignorePressure" value="1"/>
    </inkml:brush>
  </inkml:definitions>
  <inkml:trace contextRef="#ctx0" brushRef="#br0">240 147,'4'135,"0"-54,-5 23,-3-34,0 4,2 1,5 28,-1-92,1 0,0 0,0 0,1-1,0 0,1 0,0 0,1 0,0-1,0 1,1-2,0 1,2 0,2 4,1-2,0 0,1 0,0-1,1-1,-1 0,2 0,9 3,-4-6,0-2,0 0,1-1,-1-1,1 0,0-2,-1-1,1 0,3-2,44 0,-28 4,1 2,2 2,-15-1,1-1,-1-2,0 0,0-2,6-2,171-36,-127 22,0 3,0 3,78 1,-136 9,0 0,1-1,-1-2,0 0,0 0,-1-2,0-1,0 0,0-1,8-6,9-7,-1-2,-1-1,0-2,15-16,24-16,-52 43,0-1,-1-1,-1-1,8-9,3-14,-1-1,-2-1,-2-2,7-19,-14 28,-15 30,1 1,-1-1,-1 0,1 0,-1 0,0 0,-1-1,1 1,-1 0,-1-1,1 1,-1 0,0-1,0 1,-1-1,0 1,0 0,-1-1,1 1,-1 0,-1 0,1 0,-1 0,0 0,0 1,-1 0,1-1,-1 1,-1 0,1 1,-1-1,1 1,-1 0,-1 0,-2-2,-12-8,-1 0,-1 0,-1 2,1 1,-2 1,0 1,0 1,0 1,-1 1,0 1,-18-1,-6 1,-11-2,-1 2,1 3,-1 2,-36 7,-57 13,-2-6,-45-7,130-6,0 3,0 3,-66 15,21-5,74-12,1 2,-1 1,-5 4,-48 15,18-6,-20 12,74-24,0 0,1 2,0 1,1 1,1 0,-5 6,19-14,0 0,1 1,-1-1,1 1,1 0,-1 1,0 2,-9 17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0T06:43:43.443"/>
    </inkml:context>
    <inkml:brush xml:id="br0">
      <inkml:brushProperty name="width" value="0.05" units="cm"/>
      <inkml:brushProperty name="height" value="0.05" units="cm"/>
      <inkml:brushProperty name="color" value="#FF0066"/>
      <inkml:brushProperty name="ignorePressure" value="1"/>
    </inkml:brush>
  </inkml:definitions>
  <inkml:trace contextRef="#ctx0" brushRef="#br0">1 1262,'20'47,"-1"9,2-2,3-1,2 0,2-2,8 8,-22-36,12 26,-22-39,1 0,0 0,0-1,1 1,1-1,-1-1,1 1,1-1,-1 0,1-1,1 0,-1 0,3 0,46 27,1-4,2-2,24 7,-50-23,0-2,2-1,-1-2,1-1,0-2,34 0,89-9,51-12,318-33,-399 43,-75 5,0-2,0-2,11-4,65-25,57-25,-49 15,-96 30,-1-2,0-1,-2-2,0-2,-1-1,21-19,-3-2,-2-2,-3-3,35-42,-68 69,-1 0,-2 0,0-2,-2 1,0-2,-2 0,0-1,-2 1,-1-2,-1 1,-1-1,-2 0,0-1,-1-16,0-28,5-20,-1 22,-2-28,-5 80,0-14,-1 1,-5-24,5 44,-2 0,0 0,0 0,-1 0,0 1,-1 0,0 0,-1 0,-3-5,-7-4,0 0,-1 1,-1 1,-1 0,0 2,-1 0,-1 1,0 1,-1 1,0 1,-17-5,-45-16,-1 4,-51-8,107 29,-91-26,31 7,-1 5,-3 3,-12 7,-1 5,0 5,0 4,0 4,-62 15,76-12,-10-3,36-5,0 4,1 3,-12 5,59-8,1 0,0 2,1 0,-1 1,1 0,1 2,-11 8,-54 33,-22-3,-26 6,31-15,73-30,1 1,0 1,0 1,2 1,-13 11,23-16,2 0,-1 1,1 0,1 0,0 1,0 0,1 0,1 1,0 0,0 0,-3 11,-5 20,6-15,-2 0,-1 0,-1-1,-1 0,-2-1,-14 20,23-36,0 0,1 0,0 0,1 1,0 0,1 0,0 0,1 0,0 0,0 6,0-4,0 0,-1 0,0 0,-1-1,0 1,-1-1,-6 11,8-18,1-2,0-1,1 1,-1 0,1-1,0 1,-1 0,1 0,1 0,-1 0,0 0,1 0,-1 2,4 11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0T07:03:53.417"/>
    </inkml:context>
    <inkml:brush xml:id="br0">
      <inkml:brushProperty name="width" value="0.05" units="cm"/>
      <inkml:brushProperty name="height" value="0.05" units="cm"/>
      <inkml:brushProperty name="color" value="#F6630D"/>
      <inkml:brushProperty name="ignorePressure" value="1"/>
    </inkml:brush>
  </inkml:definitions>
  <inkml:trace contextRef="#ctx0" brushRef="#br0">22 343,'-9'4,"-2"6,9 1,13 2,9 0,5-3,3-3,0-2,0-7,4-3,0 0,-1-4,-1 0,-6 1</inkml:trace>
  <inkml:trace contextRef="#ctx0" brushRef="#br0" timeOffset="502.3">392 220,'-3'-3,"-1"-1,1 1,0 0,1-1,-1 1,1-1,-1 0,1 0,0 0,1 0,-1 0,1-1,-1 0,2 3,0 0,0-1,0 1,1-1,-1 1,0 0,1-1,0 1,-1 0,1-1,0 1,0 0,0 0,1 0,-1 0,0 0,1 0,0 0,-1 1,1-1,0 0,0 1,0-1,0 1,0 0,23-15,0 1,2 1,0 2,0 1,1 0,0 2,1 2,0 0,0 2,0 1,9 1,-28 3,-1 0,0 1,0 0,1 0,-1 1,0 0,0 1,0 0,-1 0,1 1,7 4,-13-6,-1-1,1 1,0-1,-1 1,0 0,1 0,-1 0,0 1,0-1,0 0,0 1,0-1,-1 1,1 0,-1-1,1 1,-1 0,0 0,0 0,-1 0,1 0,-1 0,1 0,-1 0,0 0,0 0,0 0,0 0,-1 0,1 0,-1 0,0 0,0 0,0 0,0 0,-2 3,-12 18,0-1,-2 0,0-1,-2 0,-1-2,0 0,-8 4,5-3,0 0,2 2,0 0,2 2,0 0,0 3,9-10,0 0,2 1,0 1,0-1,2 1,1 0,0 0,-1 20,6-38,0 1,0 0,0-1,0 1,0-1,1 1,0-1,-1 1,1-1,0 1,0-1,0 0,0 1,1-1,-1 0,1 0,-1 0,1 0,0 0,0 0,0 0,2 1,1 0,-1-1,0 0,1 0,-1 0,1 0,-1-1,1 1,0-1,-1-1,3 1,7 0,1 0,-1-1,0-1,1 0,-1-1,0-1,9-2,19-10,-6-2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0T07:03:52.065"/>
    </inkml:context>
    <inkml:brush xml:id="br0">
      <inkml:brushProperty name="width" value="0.05" units="cm"/>
      <inkml:brushProperty name="height" value="0.05" units="cm"/>
      <inkml:brushProperty name="color" value="#F6630D"/>
      <inkml:brushProperty name="ignorePressure" value="1"/>
    </inkml:brush>
  </inkml:definitions>
  <inkml:trace contextRef="#ctx0" brushRef="#br0">5 394,'-5'0,"12"-4,13-2,11 1,5-4,4 1,5-4,2 1,1 3,-2 1,-1-1,-5 1,-8 1</inkml:trace>
  <inkml:trace contextRef="#ctx0" brushRef="#br0" timeOffset="465.328">670 24,'4'-3,"0"1,0 0,0-1,0 1,0 0,0 1,1-1,-1 1,1 0,-1 0,1 0,-1 1,2-1,60-1,-59 2,-1 1,0 0,0-1,0 2,0-1,0 1,0 0,0 0,0 1,-1 0,1 0,-1 0,0 0,0 1,0 0,1 2,-3-3,0 0,0 0,-1 1,1-1,-1 1,0-1,0 1,-1 0,1 0,-1 0,1 0,-1 0,-1 0,1 0,0 1,-1-1,0 0,0 0,0 0,-1 1,0-1,1 0,-1 0,-1 3,-8 16,-1-1,0 0,-2 0,0-2,-2 1,0-2,-1 0,-1 0,0-2,-9 10,2 2,1 0,-8 17,29-43,0 0,0 0,0 0,1 0,-1 0,1 1,0-1,0 0,0 1,0-1,1 1,-1-1,1 1,0 0,0-1,1 1,-1-1,1 1,0-1,0-1,1 0,-1 0,1 0,-1 0,1 0,0 0,0-1,0 1,0 0,0-1,0 0,0 1,0-1,1 0,-1 0,1 0,-1 0,0-1,1 1,-1-1,1 1,0-1,-1 0,2 0,10 0,0 0,1-2,-1 1,0-2,0 1,0-2,0 0,-1-1,0 0,0-1,3-2,19-7,-5 4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0T07:03:56.767"/>
    </inkml:context>
    <inkml:brush xml:id="br0">
      <inkml:brushProperty name="width" value="0.05" units="cm"/>
      <inkml:brushProperty name="height" value="0.05" units="cm"/>
      <inkml:brushProperty name="color" value="#F6630D"/>
      <inkml:brushProperty name="ignorePressure" value="1"/>
    </inkml:brush>
  </inkml:definitions>
  <inkml:trace contextRef="#ctx0" brushRef="#br0">89 506,'-7'1,"0"-1,-1-1,1 1,0-1,0-1,-1 1,1-1,-6-3,12 5,-1-1,1 0,0 1,0-1,0 0,0 0,0 1,0-1,1 0,-1 0,0 0,0 0,1 0,-1-1,0 1,1 0,-1 0,1 0,0 0,-1-1,1 1,0-2,0 0,0 1,0-1,1 0,-1 1,1-1,0 1,0-1,0 1,0-1,0 1,0-1,1 1,0-2,13-18,2-1,0 2,1 0,1 1,4-2,112-90,-4 2,-114 93,30-27,-44 42,0-1,0 1,0 0,0 0,0 1,1-1,-1 0,0 1,1 0,-1 0,1 0,0 0,-1 1,1-1,-1 2,-1-1,1 1,-1 0,0 0,1 0,-1 0,0 0,0 1,0-1,0 0,0 1,0 0,0-1,0 1,-1 0,1 0,-1 0,1 0,-1 0,0 1,0-1,1 0,-2 0,1 1,0-1,0 1,-1-1,1 1,2 12,0-1,-1 1,0 0,-1 2,-2 58,-1-54,2 0,0 0,2 0,1 6,2-6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0T07:03:58.837"/>
    </inkml:context>
    <inkml:brush xml:id="br0">
      <inkml:brushProperty name="width" value="0.05" units="cm"/>
      <inkml:brushProperty name="height" value="0.05" units="cm"/>
      <inkml:brushProperty name="color" value="#F6630D"/>
      <inkml:brushProperty name="ignorePressure" value="1"/>
    </inkml:brush>
  </inkml:definitions>
  <inkml:trace contextRef="#ctx0" brushRef="#br0">710 105,'-6'-7,"0"1,0 0,-1 0,0 0,0 1,-1 0,1 1,-1 0,0 0,0 0,-1 1,1 1,-1-1,1 1,-9 0,-59-6,0 4,0 3,-22 5,-43-1,138-3,0 0,0 0,0 0,0 0,1 1,-1-1,0 1,0 0,0 0,1 0,-1 0,0 0,1 0,-1 1,1-1,-1 1,1 0,0 0,0 0,0 0,0 0,0 1,0 0,0 1,0 0,0 0,1 0,0 0,0 0,0 1,0-1,1 0,-1 0,1 1,0-1,1 4,2 16,1 0,2-1,0 1,2-1,2 3,-4-8,16 54,-4 0,-3 2,-3 0,-3 0,-3 9,-2 381,-7-244,6-128,13 80,-12-126,-2-1,-2 1,-3 0,-1-1,-5 16,-12 52,-22 57,21-97,14-51,0 1,2 0,0 0,2 0,0 1,2 0,1 0,1-1,0 2,11 48,-6-51,-1 0,-1 0,-2 1,0-1,-1 0,-1 1,-4 21,-16 36,13-53,1 1,1 0,1 0,2 0,0 15,5 70,1-25,-7 57,-6-87,7-47,1 1,0 0,1-1,0 1,1 0,1 4,-1-12,1 0,0 0,0 0,0 0,1 0,0 0,-1 0,1 0,1-1,-1 1,0-1,1 0,0 0,0 1,0-2,0 1,0 0,0-1,1 1,1 0,5 3,1 1,0-1,1-1,-1 0,1-1,0 0,0-1,0 0,1-1,-1 0,1-1,-1-1,1 0,-1 0,1-1,-1-1,1 0,-1-1,0 0,0-1,0 0,-1-1,5-2,25-14</inkml:trace>
  <inkml:trace contextRef="#ctx0" brushRef="#br0" timeOffset="861.234">365 302,'1'0,"-1"-1,0 0,0 1,0-1,0 0,0 1,0-1,0 1,0-1,0 0,0 1,0-1,-1 1,1-1,0 0,0 1,-1-1,1 1,0-1,-1 1,1-1,0 1,-1-1,1 1,-1-1,1 1,-1-1,1 1,-1 0,1-1,-1 1,1 0,-1 0,1-1,-1 1,0 0,1 0,-1 0,1 0,-1 0,0 0,1 0,-1 0,0 0,1 0,-1 0,1 0,-1 0,0 0,-1 1,1 0,0-1,-1 1,1 0,-1 0,1-1,0 1,0 0,-1 1,1-1,0 0,0 0,0 0,0 1,0-1,1 0,-1 1,0-1,1 1,-1 0,-1 7,1 1,0 0,1-1,0 1,0 0,1 0,0-1,1 1,0 0,1-1,0 0,0 1,2 2,11 23,1 0,15 22,6 3,3-1,3-3,41 43,-64-77</inkml:trace>
  <inkml:trace contextRef="#ctx0" brushRef="#br0" timeOffset="1216.63">661 449,'-4'5,"-2"9,1 7,1 7,1 5,-3 3,-1 1,1 3,-2-2,-1-3,-2-4,0-2,3-2,2-1,2-6</inkml:trace>
  <inkml:trace contextRef="#ctx0" brushRef="#br0" timeOffset="1546.396">883 696,'-4'0,"-6"-4,-5 7,0 11,2 8,4 4,3 2,3 4,1 6,6 4,2-1,4 2,1 1,-2-2,-3-9</inkml:trace>
  <inkml:trace contextRef="#ctx0" brushRef="#br0" timeOffset="2062.1">439 1486,'8'4,"12"6,6 5,7 4,2 3,4 7,-1 2,-2 0,1-1,-2 3,-3-1,-6 0,-4-3,-6-5</inkml:trace>
  <inkml:trace contextRef="#ctx0" brushRef="#br0" timeOffset="2380.358">735 1633,'-4'4,"-6"10,-5 7,0 8,-2 3,-2 1,-2-2,2-1,1-6,-1-3,-2-1,4-3</inkml:trace>
  <inkml:trace contextRef="#ctx0" brushRef="#br0" timeOffset="2726.31">1080 1658,'4'0,"1"0,-1 0,0 0,0 1,0 0,1-1,-1 1,0 1,0-1,0 1,-1-1,1 1,0 0,-1 0,1 1,-1-1,3 3,-3-1,0 0,0 0,-1 0,1 1,-1-1,0 1,0 0,0 0,-1 0,1 0,-1 0,0 0,-1 0,1 3,-1-2,0 1,0 0,0-1,-1 1,0-1,0 1,-1-1,1 0,-2 0,1 1,-1-1,-2 4,-5 8,-2-1,0-1,-6 7,9-13,0 0,1 1,1 0,0 0,0 0,1 1,1 0,-5 12,10-22,0 0,0-1,0 1,0 0,0-1,0 1,0-1,0 1,0 0,1-1,-1 1,1-1,-1 1,1-1,0 1,0-1,-1 0,1 1,0-1,0 0,0 1,0-1,1 0,-1 0,0 0,0 0,1 0,-1 0,1-1,-1 1,1 0,-1-1,1 1,-1-1,1 1,-1-1,1 0,-1 0,1 1,7 0,-1 1,1-1,-1-1,1 0,0 0,6-1,17-4</inkml:trace>
  <inkml:trace contextRef="#ctx0" brushRef="#br0" timeOffset="3276.647">760 1411,'0'-4,"8"3,3 5,4 7,-5 6,-13 3,-9 3,-12 6,-5 3,1-5</inkml:trace>
  <inkml:trace contextRef="#ctx0" brushRef="#br0" timeOffset="3980.414">514 2743,'-5'9,"0"10,-1 7,6 7,15 7,9 4,5-1,6 1,5 1,5-2,-2-6,-4-3,-4 0,-4-6,-7-7</inkml:trace>
  <inkml:trace contextRef="#ctx0" brushRef="#br0" timeOffset="4313.982">957 2817,'-4'0,"-6"4,-5 6,-4 5,0 9,1 4,-3 6,-4 1,-3 3,-5 4,-2 6,-2-3,0 6,-1 3,1-3,7-2,4-10,7-11</inkml:trace>
  <inkml:trace contextRef="#ctx0" brushRef="#br0" timeOffset="4764.125">1154 2989,'49'-5,"-41"3,1 1,-1 0,1 1,-1 0,0 0,2 1,-6-1,-1 1,0 0,1 0,-1 0,0 1,1-1,-1 1,0 0,0 0,0 0,-1 0,1 0,0 1,-1-1,1 1,-1 0,1 0,-1 1,1-1,-1 0,0 1,0 0,0-1,-1 1,1 0,-1 0,0 0,0 0,0 0,0 0,-1 0,0 0,0 0,0 0,0 1,-1 2,-1 0,0 0,0 0,0-1,-1 0,0 1,-1-1,1 0,-1 0,-1-1,-3 5,-8 6,0 0,-1-1,-1 0,0-2,-1 0,-10 4,-25 13,55-30,-1 0,0 0,0 0,1 0,-1 0,0 0,1 0,-1 0,0 0,0 0,1 0,-1 0,0 0,0 0,1 0,-1 0,0 0,0 0,1 0,-1 1,0-1,0 0,1 0,-1 0,0 0,0 1,0-1,1 0,-1 0,0 1,0-1,0 0,0 0,0 1,0-1,1 0,-1 0,0 1,0-1,0 0,0 0,0 1,0-1,0 0,0 0,0 1,0-1,0 0,0 1,-1-1,1 0,0 0,0 1,0-1,0 0,0 0,0 1,-1-1,1 0,0 0,0 0,0 1,0-1,-1 0,25-1,26-7,-16 2,0 2,1 0,14 3,-41 0,0 2,0-1,0 1,0 0,0 1,-1 0,1 0,0 1,-1 0,0 0,1 0,-1 1,0 1,-1-1,1 1,4 4,-9-7,0 0,-1 0,1 0,0 0,-1 0,0 0,1 0,-1 0,0 1,0-1,0 0,-1 1,1-1,-1 0,1 1,-1-1,0 1,0-1,0 1,0-1,0 1,0-1,-1 2,-1 1,1 0,-2 0,1-1,0 1,-1-1,0 1,0-1,0 0,0 0,-1-1,-2 3,-9 7,0-1,-1 0,-1-1,0-1,-15 6,4-3,-1-2,0-1,-1-1,0-2,-1-1,-28 2,21-5</inkml:trace>
  <inkml:trace contextRef="#ctx0" brushRef="#br0" timeOffset="6079.413">1056 203,'0'-2,"-1"0,0 0,1 0,-1 0,0 0,0 0,0 0,0 0,-1 0,1 0,0 0,-1 1,1-1,-1 1,0-1,0 0,-17-22,19 23,0-1,0 1,0 0,0 0,0-1,0 1,0 0,0 0,0 0,1-1,-1 1,0 0,1 0,-1 0,1 0,0 0,-1 0,1 0,0 0,-1 0,1 0,0 0,0 0,0 0,0 1,0-1,0 0,8-5,0 0,0 0,0 1,1 0,0 1,0 0,0 1,0 0,3 0,101-18,-95 18,54-6,1 3,-1 3,1 3,0 4,-1 3,0 3,0 4,60 19,-72-20,-41-9,0 0,-1 1,0 1,1 1,-15-5,0 1,0-1,0 1,0 0,0 0,-1 1,0-1,0 1,0 0,0 0,0 1,-1-1,0 1,0 0,0-1,1 3,4 16,-1 1,-1-1,-1 1,-1 1,-1-1,-2 0,0 25,4 38,4 110,-8-1,-16 99,11-219,4-23,3 0,2 0,2 0,3-1,10 31,-3-6,8 75,-23-116,-1 1,-2 0,-2-1,-1 0,-2 1,-2 2,-21 74,-14 28,10-39,-9 64,14 13,2 83,-8 56,30-271,0 40,2-10,2-73,-1 1,0-1,1 1,-1 0,-1-1,1 1,-1-1,1 0,-1 0,-1 1,1-1,-1 0,1-1,-1 1,0 0,0-1,-1 0,1 0,-1 0,1 0,-1 0,0-1,0 1,0-1,-1 0,1 0,0-1,-1 1,1-1,-1 0,1-1,-1 1,-1 0,-22 1,1-1,0-1,0-1,0-2,-13-2,2 0,-50-5,-40-12,89 13</inkml:trace>
  <inkml:trace contextRef="#ctx0" brushRef="#br0" timeOffset="7131.655">2683 1806,'-4'0,"11"0,13 0,7 0,7 4,3 2,2-1,4 3,7 1,3-6,2-3,-2-2,-4-5,-11 0</inkml:trace>
  <inkml:trace contextRef="#ctx0" brushRef="#br0" timeOffset="7466.031">2683 2250,'0'4,"17"2,18 3,15 1,13-1,3-3,-1-6,-11-4</inkml:trace>
  <inkml:trace contextRef="#ctx0" brushRef="#br0" timeOffset="8726.997">4286 55,'-5'-3,"0"0,0 0,-1 1,1-1,-1 1,0 1,1-1,-1 1,0 0,0 0,0 0,-1 1,-20-4,-33-7,-1 3,-1 3,-3 2,-189 5,96 1,85-6,41 1,-1 2,1 1,-30 4,58-4,1 0,0 1,0-1,0 0,0 1,0 0,1 0,-1 0,0 0,1 0,0 1,-1-1,1 0,0 1,0 0,0 0,1 0,-1-1,1 1,-1 1,1-1,0 1,-5 13,1 1,0 0,-1 13,2-9,0-5,2-1,-1 1,2 0,0-1,1 1,1 0,1 0,0-1,1 1,1-1,0 0,1 0,1 0,0-1,1 1,2 1,13 26,-3 1,-1 1,-3 1,-1 1,-3 0,-1 0,-3 1,-2 0,-1 44,-6 61,-10 31,-3 81,18-196,3 1,2-2,14 47,-7-37,-3 1,-1 42,-12-62,-3 0,-2-1,-8 29,5-43,2 0,3 1,1 0,2 0,2 0,4 23,5-10,3 12,-4 1,-2 0,-3 24,-3-63,1 0,6 25,-4-39,-1-1,0 0,-2 1,0 0,-1-1,-1 1,0 0,-1-1,-1 0,-1 1,-4 10,5-21,0 1,1-1,0 1,0 0,1 0,0 0,0-1,0 1,2 8,1 2,2 0,0-1,5 14,-8-28,3 11,-3-9,0 0,1 1,-1-1,1 0,1 0,-1 0,1-1,0 2,-1-5,0 1,0 0,0-1,0 1,0-1,0 1,0-1,0 0,1 0,-1 0,1 0,-1-1,0 1,1 0,-1-1,1 0,0 0,-1 1,1-2,-1 1,35-2,0-2,-1-2,1-1,-1-1,11-7,60-12,-62 17,-7 0</inkml:trace>
  <inkml:trace contextRef="#ctx0" brushRef="#br0" timeOffset="11726.899">3645 622,'0'-7,"1"1,0-1,0 1,0-1,1 1,0 0,0 0,1 0,-1 0,1 0,1 0,-1 1,1-2,4-3,1 0,-1 1,1 0,1 0,0 1,9-6,1 0,2 1,-1 2,2 0,0 1,0 1,0 2,1 0,-20 6,-1 0,1 0,0 0,-1 1,1-1,0 1,-1 0,1 0,0 0,0 1,-1-1,1 1,0 0,-1 0,1 0,-1 1,1-1,-1 1,0 0,0 0,0 0,0 0,0 0,0 1,0-1,1 3,-1 0,0 0,0 0,0 0,-1 0,0 1,0-1,-1 1,1 0,-1-1,0 1,-1 0,1 0,-1-1,-1 1,1 0,-1 0,0 0,0 0,0 1,-1-1,0 0,-1 1,1-1,-1 0,0 0,-1-1,0 1,1-1,-2 0,1 0,-1 0,1 0,-1-1,0 1,-4 1,-19 19,28-25,0 0,-1 0,1 0,0 1,-1-1,1 0,0 0,0 1,-1-1,1 0,0 0,0 1,-1-1,1 0,0 1,0-1,0 0,-1 1,1-1,0 1,0-1,0 0,0 1,0-1,0 0,0 1,0-1,0 1,0-1,0 0,0 1,0-1,0 0,0 1,1-1,-1 0,0 1,0-1,0 0,1 1,-1-1,0 0,0 1,1-1,-1 0,0 0,0 1,1-1,-1 0,0 0,1 0,-1 1,0-1,1 0,-1 0,0 0,1 0,-1 0,1 0,-1 0,0 0,1 0,-1 0,0 0,1 0,-1 0,34 2,-26-2,15 2,-1 0,0 1,-1 1,1 1,0 2,-1 0,-1 1,1 0,-1 2,-1 1,0 0,0 1,4 6,-19-16,0 1,-1 1,1-1,-1 0,0 1,0 0,0 0,0 0,-1 0,1 0,-1 0,0 1,-1-1,1 1,-1-1,0 1,0 0,0 0,-1 0,0-2,0 1,-1-1,0 1,0 0,0-1,-1 0,1 1,-1-1,1 0,-1 0,0 0,0 0,-1 0,1 0,-1 0,1-1,-1 0,0 1,0-1,0 0,0 0,0 0,0-1,-1 1,0-1,-31 14,0-1,0-2,-1-2,-36 6,-152 15,161-26,-33-2,67-3</inkml:trace>
  <inkml:trace contextRef="#ctx0" brushRef="#br0" timeOffset="12478.574">3818 1855,'-7'1,"1"0,0 0,0 0,0 1,0 0,0 1,0-1,0 1,1 0,-1 0,1 1,0 0,0 0,0 0,-2 3,-5 5,0 1,0 1,1 0,1 0,0 2,2-4,1 1,0 0,1 0,0 1,1 0,1 0,0 0,1 0,-1 7,4-14,-1 0,1-1,1 1,-1 0,1 0,1 0,-1-1,1 1,0-1,0 1,1-1,0 0,0 0,1 0,0 0,-1-1,2 1,-1-1,1 0,0-1,1 2,4 3,0-1,0-1,1 0,-1-1,1 0,1 0,-1-1,1 0,0-1,0-1,1 0,5 0,-1-1,0 0,1-2,-1 0,0-1,1-1,-1-1,0 0,13-5,-5 0,0-1,0-1,-1-2,0 0,-1-2,-1 0,0-2,-1 0,0-1,-2-1,16-19,-30 32,0 0,-1 0,0 0,0-1,0 0,-1 0,0 0,0 0,0-1,-1 1,0-1,0 0,0 1,-1-1,0 0,-1 0,0 0,0 0,0 0,-1 0,0 0,0 1,0-1,-1 0,0 1,-1-1,1 1,-1-1,-1 1,1 0,-1 1,0-1,0 0,-1 1,-4-4,-6-9,-2 2,0 0,0 0,-2 2,0 0,-1 2,0 0,0 1,-1 0,-1 2,0 1,-18-4,37 11,-1 1,0-1,0 1,0 0,0 1,0-1,0 0,1 1,-1 0,0 0,0 0,1 1,-1-1,1 1,-1 0,1 0,0 0,0 0,0 0,-2 3,-3 2,1 0,1 1,-1 0,1 0,0 1,1 0,0 1,-11 20</inkml:trace>
  <inkml:trace contextRef="#ctx0" brushRef="#br0" timeOffset="13061.814">4039 2620,'0'5,"-1"0,0-1,0 1,0 0,-1-1,0 1,0-1,0 1,0-1,-1 0,0 0,0 0,-2 3,-50 50,36-40,-8 9,17-18,1 1,0 0,0 0,1 0,0 1,1 1,-5 7,12-16,-1-1,0 0,1 1,-1-1,1 1,-1 0,1-1,0 1,0-1,-1 1,1-1,0 1,1 0,-1-1,0 1,0-1,1 1,-1-1,1 1,-1-1,1 1,0-1,-1 1,2 0,0 0,0 0,0 0,0 0,1 0,-1 0,1 0,-1-1,1 1,0-1,-1 0,1 0,2 1,9 2,1-1,0 0,0-1,12 0,77-1,-77-3,1 2,-1 1,1 1,-1 1,0 1,16 6,-40-10,0 1,0 0,0 0,-1 0,1 0,0 1,-1-1,1 1,-1-1,1 1,-1 0,0 0,0 0,0 0,0 0,0 1,0-1,-1 0,1 1,-1 0,0-1,1 2,-2-1,1 1,-1-1,-1 0,1 0,0 0,-1 0,1 0,-1 0,0 0,0 0,0 0,-1-1,1 1,-1 0,1 0,-1-1,0 1,0-1,0 0,-2 2,-19 21,-1-1,-1-1,-1-2,-1 0,-24 12,33-21,-2-2,1 0,-1-1,-1-1,0-1,0-1,0-1,-1-1,-8 0,-1-2</inkml:trace>
  <inkml:trace contextRef="#ctx0" brushRef="#br0" timeOffset="13379.752">4015 2595,'4'0,"10"0,7 0,12 0,9-4,6-6,3-1,5 2,-2 1,-3 3,-5 2,-10 2</inkml:trace>
  <inkml:trace contextRef="#ctx0" brushRef="#br0" timeOffset="14476.419">4410 277,'7'-5,"1"0,0 1,1 0,-1 0,1 1,-1 0,1 1,0 0,0 0,1 1,16-5,118-30,-21 7,40-19,-161 48,4-3,1 0,1 1,-1 1,0-1,0 1,0 0,5 0,-10 1,0 1,0-1,0 1,0-1,0 1,0-1,0 1,0 0,0 0,0 0,-1 0,1 1,0-1,-1 0,1 1,0-1,-1 1,0-1,1 1,-1 0,0 0,0-1,0 1,0 0,0 0,-1 0,1 0,0 2,34 102,15 83,-42-144,-3 0,-1 0,-2 0,-2 0,-3 0,-2 9,-15 82,-17 48,-9 59,-9 229,54-408,4 1,2-1,3 0,3-1,5 15,-13-67,14 58,4 0,21 46,-9-27,2 22,-28-82,0 1,-2 0,-2 0,0 0,-2 0,-1 1,-10 46,6-63,2 0,0 0,1 0,0 1,1-1,0 0,1 1,2 4,-1-8,0-1,0 0,-1 1,0-1,0 1,-1 0,0-1,-1 1,0-1,-1 1,0-1,0 0,-1 0,0 0,-1 0,0 0,0 0,-1-1,0 0,0 0,-1 0,0-1,-6 6,-11 9,-1-1,-1-1,0-2,-2 0,0-1,-1-2,-1-1,0-1,-5 0,-44 13,-1-2,-76 11,113-28,-1-1,-1-2,14-2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0T07:05:03.258"/>
    </inkml:context>
    <inkml:brush xml:id="br0">
      <inkml:brushProperty name="width" value="0.05" units="cm"/>
      <inkml:brushProperty name="height" value="0.05" units="cm"/>
      <inkml:brushProperty name="color" value="#F6630D"/>
      <inkml:brushProperty name="ignorePressure" value="1"/>
    </inkml:brush>
  </inkml:definitions>
  <inkml:trace contextRef="#ctx0" brushRef="#br0">9 966,'-1'0,"1"0,-1 0,1 0,0 0,-1 0,1 0,0 0,-1 0,1 0,0 0,-1-1,1 1,0 0,0 0,-1 0,1-1,0 1,0 0,-1 0,1-1,0 1,0 0,-1 0,1-1,0 1,0 0,0-1,0 1,0 0,-1-1,1 1,0 0,0-1,0 1,0 0,0-1,0 1,0-1,4-20,14-17,17-15,40-44,-37 49,-2 0,11-24,-30 44,-2 0,0-2,-2 1,-2-2,0 0,-2 0,2-19,-9 29,-11 42,-2 8,-6 13,-10 19,2 2,3 0,3 1,1 11,17-70,0 0,0 0,1-1,0 1,0 0,0 0,0 0,1-1,0 1,0 0,0 0,0-1,1 1,1 2,-1-4,0-1,0 0,0 0,0 0,0 0,0 0,0 0,1-1,-1 1,1-1,0 1,-1-1,1 0,0 0,0 0,-1-1,1 1,0 0,0-1,0 0,0 0,0 0,0 0,2-1,9-1,-1 0,0-2,0 1,0-2,-1 0,1 0,-1-1,0 0,5-5,21-9,-7 5</inkml:trace>
  <inkml:trace contextRef="#ctx0" brushRef="#br0" timeOffset="716.375">798 572,'0'10,"0"0,-1 0,-1 0,1 0,-1-1,-1 1,0-1,0 1,-1-1,0 0,-1 0,0-1,0 1,-1-1,0 0,0-1,-1 1,0-1,-68 72,-20 24,93-102,0 1,1 0,-1 0,1 0,-1 0,1 0,0 0,-1 0,1 0,0 0,0 1,1-1,-1 0,1 1,-1-1,1 1,-1-1,1 1,0-1,0 1,1-1,-1 0,0 1,1-1,-1 1,1-1,1 1,0-1,1 1,-1-1,0 0,1 0,-1 0,1 0,0 0,0-1,0 1,-1-1,2 0,-1 1,0-1,0-1,0 1,0 0,0-1,3 0,21 3,1-1,-1-2,1-1,-1-1,1-1,-1-1,0-2,8-3,-3 0</inkml:trace>
  <inkml:trace contextRef="#ctx0" brushRef="#br0" timeOffset="1068.43">1093 695,'5'0,"-4"9,-1 10,-1 7,0 7,-5 7,0 0,0-2,1-4,2-3,1-2,1-3,1-1,0 0,0-6</inkml:trace>
  <inkml:trace contextRef="#ctx0" brushRef="#br0" timeOffset="1486.303">699 523,'-4'0,"-6"0,-5 4,-9 6,-4 5,-1 8,-1 5,1 2,2 0,4-6</inkml:trace>
  <inkml:trace contextRef="#ctx0" brushRef="#br0" timeOffset="1884.336">1513 424,'-4'4,"-2"-2,13-7,14-1,16-1,9-2,11-1,3 2,0-2,-6 1,-8 2,-4 2,-8 2</inkml:trace>
  <inkml:trace contextRef="#ctx0" brushRef="#br0" timeOffset="2215.556">1612 671,'-5'4,"-4"2,2-1,11-1,14-1,11-1,14-5,8-2,3-1,-2-2,-11-1</inkml:trace>
  <inkml:trace contextRef="#ctx0" brushRef="#br0" timeOffset="2551.582">2598 5,'4'-5,"2"8,-1 7,0 7,-2 3,-1 8,-6 7,-1 6,-5 4,-4 4,-4-3,0-1,5-4,-1-5,2-3,8-5,4-6</inkml:trace>
  <inkml:trace contextRef="#ctx0" brushRef="#br0" timeOffset="2882.567">2352 572,'8'-4,"16"-1,20-5,23-4,14-4,1 1,-10 3,-16 4</inkml:trace>
  <inkml:trace contextRef="#ctx0" brushRef="#br0" timeOffset="3219.297">2499 695,'0'0,"-1"0,1 0,0 0,0 1,-1-1,1 0,0 0,0 0,-1 0,1 0,0 0,0 0,-1-1,1 1,0 0,0 0,-1 0,1 0,0 0,0 0,0 0,-1 0,1-1,0 1,0 0,0 0,-1 0,1-1,0 1,0 0,0 0,0 0,0-1,-1 1,1 0,0 0,0-1,0 1,0 0,0 0,0-1,6-9,16-9,-6 12,0 0,0 1,0 1,1 1,-1 0,1 1,0 1,0 1,0 0,9 1,-23 0,0 0,0 0,0 0,0 1,-1-1,1 1,0-1,0 1,0 0,-1 0,1 0,0 1,-1-1,1 1,-1-1,1 1,-1 0,0 0,0 0,0 0,0 0,0 0,0 1,-1-1,1 1,-1-1,1 1,-1 0,0-1,0 1,0 0,-1 0,1 0,-1 0,1-1,-1 1,0 3,-1 2,0 1,0-1,-1 1,0-1,-1 0,1 0,-2 0,1 0,-1-1,0 1,-1-1,-4 6,-41 49,-59 54,12-13,93-100,1 1,0-1,0 1,1 0,-1 0,1 0,0 1,0-1,0 1,-1 2,3-6,0 1,0-1,0 0,1 1,-1-1,0 0,0 0,1 1,-1-1,1 0,-1 0,1 1,-1-1,1 0,0 0,-1 0,1 0,0 0,0 0,0 0,0 0,0-1,0 1,0 0,0 0,0-1,1 1,-1-1,0 1,0-1,0 1,1-1,-1 0,0 0,1 0,-1 1,0-1,0 0,2-1,14 2,0 0,-1-2,1 0,0-1,0-1,-1 0,0-1,1-1,-1 0,7-5,-1 2,1 1,0 0,1 2,13-1,5 4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0T07:05:20.391"/>
    </inkml:context>
    <inkml:brush xml:id="br0">
      <inkml:brushProperty name="width" value="0.05" units="cm"/>
      <inkml:brushProperty name="height" value="0.05" units="cm"/>
      <inkml:brushProperty name="color" value="#F6630D"/>
      <inkml:brushProperty name="ignorePressure" value="1"/>
    </inkml:brush>
  </inkml:definitions>
  <inkml:trace contextRef="#ctx0" brushRef="#br0">993 3,'-111'-1,"-7"-1,-1 6,-46 9,128-8,0-2,0-2,0-2,0-1,-7-2,33 2,-1 2,0-1,0 2,0-1,0 2,0-1,0 2,0-1,1 2,-1 0,1 0,-8 5,13-6,0 0,0 1,0 0,1 0,-1 1,1 0,0-1,0 2,1-1,0 1,-1-1,2 1,-1 0,1 0,0 1,0-1,1 1,0-1,0 1,0 0,1 0,0 2,0 13,0-1,2 1,0-1,2 0,0 1,5 13,10 32,14 26,13 48,-35-83,-2 2,-3-1,-2 1,-3-1,-4 30,0 47,6-35,5-1,3 0,9 20,6 28,-6 1,-5 30,-12-100,-3 0,-4 0,-3 0,-4-1,-4 5,-14 36,9-41,-6 57,27-124,0 1,0 0,1-1,1 1,0-1,0 1,1-1,1 0,0 0,0 0,1 0,0-1,1 0,3 4,-1-1,-1 0,0 1,-1 0,-1 1,0-1,-1 1,0 0,-1 0,-2 2,-1-1,-1 1,0-1,-2 0,-3 16,-5 53,11-81,0 1,0 0,1 0,-1-1,1 1,0 0,1-1,-1 1,1-1,0 0,0 1,0-1,1 0,-1 0,1 0,0-1,0 1,1 0,3 2,0 0,0-1,0 0,0-1,1 0,0 0,0 0,0-1,0 0,1-1,10 3,0-1,0-1,1 0,-1-2,1 0,0-1,-1-1,19-4,0-5,-2-1,1-2,-2-2,0-1,28-19,-28 17,7-4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0T07:05:22.023"/>
    </inkml:context>
    <inkml:brush xml:id="br0">
      <inkml:brushProperty name="width" value="0.05" units="cm"/>
      <inkml:brushProperty name="height" value="0.05" units="cm"/>
      <inkml:brushProperty name="color" value="#F6630D"/>
      <inkml:brushProperty name="ignorePressure" value="1"/>
    </inkml:brush>
  </inkml:definitions>
  <inkml:trace contextRef="#ctx0" brushRef="#br0">312 24,'56'-3,"40"-6,-59 3,-1 3,1 1,-1 1,1 2,0 2,-31-2,-1 0,0 0,0 0,0 1,0 0,-1 0,1 0,0 0,-1 1,0 0,1 0,-1 0,0 0,0 0,-1 1,1 0,-1 0,0 0,2 4,3 6,-1 1,-1-1,0 1,-1 1,2 9,-2-6,0-1,2 0,6 14,1-7,-1 0,-2 1,0 0,-2 1,-1 1,-1-1,-2 1,0 0,-2 0,-1 1,-1-1,-2 1,-1 0,-6 28,-11 40,10-66,3 0,0 0,2 0,1 1,2-1,1 1,4 30,21 94,0 59,-21-147,-3-1,-3 0,-2 0,-9 37,-1-19,4 1,4 0,4 25,2-81,1 0,2 0,1 0,1 0,1-1,2 0,1 0,1-1,2 0,1-1,0-1,2 0,3 1,-13-18,15 19,-1 2,-2 0,7 18,-19-37,-1 0,-1 1,0-1,0 1,-1 0,-1 0,0 0,0 0,-1 0,-1 0,0 0,-1 1,-22 148,23-152,-1 0,0 0,0 0,-1 0,0 0,-1-1,0 1,0-1,-1 0,0 0,0 0,-1-1,0 0,0 0,-1 0,-1 0,-8 6,-1-2,0 0,-1-1,0 0,-1-2,-18 7,-20 4,-1-2,0-2,-16-1,-182 22,199-29,-57 5,-32-4,105-7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0T07:05:24.139"/>
    </inkml:context>
    <inkml:brush xml:id="br0">
      <inkml:brushProperty name="width" value="0.05" units="cm"/>
      <inkml:brushProperty name="height" value="0.05" units="cm"/>
      <inkml:brushProperty name="color" value="#F6630D"/>
      <inkml:brushProperty name="ignorePressure" value="1"/>
    </inkml:brush>
  </inkml:definitions>
  <inkml:trace contextRef="#ctx0" brushRef="#br0">114 292,'-5'0,"0"-1,0 0,0 0,0 0,0-1,0 0,0 0,1 0,-1-1,1 1,0-1,-1 0,1-1,0 1,1-1,-1 1,1-1,-1 0,1 0,1-1,-1 1,0-1,1 1,0-2,-1 2,1 0,1 0,-1 0,1 0,-1 0,1-1,0 1,1 0,-1-1,1 1,0-1,0 1,0-1,1 1,-1 0,1-1,0 1,1 0,-1-1,1 1,0 0,-1 0,2 0,-1 1,0-1,1 0,0 1,0-1,8-4,0-1,0 2,1-1,0 2,0 0,1 0,0 1,0 0,1 1,31-8,46-7,-85 18,0 0,0 0,0 1,0 0,1 0,-1 0,0 0,0 1,1 0,-1 1,0-1,0 1,-1 1,1-1,0 1,2 1,-4-1,0 0,0 1,-1 0,1-1,-1 1,0 1,0-1,0 0,0 1,-1 0,0-1,0 1,0 0,0 0,-1 0,0 0,0 0,0 1,-1 4,0 1,0 1,-1 0,0-1,-2 1,1-1,-1 0,-1 0,1 0,-2 0,0 0,0-1,-1 0,0 0,-1 0,0-1,-4 4,-20 23,-2-2,-1-2,-15 11,-6-2,42-33,0 1,0 0,2 1,-1 0,1 1,0 0,1 1,1 0,-2 3,10-14,0 0,1 1,-1-1,1 0,-1 0,1 1,0-1,-1 0,1 1,0-1,0 1,0-1,0 0,0 1,0-1,0 0,1 1,-1-1,0 1,1-1,-1 0,1 0,-1 1,1-1,0 0,0 0,0 0,1 2,0-1,1 0,-1 0,1 0,0 0,0 0,0-1,0 1,0-1,0 0,2 1,10 2,0-1,0 0,0-1,9 0,28 0,0-2,-1-2,1-2,8-4,-29 2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0T07:05:24.839"/>
    </inkml:context>
    <inkml:brush xml:id="br0">
      <inkml:brushProperty name="width" value="0.05" units="cm"/>
      <inkml:brushProperty name="height" value="0.05" units="cm"/>
      <inkml:brushProperty name="color" value="#F6630D"/>
      <inkml:brushProperty name="ignorePressure" value="1"/>
    </inkml:brush>
  </inkml:definitions>
  <inkml:trace contextRef="#ctx0" brushRef="#br0">17 187,'-4'0,"-6"0,8 0,7 0,12-4,12-2,8 0,12 2,9 1,4-3,3-1,-1 2,-2 1,-8 1,-9-3,-13-1</inkml:trace>
  <inkml:trace contextRef="#ctx0" brushRef="#br0" timeOffset="718.124">831 310,'19'-12,"1"-1,-1-1,-1 0,-1-2,0 0,6-9,11-8,11-13,-23 22,1 1,2 1,0 2,5-3,-29 22,0 0,1 0,-1 1,0-1,1 0,-1 0,1 1,-1-1,0 1,1-1,-1 1,1 0,0-1,-1 1,1 0,-1 0,1 0,-1 0,1 0,0 1,-1-1,1 0,-1 1,1-1,-1 1,1 0,-1 1,1-1,-1 1,1-1,-1 1,0 0,0-1,1 1,-1 0,-1 0,1 0,0 0,0 0,-1 0,1 0,-1 1,3 13,-2 0,0 0,0 0,-2 12,0-20,-1 62,-2 34,7 72,1-150,2-4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0T07:05:26.957"/>
    </inkml:context>
    <inkml:brush xml:id="br0">
      <inkml:brushProperty name="width" value="0.05" units="cm"/>
      <inkml:brushProperty name="height" value="0.05" units="cm"/>
      <inkml:brushProperty name="color" value="#F6630D"/>
      <inkml:brushProperty name="ignorePressure" value="1"/>
    </inkml:brush>
  </inkml:definitions>
  <inkml:trace contextRef="#ctx0" brushRef="#br0">16 461,'0'1,"-1"-1,1 0,0 1,0-1,0 0,0 0,0 1,-1-1,1 0,0 0,0 1,-1-1,1 0,0 0,0 0,-1 1,1-1,0 0,0 0,-1 0,1 0,0 0,-1 1,1-1,0 0,-1 0,1 0,0 0,-1 0,1 0,0 0,-1 0,1 0,0 0,-1-1,1 1,0 0,-1 0,1 0,0 0,0 0,-1 0,1-1,0 1,0 0,-1 0,1-1,0 1,0 0,-1 0,1-1,0 1,0 0,0 0,0-1,-1 1,1 0,0-1,0 1,0 0,0-1,0 1,0 0,0-1,0 1,2-24,11 5,0 0,1 2,1 0,0 0,1 1,1 1,15-10,46-46,-1-17,-39 44,1 1,5-1,-44 45,0-1,0 1,0-1,0 0,-1 1,1-1,0 1,0-1,0 1,0-1,1 1,-1-1,0 1,0-1,0 1,0-1,0 0,1 1,-1-1,0 1,0-1,1 0,-1 1,0-1,0 1,1-1,-1 0,1 0,-1 1,0-1,1 0,-1 0,1 1,-1-1,0 0,1 0,-1 0,1 0,-1 1,1-1,-1 0,1 0,-1 0,1 0,-1 0,0 0,1 0,-1 0,1-1,-1 1,1 0,-1 0,1 0,-1 0,0-1,1 1,-1 0,1 0,-1-1,0 1,1 0,-1-1,0 1,1 0,-1-1,0 1,0-1,1 1,-1 0,-4 41,3-39,-26 134,-9 54,31-156,2 0,2 1,1 0,3 18,1-30,2-4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0T06:44:15.901"/>
    </inkml:context>
    <inkml:brush xml:id="br0">
      <inkml:brushProperty name="width" value="0.05" units="cm"/>
      <inkml:brushProperty name="height" value="0.05" units="cm"/>
      <inkml:brushProperty name="color" value="#FF0066"/>
      <inkml:brushProperty name="ignorePressure" value="1"/>
    </inkml:brush>
  </inkml:definitions>
  <inkml:trace contextRef="#ctx0" brushRef="#br0">255 373,'-2'41,"-2"1,-3 11,1-10,1-1,3 7,0-23,2 1,1-1,1 1,2-1,0 0,2 0,1-1,0 1,2-1,8 14,51 114,-47-101,2 0,2-2,3-1,18 23,-28-47,-2 0,2-1,1-1,1 0,1-2,1 0,22 16,-19-22,0 0,0-1,2-2,0 0,0-2,7 0,21 6,1-4,39 4,-67-13,-1-2,0-1,0-2,0 0,0-2,0-1,0-1,-1-1,0-1,0-1,-1-2,1-1,11-7,-1-1,-1-2,0-1,-2-1,-1-2,-1-2,17-20,-41 39,0-1,0 1,-1-1,-1 0,0 0,0-1,-1 0,0 1,-1-1,0-1,-1 1,0 0,0-7,11-47,-5 36,-2 7,0 0,-2 0,0 0,-2 0,0-12,-5-27,-3-1,-3 1,-3-5,-7-46,15 88,-1 0,-2 0,0 0,-1 1,-1 0,-2 1,0 0,-1 0,-1 1,-2 1,1 0,-18-16,-3-3,-2 2,-2 1,-1 1,-5 1,0 1,-2 2,-1 2,-31-12,58 31,0 1,0 1,-1 1,0 1,0 1,0 1,-1 1,1 1,-1 1,0 1,1 0,-12 3,-59 10,0 4,1 4,-71 27,139-39,1 2,-1 0,2 2,-1 0,2 2,0 0,1 2,0 0,1 1,2 1,-5 6,-35 46,3 3,-21 41,73-113,-11 19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0T07:05:32.805"/>
    </inkml:context>
    <inkml:brush xml:id="br0">
      <inkml:brushProperty name="width" value="0.05" units="cm"/>
      <inkml:brushProperty name="height" value="0.05" units="cm"/>
      <inkml:brushProperty name="color" value="#F6630D"/>
      <inkml:brushProperty name="ignorePressure" value="1"/>
    </inkml:brush>
  </inkml:definitions>
  <inkml:trace contextRef="#ctx0" brushRef="#br0">456 1,'-19'0,"0"1,-1 0,1 2,0 0,0 1,0 1,0 1,1 1,0 0,1 1,-1 1,1 1,1 0,0 1,1 1,-14 13,18-13,0 0,0 1,1 0,1 1,0-1,1 2,1-1,-5 14,-5 18,3 1,-3 16,16-57,0 0,1 1,-1-1,1 0,1 0,-1 1,1-1,0 0,0 0,1 0,0 1,0-2,0 1,1 0,0 0,0-1,0 0,1 1,2 1,7 9,1 0,0-1,1-1,1-1,4 3,-10-9,0-1,0 0,1-1,0 0,0-1,0 0,0 0,1-1,-1-1,1 0,0-1,0 0,0-1,0 0,-1 0,1-2,0 1,0-2,1 0,16-4,1-2,-1-1,-1-1,0-1,0-2,22-15,-22 11,0-1,-2-1,0-1,11-13,-29 26,0 0,-1-1,0 1,0-2,-1 1,0-1,-1 0,0 0,0 0,-1-1,0 1,-1-1,0 0,-1 0,0-1,-3 4,1 0,-1 0,0 0,0 1,-1-1,-1 0,1 0,-1 1,0 0,-1-1,1 1,-2 1,1-1,-1 0,0 1,0 0,0 0,-1 1,0-1,0 1,-1 0,-2-1,-6-4,0 1,0 0,-1 1,0 1,0 0,-1 1,0 1,0 1,-13-2,17 4,-1 2,1 0,-1 0,0 1,1 0,-1 2,1-1,0 2,0 0,0 0,0 1,-3 3,-13 6,1 3,1 0,0 1,-15 15,18-11,6-2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0T07:05:48.151"/>
    </inkml:context>
    <inkml:brush xml:id="br0">
      <inkml:brushProperty name="width" value="0.05" units="cm"/>
      <inkml:brushProperty name="height" value="0.05" units="cm"/>
      <inkml:brushProperty name="color" value="#F6630D"/>
      <inkml:brushProperty name="ignorePressure" value="1"/>
    </inkml:brush>
  </inkml:definitions>
  <inkml:trace contextRef="#ctx0" brushRef="#br0">32 193,'-2'0,"1"0,0 1,0-1,0 0,-1 0,1 0,0 0,0 0,-1 0,1-1,0 1,0 0,0-1,0 1,-1-1,1 1,0-1,0 1,0-1,0 0,0 1,0-1,0 0,0 0,1 0,-1 0,0 0,0 0,1 0,0-1,1 0,-1 1,0-1,1 1,-1-1,1 1,-1 0,1-1,0 1,-1-1,1 1,0 0,0 0,0-1,0 1,0 0,1-1,7-6,0-1,1 2,-1-1,2 1,1-1,26-9,1 1,0 1,22-3,43-16,-102 33,1 0,-1 0,1 0,-1 0,1 1,0-1,-1 1,1 0,0 0,0 0,-1 0,1 0,0 0,-1 1,1 0,0-1,-1 1,0 0,-1 0,1 0,-1 1,0-1,1 0,-1 0,0 1,0-1,0 1,0-1,0 1,-1-1,1 1,0 0,-1-1,1 1,-1 0,1 0,-1-1,0 1,0 0,0 0,0 0,0-1,0 1,0 0,-1 0,-3 19,-1-1,0 1,-2-1,-1-1,0 1,-1-1,-12 17,-9 22,-17 52,55-116,1 1,0 0,0 0,1 1,-1 0,1 0,0 2,0-1,0 1,0 0,0 1,0 0,1 1,1 0,-5 0,1 1,-1-1,1 1,-1 1,0-1,0 1,0 1,0-1,0 1,0 0,-1 1,1 0,-1 0,0 0,0 0,-1 1,1 0,-1 1,0-1,0 1,-4-5,0 1,0-1,-1 0,1 1,0 0,0-1,-1 1,1-1,-1 1,1 0,-1-1,0 1,1 0,-1-1,0 1,0 0,0 0,-1-1,1 1,0 0,-1-1,1 1,-1 0,0 1,-1 0,0 0,0-1,0 1,0 0,0-1,0 0,-1 1,1-1,-1 0,-2 1,-5 4,-1-1,0 0,-1-1,1 0,-1-1,-1 0,-52 11,0-3,-46 2,11-1,62-7</inkml:trace>
  <inkml:trace contextRef="#ctx0" brushRef="#br0" timeOffset="568.121">106 661,'-4'4,"11"2,12-1,13-1,7-5,7-3,8 0,3-4,0-1,-5 2,-3-3,-6 1,-11 2</inkml:trace>
  <inkml:trace contextRef="#ctx0" brushRef="#br0" timeOffset="1018.91">328 759,'0'0,"-1"0,1 0,-1 0,1 0,0 0,-1 0,1 0,-1 0,1 0,0-1,-1 1,1 0,0 0,-1-1,1 1,0 0,-1 0,1-1,0 1,0 0,-1-1,1 1,0 0,0-1,0 1,-1 0,1-1,0 1,0 0,0-1,0 1,0-1,0 1,0 0,0-1,0 1,0-1,0 1,0-1,0 1,0 0,0-1,0 1,0 0,1-1,-1 1,0-1,0 1,0 0,1-1,-1 1,0 0,0 0,1-1,-1 1,0 0,1-1,-1 1,0 0,1 0,-1 0,20-23,-6 13,0 0,1 2,0-1,1 2,0 0,0 1,1 0,-1 1,1 1,0 1,8 0,-22 2,-1 1,0 0,1 0,-1 0,1 0,-1 0,1 1,-1-1,0 1,1 0,-1-1,0 1,0 0,1 0,-1 0,0 1,0-1,0 1,0-1,0 1,-1-1,1 1,0 0,-1 0,1 0,-1 0,0 0,0 0,0 0,0 1,0-1,0 0,0 1,-1 1,1 0,-1 0,0 0,0 0,0 0,-1 0,1 0,-1 0,0 0,0-1,-1 1,1 0,-1-1,0 1,1-1,-2 1,1-1,0 0,-3 3,-19 18,-1-1,-1-1,-1-2,-1 0,-10 4,7-5,0 2,2 2,0 0,-6 9,34-31,-1 1,0 0,0 0,1 0,-1 1,1-1,-1 0,1 0,0 1,0-1,0 1,0-1,1 1,-1-1,1 1,-1 0,1-1,1-1,-1 1,0-1,1 0,-1 1,1-1,0 0,-1 0,1 1,0-1,0 0,0 0,0 0,0 0,0 0,0 0,0 0,0 0,0-1,0 1,1 0,-1-1,0 1,0 0,1-1,-1 0,0 1,1-1,-1 0,2 0,15 3,0-1,0-1,0-1,0-1,0 0,0-2,0 0,-1 0,1-2,12-5,52-10,-54 15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0T07:05:55.921"/>
    </inkml:context>
    <inkml:brush xml:id="br0">
      <inkml:brushProperty name="width" value="0.05" units="cm"/>
      <inkml:brushProperty name="height" value="0.05" units="cm"/>
      <inkml:brushProperty name="color" value="#F6630D"/>
      <inkml:brushProperty name="ignorePressure" value="1"/>
    </inkml:brush>
  </inkml:definitions>
  <inkml:trace contextRef="#ctx0" brushRef="#br0">1 535,'0'-5,"0"4,12 5,13 3,11 4,7-5,5-2,6-3,3-5,1-6,-3-2,-5 2,-12 2</inkml:trace>
  <inkml:trace contextRef="#ctx0" brushRef="#br0" timeOffset="667.848">937 140,'-7'9,"0"0,0 1,0-1,-2 9,-21 27,13-27,-2-1,0 0,0-1,-1-1,-1-2,-1 0,0 0,-9 1,-29 19,59-32,0-1,0 0,0 1,1-1,-1 1,0-1,0 1,0-1,1 1,-1-1,0 1,1 0,-1 0,1-1,-1 1,1 0,-1 0,1 0,-1-1,1 1,0 0,-1 0,14 7,35-3,-44-4,77-2,-54-1,0 2,-1 0,1 2,10 3,-35-5,0 0,0 1,0-1,0 0,0 1,0-1,0 1,0 0,0 0,0 0,-1 0,1 0,0 0,-1 0,1 0,0 1,-1-1,0 1,1-1,-1 1,0 0,0-1,0 1,1 1,-2 0,0-1,0 0,0 0,0 0,-1 1,1-1,0 0,-1 0,0 0,0 0,1 0,-1 0,0 0,-1 0,1 0,0 0,0 0,-2 1,-6 7,-1 0,0-1,0 0,-1-1,0 0,-9 5,-54 29,-2-4,-71 25,122-54</inkml:trace>
  <inkml:trace contextRef="#ctx0" brushRef="#br0" timeOffset="998.795">371 978,'-5'0,"8"-4,15-6,22-1,29-7,15 0,2 2,-5 1,-8 2,-13 3,-15 4</inkml:trace>
  <inkml:trace contextRef="#ctx0" brushRef="#br0" timeOffset="1364.321">543 1101,'0'-1,"0"0,0 1,0-1,0 0,0 0,0 0,0 0,0 0,0 0,0 0,0 1,1-1,-1 0,0 0,1 0,-1 0,1 1,-1-1,1 0,-1 0,1 1,-1-1,1 1,0-1,-1 0,1 1,0-1,0 1,-1-1,1 1,0 0,0-1,0 1,30-19,-27 16,1 1,0-1,0 1,0 1,0-1,0 1,0 0,0 0,1 0,-1 1,0 0,0 0,1 0,-1 0,0 1,0 0,0 0,1 1,0 0,-2 0,0 1,-1-1,1 1,-1-1,0 1,0 0,0 1,0-1,-1 0,1 1,-1-1,0 1,0 0,0 0,-1 0,1 0,-1 0,0 0,0 0,0 0,-1 1,1-1,-1 0,0 2,0 4,-1 1,0 0,-1 0,0-1,0 1,-1-1,0 0,-1 0,-4 9,-6 17,13-34,0 0,0 0,1 0,-1 1,1-1,-1 0,1 0,0 1,0-1,0 0,0 1,0-1,1 0,-1 1,1 0,0-2,-1 0,1 0,0 0,-1 0,1 0,0 0,0 0,0 0,0 0,0-1,0 1,0 0,0-1,0 1,0 0,0-1,0 1,0-1,0 0,1 1,5 0,-1-1,1 1,-1-1,1 0,-1-1,1 0,-1 0,0 0,2-1,29-8</inkml:trace>
  <inkml:trace contextRef="#ctx0" brushRef="#br0" timeOffset="2083.641">395 189,'1'-2,"1"-1,-1 1,1 0,-1 0,1 1,0-1,0 0,0 1,0-1,0 1,0-1,0 1,0 0,2-1,1-1,27-15,1 1,34-13,-27 14,38-23,-69 33,1 0,0 1,1 0,-1 1,1 0,0 1,10-2,-19 4,1 1,-1 0,1 0,-1 0,1 0,0 1,-1-1,1 1,-1-1,0 1,1 0,-1 0,1 0,-1 0,0 1,0-1,0 0,0 1,0 0,0-1,0 1,0 0,-1 0,1 0,-1 0,1 0,-1 1,0-1,0 0,0 1,0-1,0 0,-1 1,1-1,-1 1,1 0,-1 1,3 8,-1 0,0 0,-1 0,-1 1,0-1,0 1,-1-1,-1 0,0 0,-1 0,0 0,-1 0,0 0,0-1,-2 1,1-1,-1-1,-1 1,0-1,-1 0,0-1,0 0,-1 0,0 0,0-1,-1-1,-3 2,-16 12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0T07:06:00.085"/>
    </inkml:context>
    <inkml:brush xml:id="br0">
      <inkml:brushProperty name="width" value="0.05" units="cm"/>
      <inkml:brushProperty name="height" value="0.05" units="cm"/>
      <inkml:brushProperty name="color" value="#F6630D"/>
      <inkml:brushProperty name="ignorePressure" value="1"/>
    </inkml:brush>
  </inkml:definitions>
  <inkml:trace contextRef="#ctx0" brushRef="#br0">626 467,'-8'-7,"-1"0,0 0,0 0,-1 1,0 1,0-1,-1 2,1-1,-1 2,0-1,0 1,0 1,0 0,-1 1,-5 0,-20-1,-1 2,1 2,0 2,-2 1,-170 30,206-34,0 0,0 0,0 0,1 0,-1 0,0 1,0-1,1 1,-1 0,1-1,-1 1,1 0,0 1,0-1,0 0,0 1,0-1,0 1,1 0,-1-1,1 1,0 0,0 0,0 0,0 0,0 0,1 0,-1 0,1 0,0 1,-1 14,0 0,2 0,0 0,4 18,-2-14,-1-2,11 93,-2 73,-8-100,3 0,5 0,3-1,14 42,-2-23,-4 1,-6 1,-3 1,-3 95,-32 195,20-341,3 0,2-1,3 1,2-1,15 52,-4-9,-13-51,-2 0,-2 0,-3 25,2 50,2-104,0-1,1 0,0 0,2 0,0 0,1-1,0 1,3 0,2 9,-1-1,5 19,-13-34,-1 0,0 0,0-1,-1 1,-1 1,0-1,0 0,0 0,-2 5,-4 13,4-19,0 1,1-1,0 1,0 0,1 0,1 8,0-14,0 0,0-1,0 1,0 0,1-1,0 1,0-1,0 1,0-1,0 0,1 0,0 0,-1 0,1 0,0-1,0 1,0-1,1 0,1 1,1 1,2 0,-1 0,0-1,1 0,-1 0,1-1,0 0,0 0,0-1,0 0,0 0,0-1,1 0,-1-1,0 0,0 0,0-1,0 0,9-2,-1-2,0 0,0-1,0-1,-1 0,0-2,13-9,-5 1</inkml:trace>
  <inkml:trace contextRef="#ctx0" brushRef="#br0" timeOffset="667.778">454 763,'-59'-11,"46"7,0 1,0 1,0 0,-9 0,19 2,1 0,-1 0,0 0,0 1,1-1,-1 1,0-1,1 1,-1 0,1 0,-1 0,1 0,-1 1,1-1,0 1,-1-1,1 1,0 0,0 0,0 0,1 0,-1 0,0 1,1 0,0-1,0 0,0 1,0-1,1 1,-1 0,1-1,-1 1,1-1,0 1,0 0,1-1,-1 1,0-1,1 1,-1-1,1 1,0-1,0 1,0-1,0 1,1-1,-1 0,0 0,1 0,7 11,0 0,1-1,10 10,-7-9,281 303,-278-297</inkml:trace>
  <inkml:trace contextRef="#ctx0" brushRef="#br0" timeOffset="1014.989">676 911,'0'8,"-4"12,-6 10,-5 9,-4 14,-4 7,3-3,0-2,0-7,-2-3,0-5,3-5,0-5,4-6</inkml:trace>
  <inkml:trace contextRef="#ctx0" brushRef="#br0" timeOffset="1347.713">898 1330,'4'9,"2"6,-1 10,-1 4,0 6,2 5,0 4,0 4,-2-7</inkml:trace>
  <inkml:trace contextRef="#ctx0" brushRef="#br0" timeOffset="1687.904">528 1922,'-4'-4,"11"-2,8 9,7 8,7 7,7 8,2 4,-1 5,1 1,-6-1,-4 1,-7 0,-2-4,-5-1,-5-3,-4-6</inkml:trace>
  <inkml:trace contextRef="#ctx0" brushRef="#br0" timeOffset="2017.881">848 2021,'-4'0,"-10"0,-6 13,-9 7,-8 10,-1 8,1 5,-1 5,6 2,3-4,4 0,5-5,6-4,6-9</inkml:trace>
  <inkml:trace contextRef="#ctx0" brushRef="#br0" timeOffset="2353.978">1341 2218,'0'8,"-8"8,-7 4,-10 4,-8 6,-4 1,-2 5,-1 0,4-2,3-2,7-3,21-6,24-7,17-6,10-5,7-3,-7-3</inkml:trace>
  <inkml:trace contextRef="#ctx0" brushRef="#br0" timeOffset="2689.715">528 3081,'8'4,"12"6,6 1,3 7,5 5,1 2,-2 2,-2 0,-1-1,-3 4,-1 2,-1-2,-5-1,-1-5,-4-3,-5-5</inkml:trace>
  <inkml:trace contextRef="#ctx0" brushRef="#br0" timeOffset="3016.241">1218 3081,'5'-4,"-8"-2,-7 1,-6 1,-9 9,-4 13,-2 7,1 8,-4 6,-3 6,-1-2,3 1,-1-3,0 1,4 0,2-2,2-4,6-7</inkml:trace>
  <inkml:trace contextRef="#ctx0" brushRef="#br0" timeOffset="3337.721">1243 3205,'98'-37,"-84"30,1 0,0 1,0 1,1 0,0 1,0 0,0 1,0 1,0 1,6 0,-20 1,0 0,0 0,0 1,0-1,0 0,0 1,0-1,0 1,-1-1,1 1,0 0,0 0,0 0,-1 0,1 0,-1 0,1 1,-1-1,1 0,-1 1,0-1,1 1,-1 0,0-1,0 1,0 0,0 0,-1 0,1-1,0 1,-1 0,1 0,-1 0,0 0,0 0,0 0,0 0,0 0,0 0,0 0,0 0,-1 0,1 0,-1 0,0 1,-2 5,0 0,0 0,-1-1,0 1,0-1,-1 0,0 0,0 0,0-1,-4 3,-38 32,-2-3,-24 13,-42 33,113-84,1 1,0 0,-1 0,1 0,0 0,0 0,0 0,0 0,-1 1,2-1,-1 0,0 1,0-1,0 1,1-1,-1 0,0 2,2-2,-1-1,0 1,1-1,-1 0,1 1,-1-1,1 1,-1-1,1 0,0 0,-1 1,1-1,-1 0,1 0,0 0,-1 1,1-1,-1 0,1 0,0 0,-1 0,1 0,0 0,-1-1,1 1,-1 0,2 0,55-13,8-10,28-5,-68 22,1 1,-1 1,1 1,0 1,11 2,-32 0,0 1,0-1,1 1,-1 1,0-1,0 1,0 0,0 0,0 0,0 0,-1 1,1 0,-1 0,0 0,0 1,3 3,-5-5,0 0,-1 0,0 0,1 0,-1 0,0 1,0-1,0 0,0 1,0-1,-1 1,1-1,-1 1,0-1,1 1,-1 0,0-1,-1 1,1-1,0 1,-1-1,1 1,-1-1,0 1,0-1,0 1,0-1,0 0,-1 0,1 1,-1-1,1 0,-1 0,-1 1,-9 10,-1-1,1-1,-2 0,1-1,-2 0,-7 3,-97 47,94-48,-21 8,0-3,-2-1,0-3,-8 0,-1-2</inkml:trace>
  <inkml:trace contextRef="#ctx0" brushRef="#br0" timeOffset="4568.176">1391 467,'41'-14,"2"2,-1 1,2 3,-1 1,1 2,0 2,0 2,0 2,32 6,-65-6,-1 1,1 1,-1 0,1 0,-1 1,0 1,0-1,-1 1,1 1,-1 0,0 1,-1-1,0 1,5 5,-4-1,-1 1,0 0,0 0,-1 0,-1 1,0 0,-1 0,0 0,-1 1,2 12,5 20,44 221,-49-219,-1 0,-3 0,-2 1,-4 33,-10 31,6-61,2 1,2-1,3 1,1 0,3 0,4 8,21 77,15 102,-33-163,3-2,4 1,3-2,3-1,3 0,-19-50,0 1,-2 0,-1 0,-1 0,0 22,3 24,-2-38,-3-16,1 0,0 0,2-1,0 1,0 0,1-1,1 0,6 10,-2-6,0 0,-2 0,0 1,-1 0,-1 0,-1 1,-1 0,-1 0,0 0,-2 0,0 0,-2 7,2-15,-1 0,-1 0,0 0,-1 0,0 0,-1 0,0-1,-1 1,0-1,-1 0,-1 0,-5 9,4-8,-2 1,1-1,-2-1,0 0,0 0,-1-1,0 0,-1-1,0 0,-1-1,0 0,0-1,-1-1,0 0,-1-1,1 0,-1-1,0-1,-1 0,-78 19,-72 29,45-12,84-29</inkml:trace>
  <inkml:trace contextRef="#ctx0" brushRef="#br0" timeOffset="5349.702">2600 1675,'-5'0,"-5"-4,12-1,18 0,22 0,29-2,20-1,6 2,0-3,-9 1,-10 1,-11 2,-12-3,-15 1</inkml:trace>
  <inkml:trace contextRef="#ctx0" brushRef="#br0" timeOffset="5684.359">2723 2218,'8'4,"20"2,26-5,16-2,5-2,-11 1</inkml:trace>
  <inkml:trace contextRef="#ctx0" brushRef="#br0" timeOffset="6837.956">3930 24,'-72'2,"1"4,-1 3,1 3,1 3,-17 8,58-15,1 2,1 1,0 1,0 1,1 2,1 0,-13 11,25-16,1 0,0 1,1 0,0 1,1 0,0 1,1 0,0 1,1 0,1 0,0 1,1 0,0 0,-1 10,0 1,1 1,2 1,1-1,0 1,3-1,0 1,1-1,5 24,13 102,-6 1,-9 140,-2-236,9 51,-6-67,-1 0,-2 0,-2 0,-3 21,-16 181,11 0,12 26,-2-23,-2-140,-5 228,0-266,-3 0,-4-1,-16 57,25-116,1 0,0 0,1 0,0 0,0 0,1 0,0 0,1 1,0-1,0 0,1 0,2 7,-2-12,-1 0,1 0,0-1,0 1,1 0,-1-1,1 0,0 0,0 0,0 0,0 0,0 0,0-1,1 1,0-1,-1 0,1 0,0 0,0-1,0 0,0 1,0-1,0-1,0 1,0 0,1-1,-1 0,0 0,0 0,21-3,0 0,0-2,0-1,-1-1,0 0,-1-2,10-6,42-13,148-36,-179 52,6-2</inkml:trace>
  <inkml:trace contextRef="#ctx0" brushRef="#br0" timeOffset="8819.282">4621 72,'37'-2,"-1"-1,0-3,15-4,54-7,-10 3,-51 6,0 3,0 1,33 2,-74 2,0 0,0 0,0 1,0-1,0 1,0-1,0 1,0 0,-1 0,1 1,0-1,-1 0,1 1,-1 0,1-1,-1 1,0 0,1 0,-1 1,0 0,1 2,0 0,0 0,-1 1,0-1,0 1,-1-1,0 1,1 0,-1 4,0-5,0 0,1 0,0 0,0-1,0 1,1 0,0-1,-1 0,1 1,1-1,0 0,-1 0,0 0,0 0,0 0,0 0,-1 0,0 0,0 1,0-1,0 1,-1 0,0-1,1 6,-1-1,-1 1,-1 0,0-1,0 1,-1-1,0 1,-1-1,0 0,0 0,-40 83,4-11,19-22,3 2,2 0,3 0,-1 29,-13 253,20-234,0 217,-6 68,6-324,3 1,5 42,1-79,1 0,2 0,1-1,2 0,1 0,6 12,5 3,1-1,3 0,2-2,5 4,-14-23,-1 1,-1 1,-2 0,0 2,-9-17,0-1,-1 2,-1-1,0 0,-1 1,0-1,-1 1,-1-1,0 1,-1 10,-14 57,10-62,1-1,1 1,1 1,1-1,0 0,1 1,3 17,-1-29,1 6,-1 0,0 0,-1 0,-1 1,0-1,-1 2,1-12,-1 0,0 0,0 0,-1 0,1 0,-1 0,0 0,0 0,0 0,-1-1,1 1,-1-1,0 0,0 0,0 0,0 0,-1 0,1-1,-1 1,1-1,-1 0,0 0,-15 7,0-1,-1-1,0-1,0-1,0 0,-1-1,0-2,0 0,1-1,-1-1,0-1,0-1,0-1,1 0,-1-2,1 0,-18-8,13 1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0T07:06:42.099"/>
    </inkml:context>
    <inkml:brush xml:id="br0">
      <inkml:brushProperty name="width" value="0.05" units="cm"/>
      <inkml:brushProperty name="height" value="0.05" units="cm"/>
      <inkml:brushProperty name="color" value="#F6630D"/>
      <inkml:brushProperty name="ignorePressure" value="1"/>
    </inkml:brush>
  </inkml:definitions>
  <inkml:trace contextRef="#ctx0" brushRef="#br0">6 206,'1'-6,"0"-1,0 1,1 0,0 0,1 0,-1 0,1 0,0 1,0-1,1 1,0 0,0 0,0 0,0 0,1 1,0-1,0 1,0 1,3-3,12-8,2 0,0 2,0 0,9-2,-11 7,0 0,1 2,0 0,0 2,0 0,0 2,1 0,-1 1,0 1,1 1,0 1,-16-2,0 0,0 1,0 0,0 0,-1 0,1 1,-1-1,1 1,-1 0,0 1,0 0,0-1,0 3,-3-4,0-1,-1 1,1 1,-1-1,1 0,-1 0,0 0,0 1,0-1,0 1,0-1,-1 1,1-1,-1 1,1-1,-1 1,0-1,0 1,0-1,-1 1,1 0,0-1,-1 1,0-1,0 1,1-1,-1 0,-1 1,1-1,0 0,-2 2,-7 11,-1 0,-1-1,-1 0,0-1,0 0,-2 0,-93 68,70-54,23-12,27-13,41-17,-41 11,-4 1,18-5,1 1,0 1,0 2,0 0,0 2,3 0,-25 2,1 0,0 1,-1-1,1 1,0 0,-1 1,1-1,-1 1,0 0,0 1,1-1,-1 1,-1 0,1 0,0 0,-1 1,1 0,-1 0,0 0,-1 0,1 0,-1 1,1 0,-2 0,1 0,0 0,-1 0,0 0,0 1,0-1,-1 1,0 2,0-4,-1 1,1-1,-1 1,-1 0,1-1,-1 1,1-1,-1 1,-1-1,1 0,-1 1,1-1,-1 0,0 0,-1 0,1 0,-1 0,0-1,0 1,0-1,0 0,0 0,-1 0,1 0,-1 0,-15 11,-1-1,0-1,0-1,-10 3,18-8,-6 3,-174 80,163-78,-1-1,0-1,0-1,-1-2,-21 1,20-7,6-4</inkml:trace>
  <inkml:trace contextRef="#ctx0" brushRef="#br0" timeOffset="2580.398">6 1340,'-4'0,"2"-4,7-1,10 0,7 0,8 2,3 1,4 1,1 1,1 0,4 0,-3-4,1-1,-6-1</inkml:trace>
  <inkml:trace contextRef="#ctx0" brushRef="#br0" timeOffset="3200.256">351 921,'0'-1,"-1"0,1 0,-1 1,1-1,0 0,-1 0,1 0,0 0,0 0,-1 0,1 0,0 0,0 0,0 0,0 0,0 0,0 0,1 0,-1 0,0 1,0-1,1 0,-1 0,0 0,1 0,-1 0,1 0,-1 1,1-1,0 0,-1 0,1 1,0-1,-1 0,1 1,0-1,0 1,0-1,-1 1,1-1,0 1,0 0,42-26,-40 25,42-20,0 1,2 3,0 2,1 2,0 2,20-1,-63 11,1 1,-1-1,1 1,0 1,-1-1,1 1,-1 0,1 0,-1 0,0 1,1 0,-1 0,0 0,0 0,0 1,-1 0,1 0,2 3,-5-4,1 0,-1 1,0 0,0-1,-1 1,1 0,0 0,-1-1,0 1,0 1,0-1,0 0,0 0,0 0,-1 0,0 1,1-1,-1 0,-1 0,1 1,0-1,-1 0,1 0,-1 0,0 0,0 0,0 1,-1-2,1 1,-1 0,-1 2,-3 3,1 0,-1 0,0-1,-1 0,0 0,0-1,-1 0,1 0,-1-1,0 0,-9 4,-18 8,-1-2,-14 3,22-8,-3 0,20-6,-1 0,0 0,1 1,0 1,-1 0,11-6,1 0,0 0,0 1,0-1,0 0,0 0,-1 0,1 0,0 0,0 0,0 0,0 0,0 0,-1 0,1 1,0-1,0 0,0 0,0 0,0 0,0 0,0 0,0 1,0-1,0 0,-1 0,1 0,0 0,0 1,0-1,0 0,0 0,0 0,0 0,0 1,0-1,0 0,0 0,1 0,-1 0,0 0,0 1,0-1,0 0,0 0,0 0,0 0,0 0,0 1,0-1,1 0,10 4,17-1,50-5,-58 0,-1 1,1 1,0 0,-1 2,0 0,12 4,-29-6,0 0,-1 1,1-1,0 1,0 0,0-1,-1 1,1 0,0 0,-1 0,1 0,0 1,-1-1,0 0,1 1,-1-1,0 1,0-1,1 1,-1 0,-1-1,1 1,0 0,0 0,-1 0,1 0,-1 1,0 0,0 0,0 1,-1-1,0 0,1 0,-1 0,0 0,0 0,-1 0,1-1,0 1,-1 0,0 0,0-1,-7 10,0-1,0 0,-1-1,-1 0,0 0,-10 5,6-5,-1-1,0 0,0-2,-4 1,-3 1</inkml:trace>
  <inkml:trace contextRef="#ctx0" brushRef="#br0" timeOffset="3553.86">425 1464,'0'4,"8"-7,12-2,6-2,7-3,7 1,4-4,4 2,-3 2,-8 2</inkml:trace>
  <inkml:trace contextRef="#ctx0" brushRef="#br0" timeOffset="3881.729">548 1612,'-1'0,"0"0,0 0,0 0,0 0,0 0,0 0,-1-1,1 1,0 0,0 0,0-1,0 1,0-1,0 1,0-1,0 1,0-1,1 1,-1-1,0 0,0 0,0 1,1-1,-1 0,0 0,1 0,-1 0,1 0,-1 0,1 0,-1 0,1 0,0 0,0 0,-1 0,1 0,0 0,0 0,0 0,0-1,0 0,1-1,-1 0,0 1,1-1,0 1,0-1,0 1,0-1,0 1,0-1,1 1,-1 0,1 0,-1 0,3-2,4-3,0 1,1-1,0 2,1-1,-1 2,1-1,0 1,0 0,1 1,0 0,-6 2,-1 0,1 1,-1-1,1 1,-1 0,1 0,-1 0,1 1,-1-1,0 1,5 2,-7-2,0 0,1 0,-1 0,0 0,0 1,0-1,0 1,0 0,0-1,-1 1,1 0,-1 0,1 0,-1 0,0 1,1-1,-1 0,0 0,0 1,-1-1,1 2,0 1,-1-1,0 0,0 1,0-1,0 0,-1 1,0-1,0 0,0 0,0 1,-1-1,0 0,0 0,0-1,0 1,0 0,-1-1,1 1,-1-1,0 0,0 0,-1 1,-14 13,0-1,-1-1,-10 7,16-13,-42 30,15-11,1 1,2 1,-1 5,37-35,0 1,0 0,1-1,-1 1,0-1,0 1,1 0,-1-1,0 1,1 0,-1 0,1 0,-1-1,1 1,0 0,-1 0,1 0,0 0,0 0,-1 0,1 0,0 0,0 0,0 0,0 0,0 0,0-1,0 1,1 0,-1 0,0 0,0 0,1 0,-1 0,1 0,1 1,0 0,0-1,1 0,-1 0,0 0,1 0,-1 0,0 0,1 0,-1-1,1 1,0-1,1 0,13 2,1-2,0 0,15-2,4-5,0-1,21-8,-20 5,0 2,4 1,-40 7,1 1,0-1,0 1,0 0,0 0,0 0,0 1,0-1,0 1,0-1,-1 1,1 0,0 0,0 0,-1 0,1 1,1 0,9 12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0T07:06:54.763"/>
    </inkml:context>
    <inkml:brush xml:id="br0">
      <inkml:brushProperty name="width" value="0.05" units="cm"/>
      <inkml:brushProperty name="height" value="0.05" units="cm"/>
      <inkml:brushProperty name="color" value="#F6630D"/>
      <inkml:brushProperty name="ignorePressure" value="1"/>
    </inkml:brush>
  </inkml:definitions>
  <inkml:trace contextRef="#ctx0" brushRef="#br0">15 483,'-14'15,"28"-25,29-27,-15 10,17-15,-3-2,33-43,-64 72,0 0,-1-1,-1 0,0-1,-1 0,-1 0,-1-1,0 0,-1 0,-1 0,0-12,-3 29,-1-1,1 1,-1 0,0 0,0 0,0 0,1 0,-1 0,0 0,0-1,0 1,-1 0,1 0,0 0,0 0,-1 0,1 0,0 0,-1-1,1 1,-1 0,0 0,1 1,-1-1,0 0,1 0,-1 0,0 0,0 1,0-1,0 0,0 1,0-1,0 0,0 1,0-1,-1 2,0-1,1 1,-1 0,1 0,-1 0,1 0,-1 0,1 0,-1 0,1 0,0 0,0 1,0-1,0 0,0 1,0-1,0 1,0-1,0 1,1 0,-1-1,1 1,-1 0,1-1,0 1,-1 0,-13 61,3 1,3 1,-1 55,1-11,5-78,0-13,2-1,-1 0,2 1,1-1,0 1,1 0,-2-15,1 1,0 0,0-1,0 1,1-1,-1 1,1-1,0 0,0 0,0 1,0-1,1-1,-1 1,1 0,0 0,-1-1,1 0,0 0,0 1,1-2,-1 1,0 0,1-1,-1 1,1-1,0 0,-1 0,1-1,2 1,4 1,-1-1,1 0,-1 0,1-1,-1-1,0 0,1 0,-1 0,1-1,-1-1,3 0,11-10</inkml:trace>
  <inkml:trace contextRef="#ctx0" brushRef="#br0" timeOffset="668.55">829 360,'3'0,"-1"1,1-1,0 1,-1 0,1 0,0 0,-1 0,0 1,1-1,-1 1,0-1,0 1,1 0,-1 0,-1 0,1 0,0 0,0 0,-1 0,1 1,-1-1,0 1,0-1,1 2,0 1,0 0,0 0,0 1,0-1,-1 0,0 1,0 0,-1-1,1 1,-1-1,0 4,-2-3,1 0,-1-1,0 1,-1 0,1-1,-1 1,0-1,-1 0,1 0,-1 0,-4 4,-50 46,47-46,10-9,0 1,0 0,0-1,0 1,1 0,-1 0,0 0,0 0,0 0,1-1,-1 2,0-1,1 0,-1 0,1 0,-1 0,1 0,0 0,-1 0,1 1,0-1,0 0,1-1,-1 1,1-1,-1 1,1-1,-1 1,1-1,-1 1,1-1,0 0,-1 1,1-1,0 0,-1 0,1 1,0-1,-1 0,1 0,0 0,-1 0,1 0,0 0,0 0,0 0,51-5,-44 4,12-3,1 1,-1 0,1 2,18 1,-35 0,1 1,0-1,-1 1,1 0,0 1,-1-1,1 1,-1 0,0 0,1 0,-1 1,-2-1,0-1,0 1,0 0,-1 0,1 0,0 0,-1 0,1 0,-1 1,0-1,0 0,0 1,0-1,0 1,0-1,-1 1,1-1,-1 1,1 0,-1 0,-1 2,1-1,-1 0,0 0,0 1,0-1,-1 0,0 0,0 0,0 0,0-1,0 1,-1-1,1 1,-1-1,0 0,0 0,0 0,-3 2,-8 7,-1 0,-1-2,-10 7,-27 11,-3-1,-17 3,42-17,-2 1</inkml:trace>
  <inkml:trace contextRef="#ctx0" brushRef="#br0" timeOffset="1063.872">1027 902,'0'1,"1"-1,-1 1,1-1,-1 0,1 1,-1-1,1 1,-1-1,1 0,0 0,-1 1,1-1,0 0,-1 0,1 0,-1 0,1 0,0 0,-1 0,1 0,0 0,-1 0,1 0,0 0,-1 0,1-1,0 1,-1 0,1 0,0-1,-1 1,1 0,-1-1,1 1,0-1,26-11,36-25,-2-3,-1-3,-2-2,33-35,-76 67,-13 11,0 0,0 0,0 0,1 1,-1-1,0 1,1-1,0 1,-1 0,1 0,0 0,-1 0,1 1,0-1,0 1,2-1,-3 2,0-1,0 1,0 0,0 0,0-1,0 2,-1-1,1 0,0 0,-1 0,1 1,-1-1,1 1,-1-1,0 1,1 0,-1-1,0 1,0 0,0 0,-1 0,1 0,0 2,4 12,0 1,-1 1,-1-1,-1 0,-1 1,0-1,-1 1,-3 16,2-5,1-4</inkml:trace>
  <inkml:trace contextRef="#ctx0" brushRef="#br0" timeOffset="1399.18">1618 335,'0'-4,"9"-6,10-1,11-3,9 1,6-1,3 1,7-1,-2-2,-2 1,-5-1,-6 3,-6 3,-9 3</inkml:trace>
  <inkml:trace contextRef="#ctx0" brushRef="#br0" timeOffset="1734.141">1766 459,'-4'8,"11"3,8-1,11 3,5-1,5-3,1-3,-2-2,2-2,-6-1</inkml:trace>
  <inkml:trace contextRef="#ctx0" brushRef="#br0" timeOffset="2080.297">2432 360,'4'0,"10"0,7-4,8-2,3 0,5 2,0-3,-2-1,1 2,0 2,-8 0</inkml:trace>
  <inkml:trace contextRef="#ctx0" brushRef="#br0" timeOffset="2464.942">2876 483,'0'0,"0"1,0-1,1 1,-1-1,0 1,0-1,1 1,-1-1,0 1,1-1,-1 1,1-1,-1 0,0 1,1-1,-1 0,1 1,-1-1,1 0,-1 1,1-1,-1 0,1 0,-1 0,1 0,0 0,-1 0,1 1,-1-1,1 0,-1 0,1-1,0 1,-1 0,1 0,-1 0,1 0,-1 0,1-1,-1 1,1 0,-1 0,1-1,-1 1,1 0,-1-1,28-11,-7-4,-1-1,-1-1,-1 0,0-1,-1-1,-1-1,-1 0,0-4,29-35,95-137,-139 196,1-1,0 1,0 0,0 0,0 0,-1 0,2 0,-1 0,0 1,0-1,0 0,0 0,0 1,1-1,-1 1,1-1,-2 1,1 0,-1 0,1 0,-1 1,1-1,-1 0,0 0,1 0,-1 0,1 1,-1-1,0 0,1 1,-1-1,0 0,1 1,-1-1,0 0,0 1,1-1,-1 0,0 1,0-1,0 1,1-1,-1 0,0 1,0-1,0 1,0-1,1 5,0 0,-1 0,0 0,0 0,0 0,0 0,-1 4,-16 84,5-32,2 1,3 0,2 40,7 42,-2-123</inkml:trace>
  <inkml:trace contextRef="#ctx0" brushRef="#br0" timeOffset="2784.119">3073 655,'-4'0,"11"0,13 0,11-4,9-1,10-1,5-2,-3-1,-5 2,-7 2,-11-3,-9 1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0T07:07:08.579"/>
    </inkml:context>
    <inkml:brush xml:id="br0">
      <inkml:brushProperty name="width" value="0.05" units="cm"/>
      <inkml:brushProperty name="height" value="0.05" units="cm"/>
      <inkml:brushProperty name="color" value="#F6630D"/>
      <inkml:brushProperty name="ignorePressure" value="1"/>
    </inkml:brush>
  </inkml:definitions>
  <inkml:trace contextRef="#ctx0" brushRef="#br0">399 104,'-1'-1,"1"0,-1 0,1 0,-1 0,0 0,0 0,1 0,-1 0,0 0,0 0,0 1,0-1,0 0,0 1,0-1,0 0,0 1,0-1,0 1,0 0,0-1,-1 1,1 0,0 0,0-1,0 1,-1 0,-35-4,29 5,-1 0,0 0,0 0,1 1,-1 0,1 1,-1 0,1 0,0 1,0 0,1 1,-1-1,1 2,0-1,-5 6,-13 12,1 2,1 1,-10 15,-10 13,36-46,1 1,1 0,0 0,0 0,0 1,1 0,1 0,0 0,0 0,1 0,0 0,1 1,0-1,1 1,0-1,0 1,1-1,1 1,0-1,0 0,1 0,0 0,1 0,0 0,0-1,1 1,-2-5,-1-1,1 0,0 1,0-1,0 0,0 0,1-1,-1 1,1-1,0 0,0 0,1 0,-1 0,0-1,1 0,1 1,3 0,0 0,-1-1,1 0,0-1,0 0,1 0,-1-1,9-1,15-3,-1-1,1-2,-1-1,20-9,-45 15,23-7,-1-1,0-2,-1-1,0-1,-1-1,-1-1,8-7,-26 17,-1-1,0 1,0-1,0 0,-1-1,1 1,-2-1,1-1,-1 1,-1-1,0 0,0 0,0 0,-1 0,-1-1,0 1,0-1,0 0,-1 1,-1-1,0 0,0 0,-1 0,-2-8,-3-22,2 11,-1 1,-2-1,-1 1,-3-6,9 29,0 1,0 0,-1 0,1 1,-1-1,0 0,0 1,0 0,0 0,-1 0,0 0,1 0,-1 1,0-1,-1 1,-4-2,0 0,0 1,0 0,0 0,0 1,-1 0,-4 1,-9-1,0 2,-1 0,1 2,0 0,-20 6,28-4,0 1,0 1,1 0,0 1,0 0,0 1,1 1,0 0,1 1,0 0,1 1,0 1,0-1,-2 6,-8 8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0T07:07:22.562"/>
    </inkml:context>
    <inkml:brush xml:id="br0">
      <inkml:brushProperty name="width" value="0.05" units="cm"/>
      <inkml:brushProperty name="height" value="0.05" units="cm"/>
      <inkml:brushProperty name="color" value="#F6630D"/>
      <inkml:brushProperty name="ignorePressure" value="1"/>
    </inkml:brush>
  </inkml:definitions>
  <inkml:trace contextRef="#ctx0" brushRef="#br0">41 361,'-4'-4,"-10"-2,-2-3,9-1,11 6,13 7,7 4,5 5,0-1,1-1,3-2,0-4,-1 3,-2 0,-2-5,2-4,2-1,-7 0</inkml:trace>
  <inkml:trace contextRef="#ctx0" brushRef="#br0" timeOffset="666.156">585 16,'6'-3,"0"1,1 0,-1 0,1 0,-1 0,1 1,0 0,0 1,-1 0,1 0,0 0,0 1,-1 0,7 1,-10-1,0 0,-1-1,1 1,0 0,0 1,-1-1,1 0,-1 1,1-1,-1 1,0 0,0 0,1 0,-1 0,-1 0,1 1,0-1,0 0,-1 1,1 0,-1-1,0 1,0 0,0-1,0 1,-1 0,1 0,-1 0,1 0,-1 0,0 0,0 0,0-1,-1 1,1 0,-2 4,0 0,0 0,-1 0,0 0,0-1,0 1,-1-1,0 0,0 0,-1 0,1-1,-6 5,-66 58,75-67,-70 54,71-55,-1 0,1 0,0 0,-1 1,1-1,0 0,-1 0,1 1,0-1,-1 0,1 1,0-1,-1 0,1 1,0-1,0 0,0 1,-1-1,1 1,0-1,0 0,0 1,0-1,0 1,0-1,0 1,0-1,0 0,0 1,0-1,0 1,0-1,0 1,0-1,0 0,1 1,-1-1,17 7,33-5,-45-3,8 1,-1 0,1 1,0 0,0 1,0 1,-1 0,1 0,-1 1,11 6,-19-8,0 0,1 1,-1 0,-1 0,1 0,0 0,-1 1,1-1,-1 1,0 0,0 0,-1 0,1 0,-1 1,0-1,0 0,0 1,-1 0,0-1,0 1,0 0,0 0,-1 0,1 0,-1 0,-1 0,1 3,-2-3,1 1,-1-1,0 0,0 0,0 0,-1 0,0 0,1 0,-2 0,1-1,-1 0,1 0,-1 0,-1 0,1 0,0-1,-1 0,0 1,-2 0,-16 10,-1-1,-1-1,-7 2,-2-2,0-1,0-1,-1-2,-1-1,1-2,-1-2,0-1,-5-1,14-2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0T07:07:30.807"/>
    </inkml:context>
    <inkml:brush xml:id="br0">
      <inkml:brushProperty name="width" value="0.05" units="cm"/>
      <inkml:brushProperty name="height" value="0.05" units="cm"/>
      <inkml:brushProperty name="color" value="#F6630D"/>
      <inkml:brushProperty name="ignorePressure" value="1"/>
    </inkml:brush>
  </inkml:definitions>
  <inkml:trace contextRef="#ctx0" brushRef="#br0">203 191,'1'0,"-1"-1,0 1,0 0,1 0,-1 0,0 0,0 0,1 0,-1 0,0 0,0 0,1 0,-1 0,0 0,0 1,1-1,-1 0,0 0,0 0,0 0,1 0,-1 0,0 0,0 1,0-1,1 0,-1 0,0 0,0 1,0-1,0 0,1 0,-1 0,0 1,0-1,0 0,0 0,0 1,0-1,0 0,0 0,0 1,0-1,0 0,0 0,0 1,0-1,-8 14,-19 10,19-20,0 0,0-1,0 1,0-2,-1 1,1-1,-1-1,0 1,1-1,-1-1,-2 0,8 0,0 0,0 0,0 0,0-1,0 1,0-1,1 0,-1 0,0 0,1 0,-1 0,1-1,-1 1,1-1,-1 0,1 1,0-1,0 0,0-1,0 1,0 0,0 0,1-1,-1 1,1-1,0 1,0-1,0 0,0 1,0-1,0 0,1 0,-1 0,1 0,0-1,0-2,1 0,-1 0,2 1,-1-1,0 0,1 1,0-1,1 1,-1 0,1 0,0 0,0 0,1 0,-1 0,1 1,0 0,0 0,5-3,5-6,0 1,1 1,1 0,0 1,5-2,-13 8,-1 0,1 1,1 0,-1 0,0 0,1 1,-1 0,1 1,0 0,-1 0,1 1,0 0,0 1,-1 0,3 1,-1 1,-1 0,1 1,0 0,-1 0,0 1,0 0,0 1,-1 0,1 0,4 6,-3-3,1 0,-1 0,-1 1,0 1,0 0,-1 0,0 2,-6-10,0 0,-1 0,1 1,-1-1,0 1,0-1,0 1,-1-1,1 1,-1 0,0-1,0 1,0 0,0-1,-1 1,1 0,-1-1,0 1,0-1,0 1,-1-1,1 0,-1 0,0 1,0-1,0 0,0 0,0-1,-1 1,-16 18,0-2,-1-1,-2 0,1-1,-5 0,-123 73,43-27,98-58,-1 0,0 1,0 0,0 1,1-1,-6 8,14-14,-1 1,0 0,1 0,-1-1,0 1,1 0,-1 0,1 0,0 0,-1 0,1 0,0 0,-1 0,1 0,0 0,0 0,0 0,0 0,0 0,0 0,0 0,0 0,0 0,1 0,0 1,0 0,0-1,1 0,-1 1,1-1,-1 0,1 1,-1-1,1 0,0 0,-1 0,1-1,0 1,0 0,0-1,-1 1,1-1,1 1,20 4,1-1,-1 0,1-2,0-1,21-1,125-16,-7 0,-136 16,-6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0T07:07:40.205"/>
    </inkml:context>
    <inkml:brush xml:id="br0">
      <inkml:brushProperty name="width" value="0.05" units="cm"/>
      <inkml:brushProperty name="height" value="0.05" units="cm"/>
      <inkml:brushProperty name="color" value="#F6630D"/>
      <inkml:brushProperty name="ignorePressure" value="1"/>
    </inkml:brush>
  </inkml:definitions>
  <inkml:trace contextRef="#ctx0" brushRef="#br0">317 82,'-6'0,"0"1,0 0,0-1,0 2,0-1,0 1,1 0,-1 0,1 0,-1 1,1 0,0 0,0 0,0 1,0 0,1-1,-1 2,1-1,0 1,-3 3,5-4,0-1,0 1,0-1,1 1,-1-1,1 1,0 0,0 0,0 0,0 0,1 0,0 0,0-1,0 1,0 0,0 0,1 0,0 0,0 0,0 0,0 0,0-1,1 1,0 0,0-1,0 0,0 1,0-1,1 0,-1 0,2 1,3 4,1-1,0 0,0 0,0-1,1 0,0-1,0 0,0 0,7 2,10 2,2-1,22 4,2 0,-39-8,0-1,-1 2,1 0,-1 0,0 1,-1 1,1 0,-1 1,-1 0,0 0,3 4,-9-9,-1 0,-1 1,1 0,0-1,-1 1,0 0,0 0,0 0,0 1,-1-1,1 0,-1 1,0-1,0 1,-1-1,0 1,1-1,-1 1,-1-1,1 1,-1-1,0 1,0-1,0 1,0-1,-1 0,0 0,0 0,0 0,0 0,-1 0,1 0,-4 2,-4 8,-2-1,1-1,-2 0,1-1,-2 0,1-1,-1-1,-1 0,0-1,0 0,-1-1,1-1,-2 0,-5 0,-9 2,-1-2,1-1,-2-1,1-2,0-1,0-1,-5-3,28 2,1 0,0-1,0-1,0 1,0-1,1-1,-1 1,1-2,-1 1,1 0,1-1,-5-4,8 7,1 0,-1 0,1 0,0-1,0 1,0 0,0-1,0 0,0 1,1-1,0 0,-1 0,1 0,0 0,0 0,0 0,1 0,-1 0,1 0,0 0,0 0,0 0,0 0,0-1,1 1,-1 0,1 0,0 0,0 0,0 0,0 0,0 0,1 1,1-3,9-9,0 2,1 0,0 0,1 2,1-1,-1 2,1 0,1 0,16-5,45-28,-34 14,0-2,-2-1,-1-3,-2-1,-2-1,8-13,-17 21,-20 21,1-1,-1 0,0 0,-1-1,0 1,0-1,0-1,-5 7,-1 1,1 0,0-1,-1 1,1-1,-1 1,0-1,1 1,-1-1,-1 1,1-1,0 1,0-1,-1 1,0-1,1 1,-1-1,0 1,0 0,0 0,-1-1,1 1,0 0,-1 0,0 0,1 0,-1 1,0-1,0 0,0 1,-1-2,-5-2,1 1,-1 0,0 0,0 0,0 1,0 0,0 1,-1 0,1 0,-1 1,0 0,0 0,1 1,-9-1,0 2,0-1,0 2,1 0,-1 2,-4 0,-14 8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0T06:44:25.737"/>
    </inkml:context>
    <inkml:brush xml:id="br0">
      <inkml:brushProperty name="width" value="0.05" units="cm"/>
      <inkml:brushProperty name="height" value="0.05" units="cm"/>
      <inkml:brushProperty name="color" value="#FF0066"/>
      <inkml:brushProperty name="ignorePressure" value="1"/>
    </inkml:brush>
  </inkml:definitions>
  <inkml:trace contextRef="#ctx0" brushRef="#br0">344 757,'0'0,"0"0,0 0,0 0,0 0,0 1,0-1,0 0,1 0,-1 0,0 0,0 0,0 0,0 0,0 0,0 1,0-1,0 0,0 0,0 0,0 0,0 0,0 0,0 0,0 0,0 1,0-1,0 0,0 0,0 0,0 0,-1 0,1 0,0 0,0 0,0 0,0 1,0-1,0 0,0 0,0 0,0 0,0 0,0 0,-1 0,1 0,0 0,0 0,0 0,0 0,0 0,0 0,20 11,42 16,-41-19,25 9,0-3,2-1,-1-2,1-3,1-2,-1-1,12-3,-25 2,0 1,-1 2,15 6,-24-6,1-1,0-1,0-1,0-1,0-1,22-2,215-34,-205 25,-1-1,0-4,29-11,-67 19,-1-1,0 0,-1-2,1 0,-2 0,1-2,-1 0,-1-1,0-1,2-3,-7 5,0 0,-1 0,-1-1,0 0,-1-1,0 0,-1 0,0 0,-1-1,0 1,-2-1,1 0,0-15,-1 11,-2-1,0 1,-1 0,-1-1,-1 1,-1-1,0 1,-1 0,-1 1,-1-1,-7-15,8 22,-1 0,-1 0,0 0,0 1,-1 0,0 1,-1-1,0 2,0-1,-1 1,0 1,-1 0,1 0,-1 1,-1 0,1 1,-11-3,-75-29,-7-8,31 13,52 23,-1 2,0 0,0 1,0 1,-1 2,0 0,-9 1,-22 2,1 2,-31 6,-34-1,67-6,-40 8,74-6,-1 0,1 1,0 2,0-1,1 2,-1 0,0 2,-230 127,198-103,1 3,2 2,2 1,-19 24,27-28,5-6,0 2,2 2,1 0,2 2,-7 13,28-40,1-1,1 1,-1 0,1 0,1 0,-1 0,1 1,1-1,0 1,0-1,0 1,1-1,1 1,-1 0,2 1,-1-3,1 0,1 0,0 0,0 0,0 0,0 0,1-1,0 0,1 1,0-2,0 1,0 0,0-1,1 0,0 0,0-1,1 1,6 4,0 0,1-1,0 0,0-1,1 0,0-2,0 0,0 0,0-1,1-1,0-1,0 0,0-1,-1-1,1 0,0-1,0-1,1-1,17-3,-5 1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0T07:07:46.322"/>
    </inkml:context>
    <inkml:brush xml:id="br0">
      <inkml:brushProperty name="width" value="0.05" units="cm"/>
      <inkml:brushProperty name="height" value="0.05" units="cm"/>
      <inkml:brushProperty name="color" value="#F6630D"/>
      <inkml:brushProperty name="ignorePressure" value="1"/>
    </inkml:brush>
  </inkml:definitions>
  <inkml:trace contextRef="#ctx0" brushRef="#br0">716 93,'-35'-15,"0"2,0 1,-1 3,-1 0,1 2,-14 1,26 4,-1 1,0 2,-13 1,19 0,0 0,1-2,-1 0,0-2,0 0,-13-3,20 1,2 1,0 1,0-1,-1 1,1 1,0 0,-11 1,17 0,0 1,1 0,-1 0,0 0,1 0,-1 1,1-1,0 1,0 0,-1 0,1 0,0 1,1-1,-1 1,0-1,1 1,-1 0,1 0,0 0,0 0,-1 2,-2 5,0-1,1 1,0 0,0 1,1-1,1 1,0-1,0 1,1 0,0 0,1-1,0 8,4 22,1 0,9 34,3 18,-1 134,-4-34,-7-99,-5 1,-3-1,-5 0,-5 7,-1 24,2 101,12-177,3 0,2-1,1 1,13 45,-14-72,-1 0,-1 1,-1 0,-1-1,-1 1,-1 10,-6 31,-9 33,7-46,2 0,2 0,2 6,-1 68,5-121,0 1,-1-1,1 0,0 0,0 0,1 0,-1 0,1 0,0 0,-1 0,1-1,0 1,1 0,-1-1,0 0,1 0,-1 0,1 0,0 0,-1 0,1 0,0-1,0 0,0 1,0-1,1 0,-1-1,0 1,0 0,1-1,-1 0,9 2,0-1,0-1,-1 1,1-2,0 0,0 0,-1-1,3-1,73-24,-1-3,25-16,-16 7,61-16,-115 45,-9 3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0T07:07:49.455"/>
    </inkml:context>
    <inkml:brush xml:id="br0">
      <inkml:brushProperty name="width" value="0.05" units="cm"/>
      <inkml:brushProperty name="height" value="0.05" units="cm"/>
      <inkml:brushProperty name="color" value="#F6630D"/>
      <inkml:brushProperty name="ignorePressure" value="1"/>
    </inkml:brush>
  </inkml:definitions>
  <inkml:trace contextRef="#ctx0" brushRef="#br0">667 661,'52'-1,"-26"-1,1 2,0 0,-1 2,0 1,26 6,-46-7,0 0,0 0,0 0,-1 1,1 0,0 0,-1 0,0 1,0 0,0 0,0 0,-1 0,1 1,-1 0,0 0,-1 0,1 0,-1 1,0-1,-1 1,1 0,-1 0,0 0,0 0,-1 0,1 6,0 3,-1 0,0 0,-1 0,-1 0,0 0,-1 0,-3 9,-6 21,-15 35,11-37,-8 43,11-1,3-1,5 1,3 1,4 3,-1 27,-10 86,-6 23,12 100,3-185,8-41,-5-78,-1-1,-2 1,0 0,-1 0,0 0,-3 2,-3 32,0 40,4-43,-3-1,-1 2,5-44,0 0,1-1,0 1,1-1,0 1,0-1,1 1,0-1,0 0,1 0,0 0,1 0,-1 0,3 2,1 3,-1 0,-1 1,0 0,2 11,-7-17,1-1,-1 0,-1 0,0 0,0 1,0-1,0 0,-1 0,-1 0,1-1,-1 1,0-1,0 1,-1-1,0 0,0 0,-1 0,-12 16,0-1,-2-1,-19 17,12-14,-1-1,-1-1,0-1,-2-1,0-2,-18 7,30-16,-1-1,-1-1,1-1,-1 0,0-2,0 0,0-1,0-1,-1-1,1-1,-19-3,-75-16,-23-11,133 30,-1 0,1 0,-1-1,1 1,0-1,-1 0,1-1,0 1,0-1,0 1,1-1,-1-1,1 1,0 0,0-1,0 1,-3-5,-5-13</inkml:trace>
  <inkml:trace contextRef="#ctx0" brushRef="#br0" timeOffset="2617.609">2369 538,'-1'0,"1"0,0-1,0 1,0 0,0 0,0 0,-1 0,1 0,0 0,0 0,0 0,0-1,0 1,0 0,0 0,0 0,-1 0,1 0,0 0,0-1,0 1,0 0,0 0,0 0,0 0,0-1,0 1,0 0,0 0,0 0,0 0,0-1,0 1,0 0,0 0,0 0,0 0,0 0,0-1,0 1,1 0,-1 0,0 0,0 0,0 0,0-1,0 1,0 0,0 0,1 0,-1 0,0 0,0 0,0 0,0 0,0 0,-15-9,-23 3,-2 1,1 1,0 2,-1 3,-25 2,-32 0,38-3,15-2,0 3,-6 2,37-1,0 0,0 0,0 1,1 1,-1 0,1 1,0 0,0 1,-2 2,10-6,1 0,0 1,0-1,0 1,0 0,1 0,-1 0,1 0,-1 0,1 1,0-1,0 1,1-1,-1 1,1 0,0 0,0-1,0 1,0 0,0 0,1 0,0 2,0 10,1 0,1 0,1 1,0-1,1 1,7 47,-6 119,-4-96,10 77,-7-128,-2 0,-2 0,-1 1,-1-1,-3 0,0 0,-3-1,-1 1,-5 9,-10 38,4 1,-9 72,29-139,0 0,1 0,1 0,1 0,0 0,1-1,1 0,0 0,4 6,18 76,-18-40,-3 1,-2 0,-3 0,-3 0,-2 0,-8 31,-1-19,3-23,2 1,3 0,0 24,4 49,-1 3,8 30,-2-126,1 0,2-1,1 0,4 9,-2-8,-2-1,0 2,2 28,-10-55,0 0,0 0,1 0,-1 0,1 0,0 0,0 0,0 0,0 0,1 0,-1 0,1 0,-1-1,1 1,0 0,0-1,0 0,1 1,-1-1,0 0,1 0,-1-1,1 1,0 0,0-1,0 0,0 1,0-1,0 0,0-1,0 1,0 0,0-1,0 0,0 0,1 0,-1 0,0 0,0 0,0-1,17-2,0-1,-1-1,1-1,-1 0,16-9,-31 14,126-55,-1-5,55-40,-156 84</inkml:trace>
  <inkml:trace contextRef="#ctx0" brushRef="#br0" timeOffset="3536.36">2072 759,'6'2,"8"14,25 35,-17-21,207 232,-87-103,-122-136</inkml:trace>
  <inkml:trace contextRef="#ctx0" brushRef="#br0" timeOffset="3869.272">2565 882,'0'-1,"-1"-1,1 1,-1-1,0 1,1-1,-1 1,0-1,0 1,0 0,0-1,0 1,-1 0,1 0,0 0,0 0,-1 0,1 0,-1 0,1 0,-1 1,1-1,-1 1,1-1,-1 1,0-1,0 1,-3-2,0 1,-1-1,0 1,1 1,-1-1,1 1,-2 0,0 1,1 0,0 1,0 0,0 0,0 1,1-1,-1 1,0 0,1 1,0-1,0 1,0 0,0 0,1 1,-1 0,-1 2,-10 14,0 1,2 0,-5 11,2-5,-37 74,4 2,4 2,1 14,32-84</inkml:trace>
  <inkml:trace contextRef="#ctx0" brushRef="#br0" timeOffset="4203.82">2763 1031,'0'-4,"-4"6,-2 8,-7 11,-3 9,3 9,-2 5,2 13,-1 5,2 4,-1-1,2-2,2-5,3-11</inkml:trace>
  <inkml:trace contextRef="#ctx0" brushRef="#br0" timeOffset="4553.961">2147 1844,'-4'0,"-2"-4,0-6,15-5,12 0,13 3,4 3,8 3,5 6,6 9,2 6,-1 4,-2 0,-2 1,-1 0,-7-2,-5-1,-11-2</inkml:trace>
  <inkml:trace contextRef="#ctx0" brushRef="#br0" timeOffset="4883.084">2837 1746,'-7'-4,"0"1,1 1,-1-1,0 1,0 0,0 1,0-1,0 2,-1-1,1 1,0 0,0 0,-1 1,1 0,-2 1,-2 1,0 1,0 0,1 1,0 0,0 1,0 0,1 0,-1 1,-3 4,-20 19,0 2,2 1,2 1,1 2,1 1,2 0,2 2,2 1,-13 34,25-54</inkml:trace>
  <inkml:trace contextRef="#ctx0" brushRef="#br0" timeOffset="5220.936">2960 1771,'9'-5,"64"-29,-66 31,0 1,-1 0,1 0,0 1,0-1,0 1,0 1,1-1,3 2,-9-1,-1 0,1 0,0 0,-1 0,1 1,-1-1,1 1,0-1,-1 1,1 0,-1-1,1 1,-1 0,0 0,1 0,-1 0,0 0,0 1,0-1,0 0,0 1,0-1,0 0,0 1,0-1,-1 1,1-1,0 1,-1 0,1-1,-1 1,0-1,0 1,1 0,-1-1,0 1,-1 0,1-1,0 1,0 0,-1-1,1 1,-1 0,-1 6,0-1,-1 1,0-1,0 1,-1-1,0 0,0 0,-4 3,-25 29,-1-1,-40 32,24-23,-13 18,48-47,1-1,1 2,0 0,2 0,0 1,0 1,10-18,0-1,0 1,0 0,0-1,0 1,0 0,1-1,-1 1,1 0,0 0,0-1,0 1,0 0,0 0,1 0,-1-1,1 1,-1 0,2 0,-1-1,1 0,-1 0,1 0,0 0,0 0,0 0,0-1,1 1,-1-1,0 1,0-1,1 0,-1 0,1 0,-1 0,1 0,0-1,-1 1,1-1,0 0,11 2,0-1,-1 0,1-1,0-1,-1 0,1-1,-1-1,5-1,12-4,0-2,0-1,1-2,9-6</inkml:trace>
  <inkml:trace contextRef="#ctx0" brushRef="#br0" timeOffset="5571.902">2220 2683,'-8'0,"-7"4,-1 6,18 1,23 3,19-1,18-3,12 1,10-1,3-2,-4-3,-9-2,-12 3,-13 4,-10 5,-8 4,-9-2</inkml:trace>
  <inkml:trace contextRef="#ctx0" brushRef="#br0" timeOffset="5897.053">3010 2658,'-8'-4,"1"1,-1 0,0 0,0 1,0 0,-1 0,1 1,0 0,-1 1,1-1,0 2,-1-1,1 1,-4 1,0 1,1 1,-1 0,1 0,0 1,1 1,-1-1,1 2,0 0,-4 4,-19 18,2 2,2 0,0 3,3 0,-3 6,5-7,-41 46,38-47,0 2,-12 21,26-32</inkml:trace>
  <inkml:trace contextRef="#ctx0" brushRef="#br0" timeOffset="6216.859">2985 2782,'10'-8,"0"1,0 1,1 0,0 0,0 1,0 0,1 1,0 0,0 1,10-1,-17 3,-1 1,1-1,-1 1,1 1,0-1,-1 1,1-1,-1 1,0 0,1 1,-1-1,0 1,0 0,1 0,-2 0,1 1,0-1,0 1,-1 0,1 0,-1 1,-1-2,0 0,-1 0,1 1,0-1,-1 1,0-1,0 1,1 0,-2-1,1 1,0 0,0 0,-1-1,0 1,1 0,-1 0,0 0,-1 0,1 0,0-1,-1 1,1 0,-1 0,0 0,0-1,0 1,-1 0,1-1,0 1,-1-1,0 0,1 1,-3 1,-12 11,0 1,-1-2,0 0,-1-1,-1-1,0-1,0-1,-1 0,-10 6,2 0,-20 16,48-32,-1 1,0-1,1 0,-1 1,1-1,-1 0,1 1,-1-1,1 0,-1 1,1-1,-1 1,1-1,-1 1,1 0,0-1,-1 1,1-1,0 1,0-1,-1 1,1 0,0-1,0 1,0 0,0-1,0 1,0 0,0 0,17 2,30-10,-5-3,-28 5,1 0,1 2,-1 0,0 0,1 1,-1 1,1 1,-1 0,15 3,-29-3,1 0,-1 1,0-1,0 0,1 1,-1-1,0 1,0-1,1 1,-1 0,0-1,0 1,0 0,0 0,0 0,0 0,0 0,-1 0,1 0,0 0,0 0,-1 1,1-1,-1 0,1 0,-1 1,1-1,-1 1,0 1,-1-1,1 0,0 0,-1 1,0-1,1 0,-1 0,0 0,0 0,0 0,0 0,-1 0,1 0,-1 0,-7 10,-2-1,0 0,0 0,-6 4,12-12,-44 38,-2-3,-23 12,50-35,-1-1,0-1,-1-2,-1-1,1-1,-19 4,40-12,0 0,0 0,0 0,0-1,0 1,0-1,0-1,0 1,1-1,-1 0,-3 0,-12-9</inkml:trace>
  <inkml:trace contextRef="#ctx0" brushRef="#br0" timeOffset="7183.199">2713 636,'1'-2,"0"-1,0 0,0 0,0 1,0-1,1 1,-1-1,1 1,-1-1,1 1,0 0,0 0,0 0,0 0,1 0,-1 0,0 1,1-1,47-29,-49 30,49-24,1 2,1 2,1 3,1 2,0 2,1 2,1 3,46-1,-95 9,1 1,-1 0,0 1,1-1,-1 1,0 1,0 0,0 0,0 0,0 0,0 1,0 0,-1 1,0 0,0 0,0 0,2 2,-1 1,-1 0,1 0,-1 1,-1 0,1 1,-1-1,-1 1,1 0,-2 0,1 0,-1 1,1 5,14 71,-4 1,3 80,-10-95,2 68,-6 1,-10 88,-48 275,47-429,3 1,3 0,3 0,4 0,3-1,4 0,10 33,-9-31,-4 1,-3 0,-4 0,-6 51,3 3,0-125,1 0,-1 0,0 0,-1 1,1-1,-1 0,-1-1,1 1,-1 0,-1-1,1 1,-1-1,0 0,-4 5,0-3,0 0,0 0,0 0,-1-1,0 0,-1-1,0 0,0-1,-5 3,3-3,-1 0,1-1,-1 0,1 0,-1-2,0 1,0-2,0 0,-1 0,1-1,0-1,0 0,0-1,0 0,0-1,0-1,-1-1,-41-24,33 15</inkml:trace>
  <inkml:trace contextRef="#ctx0" brushRef="#br0" timeOffset="8197.13">3749 1401,'-4'-5,"-6"0,12-1,9 2,16-3,12-1,7 2,4 1,19 2,19 2,6 0,5-3,-2-2,-9-3,-12 0,-18 0</inkml:trace>
  <inkml:trace contextRef="#ctx0" brushRef="#br0" timeOffset="8516.167">3947 1771,'-5'4,"8"-3,7-5,15-7,19-6,15-3,11 1,1-1,-3 4,-5 0,-4 3,-13 3</inkml:trace>
  <inkml:trace contextRef="#ctx0" brushRef="#br0" timeOffset="9603.873">5550 118,'-30'-8,"0"1,-1 1,1 2,-1 1,0 2,-4 1,-70 3,-15 8,52-5,-73 7,-3 1,-55-5,194-9,0 0,-1 0,1 0,-1 1,1 0,0 0,0 1,0-1,-1 1,1 0,1 0,-1 1,0-1,1 1,-1 0,1 1,0-1,0 1,0-1,0 1,1 1,-1-1,1 0,0 1,1-1,-1 1,-1 4,1 0,0 1,1 0,0-1,0 1,1 0,1 0,-1 0,1 0,1 0,0 0,1 0,0 0,0 0,3 6,8 26,52 178,-55-174,-2 1,-1-1,-1 45,-8 60,-9 22,-3 117,14-263,16 470,-13-447,-3 0,-1 0,-3-1,-4 14,-41 193,36-196,10-35,1 0,1 1,1 0,1-1,1 0,2 1,0-1,4 7,0 7,-2-1,0 37,-8-22,1-38,0 0,0 0,2-1,0 1,1 0,0 1,0-13,-1 0,1 0,0 0,0 0,0 0,0 0,0-1,0 1,1-1,-1 0,1 1,0-1,0 0,0-1,0 1,0 0,0-1,0 0,1 0,-1 0,0 0,1 0,-1-1,0 1,3-1,15 3,1-2,0-1,16-1,-19 0,39-4,-1-3,0-2,-1-3,-1-3,0-1,1-4,-11 5</inkml:trace>
  <inkml:trace contextRef="#ctx0" brushRef="#br0" timeOffset="11021.181">6092 45,'16'-2,"0"0,0-1,0 0,0-1,9-5,-9 4,0 0,0 1,0 1,1 1,8-1,-20 3,0 0,0 1,1-1,-1 1,0 0,0 1,0-1,0 1,-1 0,1 0,0 0,-1 1,1 0,-1 0,0 0,0 0,0 0,0 1,2 3,2 3,1 0,-2 1,1 0,-2 0,1 1,-2 0,1 0,-2 0,0 1,0 0,1 12,-1 4,-2 0,-1 0,-1 0,-4 27,-12 325,18 38,0-125,-5-246,-3 0,-1 0,-2-1,-3-1,-13 35,4-10,-10 59,27-105,1 1,1 0,1-1,1 1,2 0,0 0,3 4,2 19,-3 1,-1 5,1 16,1-34,1-1,7 22,-6-28,0 1,-2-1,-2 1,0 9,-3-25,1-9,-1 1,0-1,-1 1,1-1,-1 0,0 0,-2 5,2-9,0 0,0 0,0 0,-1 0,1 0,-1-1,1 1,-1-1,1 1,-1-1,0 1,1-1,-1 0,0 0,0 0,0 0,0 0,0 0,0-1,-1 1,1-1,0 1,0-1,-2 0,-29 7,0 2,1 1,-30 13,-4 1,29-11,-79 27,-2-5,-52 6,117-31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0T07:08:11.620"/>
    </inkml:context>
    <inkml:brush xml:id="br0">
      <inkml:brushProperty name="width" value="0.05" units="cm"/>
      <inkml:brushProperty name="height" value="0.05" units="cm"/>
      <inkml:brushProperty name="color" value="#F6630D"/>
      <inkml:brushProperty name="ignorePressure" value="1"/>
    </inkml:brush>
  </inkml:definitions>
  <inkml:trace contextRef="#ctx0" brushRef="#br0">194 543,'-16'0,"8"1,-1-1,1 0,0 0,0-1,0 0,-1 0,1-1,0 0,1 0,-1-1,0 0,1 0,-1-1,-2-2,6 4,0-1,0 1,1-1,-1 0,1 0,-1-1,1 1,0 0,0-1,1 0,-1 0,1 0,-1 0,1 0,1-1,-1 1,1 0,-1-1,1 1,0-1,0-2,2 1,-1 1,1 0,0 0,1-1,-1 1,1 0,0 0,0 0,0 1,1-1,0 0,0 1,0 0,0 0,1 0,-1 0,1 0,3-1,6-7,0 1,2 1,-1 1,1 0,0 0,1 2,0 0,0 1,1 0,-1 2,2-1,-10 3,-1 1,1 0,0 0,-1 0,1 1,0 0,-1 1,1-1,0 2,-1-1,1 1,-1 0,0 0,1 1,-1 0,0 1,-1-1,1 1,-1 1,1-1,-1 1,0 0,-1 0,0 1,4 4,-4-4,0 1,0 0,-1 0,0 0,-1 0,1 1,-2 0,1-1,-1 1,2 7,-4-10,0 1,0-1,0 0,0 0,-1 1,0-1,0 0,-1 0,1 0,-1 0,0 0,0 0,-1 0,1-1,-1 1,0-1,-2 2,-19 22,-2 0,0-2,-24 18,25-24,2 1,1 0,0 2,2 1,-11 17,30-40,-1 1,1-1,0 1,0 0,0-1,0 1,1 0,-1 0,0-1,1 1,-1 0,1 0,0 0,0 0,-1 0,1 0,0-1,1 1,-1 0,0 0,0 0,1 0,-1 0,1-1,0 1,0 1,1-1,0 1,0-1,1-1,-1 1,0 0,1 0,-1-1,1 0,0 1,-1-1,1 0,0 0,0-1,0 1,2 0,10 1,0 0,1-1,-1-1,1 0,-1-2,3 0,143-32,-78 15,-39 9</inkml:trace>
  <inkml:trace contextRef="#ctx0" brushRef="#br0" timeOffset="718.531">1723 395,'-4'-4,"-2"-6,1 3,13 8,19 2,12 2,12-1,15-5,-8-6,6-6,2-6,-3 1,-12 4</inkml:trace>
  <inkml:trace contextRef="#ctx0" brushRef="#br0" timeOffset="1253.36">2439 567,'2'0,"0"0,0 0,0 0,0 0,0 0,0-1,0 1,0-1,0 0,0 1,0-1,0 0,-1 0,1 0,0-1,0 1,-1 0,1 0,0-2,3-1,41-31,-3-3,-1-1,-2-2,-1-2,5-12,50-53,-93 107,0-1,0 1,0 0,0 0,1-1,-1 1,0 0,1 0,-1 0,0 0,1 1,-1-1,1 0,0 1,-1-1,1 1,-1-1,1 1,0 0,-1-1,1 1,0 0,0 0,-1 1,0 0,0 0,0 0,0 0,0 0,0 0,0 0,0 0,0 0,-1 1,1-1,0 0,-1 1,1-1,-1 0,1 1,-1-1,0 0,0 1,1-1,-1 1,0-1,0 1,-1-1,1 0,0 1,0 0,-2 21,-1-1,-1 1,-1-1,-1 0,-2 3,2-10,1 0,1 0,1 1,0-1,1 1,0 0,1 0,1 0,1 0,0-1,2 11,5-1</inkml:trace>
  <inkml:trace contextRef="#ctx0" brushRef="#br0" timeOffset="2549.807">4239 1,'-10'49,"1"-12,4 19,3 1,4 35,0-25,-5 44,-16-13,15-77</inkml:trace>
  <inkml:trace contextRef="#ctx0" brushRef="#br0" timeOffset="3533.715">4214 25,'-4'0,"-10"0,-7 0,-8 8,-3 8,-1 4,2 4,1-3,2 0,1 0,2 5,-4-2,-1-1,0 0,6 0,2-3,5-6</inkml:trace>
  <inkml:trace contextRef="#ctx0" brushRef="#br0" timeOffset="5335.711">416 1456,'-4'-4,"0"1,0 1,0-1,0 1,-1-1,1 1,-1 1,0-1,1 1,-1-1,0 1,0 1,0-1,0 1,0 0,0 0,-2 0,0 0,-1 1,1 0,0 0,-1 1,1-1,0 2,0-1,0 1,0 0,1 0,-3 2,-4 5,0 1,0 0,1 0,1 2,-6 6,12-12,0-1,1 0,0 1,0 0,0 0,1 0,0 0,1 0,-1 1,1 0,1-1,-2 8,3-11,0-1,1 1,-1-1,1 1,-1-1,1 0,0 1,0-1,1 0,-1 0,1 0,-1 0,1 0,0 0,0 0,1-1,1 3,1 0,1 0,-1-1,1 0,0 0,1 0,-1-1,1 0,5 2,2 0,1-1,-1 0,1-1,0 0,0-2,0 0,1 0,3-2,17-3,0-2,-1-2,0-2,0 0,-1-3,0-1,-1-1,-1-2,0-1,22-17,-47 29,0 1,0-1,0 0,-1 0,0-1,5-7,-9 13,-1 0,0-1,0 0,0 1,-1-1,1 0,0 1,-1-1,1 0,-1 0,1 0,-1 0,0 1,0-1,0 0,0 0,0 0,0 0,0 0,-1 1,1-1,-1 0,1 0,-1 0,0 1,0-1,1 0,-1 1,0-1,-1 1,1-1,0 1,0-1,-1 1,0-1,-12-7,1 1,-1 0,-1 1,0 0,0 1,0 1,0 0,-1 1,-11-1,-43-14,48 12,17 4,0 1,-1 0,1 0,-1 0,1 0,-1 1,0 0,0 0,0 1,1-1,-1 1,0 1,0-1,0 1,0 0,1 0,-6 2,-8 9</inkml:trace>
  <inkml:trace contextRef="#ctx0" brushRef="#br0" timeOffset="6779.694">1847 1135,'-28'-6,"27"6,0 0,1-1,-1 1,1-1,-1 1,1-1,-1 1,1-1,-1 1,1-1,-1 1,1-1,0 1,-1-1,1 0,0 1,0-1,-1 0,1 1,0-1,0 0,0 1,0-2,0 0,1 0,-1 0,1 0,0 0,0 0,0 0,0 0,0 0,1 0,-1 0,0 1,1-1,0 0,-1 1,1-1,0 1,-1 0,1 0,0 0,1-1,27-14,0 2,2 0,-1 2,2 2,-1 1,3 1,-29 7,-1 0,1 1,0 0,0 0,0 0,0 0,-1 1,1 0,0 1,-1-1,1 1,-1 0,1 0,-1 1,0-1,0 1,0 0,0 1,0-1,-1 1,3 3,-4-4,0 0,0 0,0 0,-1 1,1-1,-1 1,0 0,0 0,0-1,-1 1,1 0,-1 1,0-1,0 0,0 0,-1 0,0 1,1-1,-1 0,-1 0,1 1,-1-1,0 0,0 0,0 0,0 1,-1-1,1-1,-2 4,-5 4,-1 0,0 0,0 0,-1-2,0 1,-1-1,1-1,-2 1,0-2,0 0,0 0,-9 3,-34 20,102-51,0 3,2 1,0 3,23-3,-62 15,0 1,1 0,-1 0,0 1,1 1,-1 0,3 1,-11-2,0 0,0 0,0 0,-1 1,1-1,0 1,-1-1,1 1,0 0,-1-1,1 1,-1 0,1 0,-1 0,1 1,-1-1,0 0,1 0,-1 1,0-1,0 1,0-1,0 1,0-1,-1 1,1 0,0-1,-1 1,1 0,-1 0,1-1,-1 1,0 0,0 0,0 0,0-1,0 1,0 0,-1 0,1-1,-1 1,1 0,-1 0,1-1,-1 1,-3 6,0-1,0 1,-1-1,0 0,0-1,0 1,-1-1,0 0,0 0,-1-1,-6 5,-15 9,-1-1,-9 4,9-6,5-2,-1 0,0-2,-1-1,0-1,-3-1,6-4</inkml:trace>
  <inkml:trace contextRef="#ctx0" brushRef="#br0" timeOffset="7100.369">1748 1702,'4'-9,"10"-2,11-4,9 1,8-1,9 1,8 4,4-1,-2 1,-3 3,-2 2,-7-2,-3 0,-10 2</inkml:trace>
  <inkml:trace contextRef="#ctx0" brushRef="#br0" timeOffset="7433.05">2142 1800,'-1'0,"0"0,0-1,-1 1,1 0,0-1,0 1,0-1,-1 0,1 1,0-1,0 0,0 0,0 0,0 0,0 0,1 0,-1 0,0 0,0 0,1 0,-1 0,1 0,-1-1,1 1,-1 0,1 0,0-2,-1 0,0 1,0-1,1 0,-1 1,1-1,0 0,0 0,0 0,0 1,1-1,-1 0,1 1,0-1,2-3,1 0,0 0,0 1,0 0,1-1,0 2,0-1,0 1,1-1,-1 1,1 1,0-1,1 1,3-3,0 1,1 0,0 1,1 0,-1 1,0 0,4 0,-13 2,1 1,-1-1,0 1,1 0,-1-1,1 1,-1 0,1 1,-1-1,0 0,1 1,-1-1,1 1,-1 0,0-1,1 1,-1 0,0 1,0-1,0 0,0 1,0-1,0 1,0-1,-1 1,1 0,0 0,-1 0,0 0,1 0,-1 0,0 0,0 1,0-1,0 0,-1 1,2 1,-2 3,1-1,-1 1,0-1,-1 1,1-1,-1 1,-1-1,1 0,-1 1,0-1,-1 0,1 0,-3 4,-12 21,-2 0,0-2,-16 17,33-43,0-1,0 1,0-1,0 1,1 0,-1 0,1 0,-1 0,1 0,0 0,1 0,-2 3,2-6,0 1,0 0,1-1,-1 1,0 0,0-1,0 1,0 0,0-1,1 1,-1-1,0 1,1 0,-1-1,0 1,1-1,-1 1,1-1,-1 1,1-1,-1 1,1-1,0 1,24 3,-3-7,0-1,0-1,0-1,-1-1,4-3,34-10,-28 12</inkml:trace>
  <inkml:trace contextRef="#ctx0" brushRef="#br0" timeOffset="9714.53">3351 1357,'-25'5,"24"-5,1 0,-1 1,1-1,0 0,-1 1,1-1,0 0,-1 1,1-1,0 0,0 1,-1-1,1 1,0-1,0 0,0 1,-1-1,1 1,0-1,0 1,0-1,0 1,0-1,0 1,0-1,0 0,0 1,0-1,0 1,1 1,1 0,-1 0,0 0,0 0,1 0,-1 0,1-1,0 1,-1 0,1-1,0 1,0-1,0 0,0 0,0 0,0 0,2 0,6 3,0 0,1-1,-1-1,1 0,0 0,0-1,-1 0,1-1,0-1,0 1,4-2,25-5,-1-2,21-7,39-9,-77 21</inkml:trace>
  <inkml:trace contextRef="#ctx0" brushRef="#br0" timeOffset="12480.017">4041 1110,'-6'0,"1"-1,-1 1,1-1,-1 0,1 0,-1-1,1 1,0-1,-3-2,8 4,-1 0,1 0,-1-1,1 1,-1 0,1-1,-1 1,1 0,0-1,-1 1,1 0,-1-1,1 1,0-1,-1 1,1-1,0 1,0-1,-1 1,1-1,0 1,0-1,0 1,0-1,0 0,0 1,0-1,0 1,0-1,0 1,0-1,1-1,0 0,0 1,0-1,1 1,-1 0,0-1,1 1,-1 0,1 0,0 0,-1 0,1 0,0 0,0 0,1 0,23-9,0 0,1 2,0 1,1 1,0 1,0 2,0 0,0 2,6 2,-32-1,1-1,-1 2,1-1,-1 0,0 0,1 1,-1-1,0 1,1 0,-1 0,0 0,0 0,0 0,1 0,-1 1,0-1,-1 0,1 1,0 0,0-1,-1 1,1 1,-1-1,-1 0,1-1,-1 1,1 0,-1 0,0 0,0 0,0-1,0 1,0 0,-1 0,1 0,0 0,-1-1,0 1,1 0,-1 0,0-1,0 1,0 0,0-1,0 1,0-1,0 0,0 1,-1-1,1 0,-1 1,-16 14,0-1,-1 0,-1-1,0-1,-1-1,-7 2,-50 32,77-46,0 1,0-1,0 1,0-1,0 1,0 0,0-1,0 1,0 0,1 0,-1 0,0-1,0 1,1 0,-1 0,1 0,-1 0,1 0,-1 1,15 1,32-11,23-13,-50 14,1 0,0 2,0 0,0 1,0 1,1 1,-1 1,0 1,1 1,-19-1,0 0,0 0,-1 0,1 0,0 0,0 1,-1-1,1 1,0-1,-1 1,1 0,-1 0,1-1,-1 1,1 0,-1 1,0-1,1 0,-1 0,0 0,0 1,0-1,0 1,0-1,0 1,-1 0,0-1,1 1,-1 0,-1 0,1 0,0 0,0 0,-1 0,1 0,-1-1,0 1,1 0,-1 0,0-1,0 1,0 0,0-1,-1 2,-6 7,-1-1,0 0,0 0,-1-1,1 0,-4 2,-21 10,-1 0,-1-3,-16 6,19-10</inkml:trace>
  <inkml:trace contextRef="#ctx0" brushRef="#br0" timeOffset="12812.952">3894 1677,'-5'0,"0"-4,-1-6,15-5,13 0,11-2,13-2,7 3,3-2,0 4,-5 3,-7 5,-11 2</inkml:trace>
  <inkml:trace contextRef="#ctx0" brushRef="#br0" timeOffset="13135.474">4066 1751,'-1'0,"1"0,-1 0,1 1,-1-1,1 0,-1 0,0 0,1 0,-1 0,0 0,1-1,-1 1,1 0,-1 0,1 0,-1 0,0-1,1 1,-1 0,1-1,-1 1,1 0,-1-1,1 1,0-1,-1 1,1 0,-1-1,1 1,0-1,-1 0,1 1,0-1,0 1,-1-1,1 1,0-1,0 1,0-1,0 0,0 1,0-1,0 0,0 1,0-1,0 1,0-1,0 0,0 1,1-1,-1-1,1 0,0 0,0 0,0 0,0 1,0-1,1 0,-1 1,1-1,-1 0,1 1,-1 0,1-1,1 0,11-5,1 0,0 0,1 1,6-1,-17 5,0 1,1-1,-1 1,1 0,0 1,-1-1,1 1,0 0,-1 0,1 1,-1 0,1 0,0 0,1 1,-6-1,0-1,0 1,0 0,0 0,0-1,0 1,0 0,0 0,0 0,0 0,0 1,-1-1,1 0,0 0,-1 0,1 1,-1-1,1 0,-1 0,0 1,0-1,1 0,-1 1,0-1,0 1,0-1,-1 0,1 1,0-1,0 0,-1 1,1-1,-1 0,1 0,-1 1,1-1,-1 0,0 0,0 0,0 1,-3 5,-1 0,0 0,-1 0,0 0,-6 4,-97 79,72-63,1 2,-28 32,62-60,1 0,-1 1,1-1,0 1,0-1,0 1,0-1,0 1,0 0,0-1,1 1,-1 0,0 0,1 0,0 0,0-2,0 1,0-1,0 1,0-1,0 1,1-1,-1 1,0-1,0 1,1-1,-1 1,0-1,1 0,-1 1,0-1,1 1,-1-1,1 0,-1 0,1 1,-1-1,1 0,-1 0,1 1,-1-1,1 0,-1 0,1 0,-1 0,1 0,0 0,4 1,1-1,-1 0,1 0,-1-1,1 0,-1 0,0 0,6-2,146-58,-103 38,0 2,2 2,8 1,-36 14,-10 5</inkml:trace>
  <inkml:trace contextRef="#ctx0" brushRef="#br0" timeOffset="15332.571">761 2097,'-1'-1,"1"-1,-1 1,0 0,0 0,0 0,0 0,0 0,0 0,0 0,0 0,0 1,0-1,0 0,0 1,-1-1,1 0,0 1,-1 0,1-1,0 1,-1 0,1 0,0-1,-2 1,-36-4,26 5,1 0,-1 1,1 0,0 1,0 0,0 1,1 1,-1 0,1 0,-9 6,-22 15,2 2,-5 5,18-12,16-14,0 2,1-1,0 1,1 1,0 0,0 0,1 1,-1 3,5-6,0 0,0 0,1 0,1 0,-1 0,1 1,1-1,0 1,0-1,0 1,1 0,0-1,1 5,0-1,1 1,0-1,1 0,0 0,1 0,0 0,1 0,0-1,1 0,1 0,-1 0,1-1,1 0,0-1,1 1,-1-2,2 1,-1-1,1 0,0-1,1-1,0 1,9 3,-3-3,-1-1,1-1,0 0,0-1,0-1,0 0,1-1,-1-1,1-1,-1-1,1 0,-1-1,0-1,1-1,-1 0,13-6,-2-2,-1 0,0-2,-1-1,-1-1,0-2,-1 0,-1-1,-1-2,-1 0,-1-1,0-1,5-11,-22 30,0 0,0 0,-1 0,0 0,1 0,-2 0,1 0,0-1,-1 1,0-1,0 1,0-1,-1 0,1 1,-1-1,0 0,-1 1,1-1,-1 0,0 1,0-1,0 1,0-1,-1 1,0 0,0-1,0 1,-1 0,1 0,-1 1,0-1,0 1,0-1,-1 1,0-1,-12-14,0 0,-2 1,0 1,-1 0,-1 2,-18-11,31 21,0 0,0 1,0 0,-1 1,1 0,-1 0,1 0,-1 1,0 0,0 0,0 1,0 0,0 1,1 0,-1 0,0 0,0 1,1 0,-1 1,1 0,0 0,0 0,-2 2,-24 15,1 2,-6 6,8-4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0T07:08:30.651"/>
    </inkml:context>
    <inkml:brush xml:id="br0">
      <inkml:brushProperty name="width" value="0.05" units="cm"/>
      <inkml:brushProperty name="height" value="0.05" units="cm"/>
      <inkml:brushProperty name="color" value="#F6630D"/>
      <inkml:brushProperty name="ignorePressure" value="1"/>
    </inkml:brush>
  </inkml:definitions>
  <inkml:trace contextRef="#ctx0" brushRef="#br0">112 19,'67'-9,"-52"5,0 2,0 0,1 1,-1 0,1 1,-12 0,0 1,-1-1,1 1,0 0,0 0,0 0,-1 1,1-1,-1 1,1 0,-1 0,1 0,-1 0,0 1,0-1,0 1,-1 0,1 0,-1 0,1 0,0 1,-2-1,0-1,0 1,0-1,-1 1,1 0,-1-1,0 1,1-1,-1 1,0 0,-1 0,1-1,0 1,-1-1,1 1,-1 0,0-1,0 1,0-1,0 1,0-1,-1 0,1 0,-1 1,0-1,1 0,-1 0,0 0,0-1,0 1,-2 1,-6 6,-1-1,1 0,-2 0,1-1,-11 4,-28 12,50-23,0 0,-1 0,1 1,0-1,0 0,0 0,-1 0,1 0,0 0,0 0,0 0,0 1,-1-1,1 0,0 0,0 0,0 0,0 1,0-1,-1 0,1 0,0 0,0 1,0-1,0 0,0 0,0 0,0 1,0-1,0 0,0 0,0 0,0 1,0-1,0 0,0 0,0 1,0-1,0 0,0 0,0 0,0 1,1-1,-1 0,0 0,0 0,0 1,0-1,0 0,1 0,13 5,21-3,10-6,-1-2,2-2,-5 1,-1 1,27 1,-64 5,1 0,-1 0,1 0,0 1,-1-1,1 1,-1 0,1 0,-1 0,1 0,-1 1,0 0,0-1,1 1,-3 0,1-1,0 1,-1-1,1 1,-1 0,0-1,0 1,1 0,-1 0,0 0,0 0,-1 0,1 0,0 0,-1 0,1 0,-1 2,0 2,0-1,0 0,-1 1,0-1,0 0,0 0,-1 0,1 0,-1 0,0 0,-1-1,1 1,-1 0,0-1,0 0,-1 0,-1 3,-12 9,0 0,-1-2,-1 1,0-2,-1-1,0 0,-9 2,-16 7,-2-3,-44 13,51-21,7-3</inkml:trace>
  <inkml:trace contextRef="#ctx0" brushRef="#br0" timeOffset="981.906">38 1079,'-4'0,"-6"-4,-1 3,2 5,6 7,12 1,8 3,11-1,4-4,5-2,4-3,1-3,0-1,-2-5,-4-7,-8 0</inkml:trace>
  <inkml:trace contextRef="#ctx0" brushRef="#br0" timeOffset="1501.105">507 783,'9'-6,"1"1,0 0,0 0,0 1,0 0,1 1,-1 0,1 1,0 0,0 0,7 1,-14 1,1-1,-1 1,1 0,-1 1,1-1,-1 1,0 0,1 0,-1 0,0 1,0-1,0 1,0 0,2 1,-5-2,0 0,0 0,0 1,0-1,0 0,0 1,0-1,0 0,0 1,-1-1,1 1,0-1,-1 1,0 0,1-1,-1 1,0-1,0 1,0 0,0-1,0 1,0 0,0-1,0 1,-1-1,1 1,-1 0,1-1,-1 1,0-1,1 1,-1-1,0 0,0 1,0-1,0 0,0 0,0 1,-1-1,-12 15,0-2,-1 0,0 0,-1-1,-1-1,-12 7,-28 21,56-39,-1 0,1 0,0 0,-1 0,1 0,0 0,0 0,0 0,0 0,0 1,0-1,0 0,0 1,1-1,-1 1,0-1,1 1,-1 0,2-2,-1 1,0-1,1 1,-1-1,1 1,-1-1,1 1,-1-1,1 0,-1 1,1-1,-1 1,1-1,-1 0,1 0,0 1,-1-1,1 0,-1 0,1 0,0 0,-1 0,1 0,0 0,-1 0,1 0,0 0,-1 0,62-7,-57 6,31-6,67-9,-94 15,0 1,0-1,-1 2,1-1,0 1,0 1,0-1,-1 1,7 3,-14-5,1 1,0-1,-1 1,1-1,0 1,-1 0,1 0,-1 0,1 0,-1 0,1 0,-1 0,0 0,0 0,1 1,-1-1,0 1,0-1,0 1,-1-1,1 1,0-1,0 1,-1 0,1-1,-1 1,0 0,1 0,-1-1,0 1,0 0,0 0,0-1,0 1,-1 0,1 0,0-1,-1 1,0 0,1-1,-1 1,0 0,0-1,1 1,-1-1,-1 1,1-1,-1 1,-4 6,0-1,-1 0,1-1,-2 0,1 0,-1 0,1-1,-7 3,-207 99,186-92</inkml:trace>
  <inkml:trace contextRef="#ctx0" brushRef="#br0" timeOffset="1839.969">260 1474,'-4'0,"-10"0,10-5,14 0,14-5,11 1,13-4,9 1,5 3,-4-2,-4 1,-7 3,-12 2</inkml:trace>
  <inkml:trace contextRef="#ctx0" brushRef="#br0" timeOffset="2165.757">458 1548,'-1'0,"1"0,-1 0,1 0,-1 1,1-1,-1 0,1 0,-1-1,1 1,-1 0,1 0,-1 0,1 0,0 0,-1 0,1-1,-1 1,1 0,-1 0,1-1,0 1,-1 0,1-1,0 1,-1 0,1-1,0 1,-1 0,1-1,0 1,0-1,-1 1,1-1,0 1,0-1,0 1,0 0,0-1,0 1,-1-1,1 1,0-1,0 1,1-1,-1 1,0-1,0 1,0-1,0 1,0-1,0 1,1-1,-1 1,0 0,0-1,1 1,-1-1,0 1,1 0,-1-1,0 1,1 0,21-26,-10 19,1-1,0 2,0 0,0 0,1 1,5 0,-13 3,0 0,0 0,0 1,0 0,1 1,-1-1,0 1,0 0,1 1,-1 0,0 0,0 0,0 0,0 1,6 2,-11-3,0 0,1-1,-1 1,0 0,0 0,1 0,-1 0,0 0,0 0,0 1,0-1,-1 0,1 0,0 1,0-1,-1 0,1 1,-1-1,1 1,-1-1,0 1,1-1,-1 1,0-1,0 1,0 0,-1 1,1 1,-1 0,0-1,0 1,-1-1,1 1,-1-1,1 0,-1 1,0-1,-1 0,-8 11,0 0,-2 0,1-2,-5 3,17-14,-161 134,159-134,1 0,-1 0,1 1,-1-1,1 0,0 1,0-1,0 1,0-1,0 1,0 0,0-1,0 1,0 0,1 0,-1-1,1 1,0 0,-1 0,1 0,0 0,0 0,0 0,0-1,0 1,1 0,-1 0,0 0,2 0,-1-1,1 1,0-1,0 0,-1 1,1-1,0 0,0 0,0 0,0 0,0 0,0-1,0 1,1 0,-1-1,0 0,0 1,0-1,1 0,-1 0,0-1,0 1,2-1,32-4,-1-2,0-1,0-2,-1-1,32-16,-40 17,14-6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0T07:09:45.822"/>
    </inkml:context>
    <inkml:brush xml:id="br0">
      <inkml:brushProperty name="width" value="0.05" units="cm"/>
      <inkml:brushProperty name="height" value="0.05" units="cm"/>
      <inkml:brushProperty name="color" value="#F6630D"/>
      <inkml:brushProperty name="ignorePressure" value="1"/>
    </inkml:brush>
  </inkml:definitions>
  <inkml:trace contextRef="#ctx0" brushRef="#br0">120 360,'-3'1,"0"-1,0 1,1 0,-1 0,0 0,0 0,1 0,-1 1,1 0,-1-1,1 1,0 0,0 0,0 0,0 0,0 0,0 1,0-1,1 0,-1 1,1 0,-1 1,-31 71,24-51,-15 22,23-46,1 0,0 0,0-1,0 1,0 0,0 0,0 0,0 0,0 0,0 0,16-26,58-77,-44 65,-2-2,-1-1,-2-1,-3-1,13-32,-32 64,0 0,0-1,-1 0,-1 1,0-1,0-5,-1 14,0 0,-1 0,1 0,0 0,-1 0,0 0,0 1,0-1,0 0,0 0,0 1,-2-3,2 4,0 0,0 0,0 0,0 0,0 1,0-1,0 0,0 0,-1 1,1-1,0 1,0-1,-1 1,1-1,0 1,-1 0,1 0,-1 0,1 0,0 0,-1 0,1 0,0 0,-1 0,1 1,0-1,-1 1,-3 0,1 1,-1 1,1-1,0 0,0 1,0 0,0 0,0 0,1 1,-1-1,1 1,0 0,0 0,1 0,-1 0,1 0,-1 1,1-1,1 1,-1-1,1 1,0 0,0 0,-1 3,-2 16,1 1,0-1,2 1,1 6,1-13,0 1,1 0,1 0,0 0,2-1,0 0,1 0,1 0,0-1,2 0,0 0,0-1,3 1,-6-8,1-1,0 0,0 0,0 0,1-1,1-1,-1 1,1-1,0-1,0 0,0 0,1 0,0-1,0-1,0 0,0 0,1-1,-1 0,0-1,1 0,0-1,-1 0,11-2,8-2</inkml:trace>
  <inkml:trace contextRef="#ctx0" brushRef="#br0" timeOffset="684.589">688 435,'40'-7,"-37"6,0 0,0 0,1 0,-1 1,0-1,1 1,-1 0,0 0,0 0,1 0,-1 0,0 1,1 0,-1-1,0 1,0 0,0 1,0-1,0 1,0-1,2 3,0-1,-1 0,1 1,-1-1,0 1,0 0,0 0,-1 1,1-1,-1 1,0 0,-1 0,1 0,-1 0,0 0,0 0,0 1,-1-1,0 1,0-1,0 1,-1 0,0-1,0 1,-1 3,0-1,0 0,-1 0,-1 0,1 0,-1 0,-1-1,1 1,-1-1,-1 0,1 0,-1-1,0 1,-1-1,1 0,-1-1,-4 4,0-1,0 1,-1-2,0 1,-1-1,1-1,-7 3,32-17,55-23,-58 28,0 0,0 1,1 0,-1 1,1 0,-1 1,1 0,-1 1,1 1,-1-1,3 2,-10-2,1 1,-1-1,0 1,0 0,0 0,-1 0,1 0,0 1,-1 0,0-1,0 1,1 1,-2-1,1 0,0 1,-1-1,1 1,-1 0,0 0,0-1,-1 1,1 1,-1-1,0 0,0 0,0 1,-1-1,1 0,-1 1,0-1,-1 3,1 2,-1 0,0 1,-1-1,0-1,0 1,-1 0,0 0,-1-1,0 0,0 1,-1-2,0 1,0 0,-1-1,0 0,-6 5,0 0,-2-1,1 0,-1-1,-1 0,0-1,0-1,-1-1,-6 3,-8 1</inkml:trace>
  <inkml:trace contextRef="#ctx0" brushRef="#br0" timeOffset="1124.651">1106 730,'1'-7,"0"0,1 0,-1 0,1 0,1 0,-1 1,1-1,0 1,1 0,0-1,0 2,0-1,1 0,-1 1,1 0,1 0,-1 0,4-2,18-13,1 0,0 1,11-3,-26 15,-6 3,0 0,1 1,0 0,0 1,0-1,0 1,0 1,0 0,7-1,-13 2,0 0,0 0,0 0,0 0,0 0,0 1,0-1,0 0,0 1,0 0,0-1,0 1,0 0,-1 0,1 0,0 0,-1 0,1 1,-1-1,1 0,-1 1,1-1,-1 1,0-1,0 1,0 0,0-1,0 1,0 0,-1 0,1 0,0 0,-1 0,1 0,-1 0,0 0,0 0,0 0,0 0,0 0,0 0,0 0,-1 0,0 7,-1 1,0-1,-1 1,0-1,0 0,-1 0,0-1,-1 1,-1 1,-54 77,31-47,5-6,1-2,1 0,1 2,2 0,-11 30,29-62,0-1,0 1,1 0,-1-1,1 1,0 0,-1-1,1 1,0 0,0-1,0 1,0 0,0-1,0 1,1 0,-1-1,0 1,1 0,-1-1,1 1,0-1,0 1,0-1,-1 1,2 0,0-1,0 1,0-1,0 1,0-1,0 0,1 0,-1 0,0 0,1 0,-1 0,1-1,-1 1,1-1,-1 0,2 1,6-1,0 0,-1-1,1 1,0-2,0 0,-1 0,1 0,1-2,105-51,-83 37</inkml:trace>
  <inkml:trace contextRef="#ctx0" brushRef="#br0" timeOffset="1507.12">1525 188,'-4'-5,"11"0,9 4,10 2,8 1,8 5,4 0,4 0,5-6,2-3,-1-1,-5 0,-3-4,-6 0,-9 0</inkml:trace>
  <inkml:trace contextRef="#ctx0" brushRef="#br0" timeOffset="1852.499">1772 385,'-4'4,"-6"6,12 1,13-1,18-3,10-2,8-6,2-8,1-1,0-4,-1 0,-5 3,-11 4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0T07:09:49.824"/>
    </inkml:context>
    <inkml:brush xml:id="br0">
      <inkml:brushProperty name="width" value="0.05" units="cm"/>
      <inkml:brushProperty name="height" value="0.05" units="cm"/>
      <inkml:brushProperty name="color" value="#F6630D"/>
      <inkml:brushProperty name="ignorePressure" value="1"/>
    </inkml:brush>
  </inkml:definitions>
  <inkml:trace contextRef="#ctx0" brushRef="#br0">5 200,'-4'-4,"7"3,7 1,6 1,8 4,6 6,4 1,2-2,-1 2,1-1,-1-2,-2-4,-2-1,-8-3</inkml:trace>
  <inkml:trace contextRef="#ctx0" brushRef="#br0" timeOffset="651.521">893 3,'3'3,"-1"-1,1 1,-1 0,1-1,-1 1,0 0,-1 0,1 0,0 1,-1-1,1 0,-1 0,0 1,0-1,-1 1,1-1,-1 1,0-1,0 1,0 0,0-1,-1 2,0 0,-1 0,0-1,0 1,0-1,0 1,-1-1,1 0,-1 0,0 0,0 0,-1 0,-2 2,-13 10,-1-1,0-1,-1-1,-1 0,-11 4,30-16,-114 50,117-52,-1 1,1 1,-1-1,1 0,-1 0,1 0,0 0,-1 0,1 0,-1 0,1 1,0-1,-1 0,1 0,-1 0,1 1,0-1,-1 0,1 1,0-1,0 0,-1 1,1-1,0 0,0 1,-1-1,1 0,0 1,0-1,0 1,0-1,0 1,-1-1,1 0,0 1,0-1,0 1,0-1,0 1,0-1,1 0,-1 1,0-1,21 8,36-3,201-5,-252 0,-1 0,1 1,0 0,-1 0,0 1,1-1,1 2,-6-3,0 0,-1 1,1-1,0 0,-1 1,1-1,-1 1,1-1,0 1,-1-1,1 1,-1 0,1-1,-1 1,1 0,-1-1,0 1,1 0,-1-1,0 1,0 0,1 0,-1-1,0 1,0 0,0 0,0-1,0 1,0 0,0 0,0 0,0-1,0 1,-1 0,1 0,0-1,0 1,-1 0,1-1,-1 1,1 0,0-1,-1 1,1 0,-1-1,0 1,1-1,-1 1,1-1,-1 1,0-1,1 0,-1 1,0-1,-10 9,0-2,0 1,-1-2,0 1,0-2,0 1,-1-2,-2 1,7-2,-21 7</inkml:trace>
  <inkml:trace contextRef="#ctx0" brushRef="#br0" timeOffset="1383.291">79 718,'-1'0,"1"-1,0 0,-1 1,1-1,0 0,0 0,-1 1,1-1,0 0,0 0,0 1,0-1,0 0,0 0,0 1,1-1,-1 0,0 0,0 1,1-1,-1 0,0 0,1 1,-1-1,0 0,1 1,-1-1,1 1,-1-1,1 1,-1-1,1 1,0-1,-1 1,1-1,0 1,-1 0,1-1,0 1,-1 0,1 0,1-1,32-14,0 9,1 1,-1 2,0 2,1 1,14 2,-13 0,-1-1,1-2,0-2,31-6,140-48,-104 27,52-6,-108 28</inkml:trace>
  <inkml:trace contextRef="#ctx0" brushRef="#br0" timeOffset="2331.227">399 990,'12'-9,"0"1,1 1,0 0,0 1,0 1,1 0,0 0,0 1,0 1,1 0,-6 1,-1 0,1 0,0 1,0 0,0 0,0 1,0 0,2 1,-9 0,1-1,-1 1,1 0,-1 0,0 0,1 0,-1 1,0-1,0 1,0-1,0 1,0-1,0 1,-1 0,1 0,0 0,-1 0,0 0,1 1,-1-1,0 0,0 1,0-1,-1 0,1 1,0-1,-1 1,0-1,1 1,-1 0,0 5,0-1,0 0,0 0,-1 1,0-1,0 0,-1 0,0 0,0 0,-1 0,0-1,0 1,0-1,-1 0,0 0,0 0,-3 3,-6 6,-1 0,0-1,-1 0,-1-1,-10 6,51-32,0 1,0 2,1 0,1 2,0 0,0 2,8 0,-33 5,0 1,0-1,0 1,0 0,0 0,0-1,0 1,0 1,0-1,0 0,0 0,0 1,0-1,0 1,0 0,0 0,0-1,0 1,0 0,0 1,-1-1,1 0,-1 0,1 1,0 0,-1 0,-1 0,0 0,1 0,-1 1,0-1,0 0,0 0,0 0,-1 1,1-1,0 0,-1 0,0 0,1 0,-1 0,0 0,0 0,0 0,0 0,-1 0,1-1,0 1,-2 1,-8 12,-1-1,-1 0,0-1,-1 0,-14 10,5-6</inkml:trace>
  <inkml:trace contextRef="#ctx0" brushRef="#br0" timeOffset="2652.511">326 1556,'-5'0,"8"0,7 0,11 0,9 0,9 0,9-4,6-1,-2-5,-2 1,-5 0,-7 3,-8 2</inkml:trace>
  <inkml:trace contextRef="#ctx0" brushRef="#br0" timeOffset="2982.386">597 1631,'0'0,"0"0,-1 1,1-1,0 0,0 0,0 1,0-1,-1 0,1 0,0 1,0-1,-1 0,1 0,0 0,0 0,-1 1,1-1,0 0,-1 0,1 0,0 0,0 0,-1 0,1 0,0 0,-1 0,1 0,0 0,-1 0,1 0,0 0,-1 0,1 0,0 0,0 0,-1 0,1-1,0 1,0 0,-1 0,1 0,0-1,0 1,0-1,0 0,0 1,0-1,0 1,0-1,0 0,0 1,1-1,-1 1,0-1,0 1,1-1,-1 1,0-1,1 1,-1-1,0 1,1-1,-1 1,1-1,-1 1,1 0,-1-1,1 1,14-12,1 0,0 1,1 0,0 2,1 0,0 1,0 0,1 2,0 0,16-2,-32 7,1 1,0-1,-1 1,1 0,0 0,-1 0,1 1,0 0,-1-1,1 1,0 0,-1 0,3 2,-5-2,1 0,0 0,0 1,-1-1,1 0,0 1,-1-1,0 1,1 0,-1 0,0-1,0 1,0 0,0 0,0 0,0 0,0 2,0 1,0 1,-1-1,0 1,0-1,0 1,0-1,-1 1,0-1,0 1,-1-1,1 0,-1 0,0 1,-1-1,1-1,-2 2,-60 90,63-95,1-1,-1 1,0 0,1 0,-1 0,1 0,-1 0,1 0,-1 0,1 0,0 0,-1 0,1 0,0 0,0 0,0 0,0 0,0 0,0 0,0 0,0 0,0 0,0 0,1 0,-1 0,0 0,1 0,0 1,0-1,0 0,0 0,1 0,-1 0,1 0,-1 0,1-1,0 1,-1 0,1-1,0 1,-1-1,1 0,0 1,-1-1,1 0,9 1,0-1,1-1,-1 1,11-3,8-4,1-1,-1-1,7-5,-2 0</inkml:trace>
  <inkml:trace contextRef="#ctx0" brushRef="#br0" timeOffset="3934.504">1386 398,'-4'0,"7"0,7 0,10 4,6 1,7 5,7 4,-1 0,3-3,-2-2,1-4,-3-2,-4-2,-3-1,-6 0</inkml:trace>
  <inkml:trace contextRef="#ctx0" brushRef="#br0" timeOffset="4267.361">1436 792,'16'0,"15"0,14 0,12 0,5-4,0-6,-2-1,-7 2,-13 1</inkml:trace>
  <inkml:trace contextRef="#ctx0" brushRef="#br0" timeOffset="5518.383">2274 546,'-5'4,"12"2,9-1,10-1,4-1,6 3,6 1,3-1,-2-2,1-1,-3-1,-9-2</inkml:trace>
  <inkml:trace contextRef="#ctx0" brushRef="#br0" timeOffset="5971.36">2891 497,'5'-8,"0"1,0-1,-1 0,1 0,-2 0,1-1,-1-1,15-30,33-41,3 2,4 3,61-63,-101 124,-18 15,0 0,0 0,1 0,-1 0,0 0,0 0,0 0,0 0,0 0,1 0,-1 0,0 0,0 0,0 0,0 0,1 0,-1 0,0 0,0 1,0-1,0 0,0 0,0 0,1 0,-1 0,0 0,0 0,0 1,0-1,0 0,0 0,0 0,0 0,0 0,0 1,0-1,0 0,0 0,0 0,0 0,0 1,0-1,0 0,0 0,0 0,0 0,0 1,0-1,0 0,0 0,0 0,0 0,0 0,0 1,0-1,-14 37,-2-7,1 1,2 1,1 1,2 0,1 0,1 0,2 1,1 1,2-1,1 0,3 11,5 27,-1-51</inkml:trace>
  <inkml:trace contextRef="#ctx0" brushRef="#br0" timeOffset="6302.091">2792 792,'8'0,"12"0,14-4,14-6,16-1,14-3,-2-3,-14 1</inkml:trace>
  <inkml:trace contextRef="#ctx0" brushRef="#br0" timeOffset="6632.169">3014 1039,'-10'5,"-1"-1,1 0,0-1,-1 0,0-1,8-1,-1 0,0-1,0 1,1-1,-1 0,0 0,0 0,1-1,-1 1,0-1,1 0,-1 0,1 0,-1-1,-2-1,5 3,0-1,0 1,1-1,-1 1,0-1,1 1,-1-1,0 0,1 1,-1-1,1 0,-1 0,1 1,0-1,-1 0,1 0,0 0,-1 1,1-1,0 0,0 0,0 0,0 0,0 0,0 0,0 0,0 1,0-1,0-1,1 0,0-1,0 1,0-1,1 1,-1 0,1 0,-1-1,1 1,0 0,1-1,53-40,-54 42,36-22,1 1,2 2,0 1,0 2,2 3,0 1,19-2,-58 14,1 0,-1 1,0-1,1 1,-1 0,0 0,1 1,-1-1,0 1,0 0,1 0,-1 1,0-1,0 1,1 1,-3-2,-1 0,1 0,-1 1,1-1,-1 0,0 1,1 0,-1-1,0 1,0 0,0-1,0 1,-1 0,1 0,0 0,-1 0,1 0,-1 0,0 0,0 0,0 0,0 0,0 0,0-1,0 1,0 0,-1 0,1 0,-1 0,0 0,1 0,-1 0,0-1,-1 2,-4 11,-2 0,0 0,-1-1,0 0,-1 0,-5 4,-73 72,52-55,-7 8,15-17,1 2,1 1,2 1,-14 21,37-49,0 1,0-1,0 1,0 0,0-1,0 1,0 0,0 0,1 0,-1-1,1 1,-1 0,1 0,0 0,0 0,0 0,0 0,0 0,0 0,1 0,-1 0,0-1,1 1,0 0,-1 0,2 0,-1 1,2-1,-1 0,0 0,0-1,1 1,-1 0,1-1,-1 1,1-1,-1 0,1 0,0 0,0 0,0-1,2 1,12 2,0-1,0-2,0 1,0-2,11-1,13-5,-2-2,1-1,0-2,19-5,-19 6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0T07:10:08.439"/>
    </inkml:context>
    <inkml:brush xml:id="br0">
      <inkml:brushProperty name="width" value="0.05" units="cm"/>
      <inkml:brushProperty name="height" value="0.05" units="cm"/>
      <inkml:brushProperty name="color" value="#F6630D"/>
      <inkml:brushProperty name="ignorePressure" value="1"/>
    </inkml:brush>
  </inkml:definitions>
  <inkml:trace contextRef="#ctx0" brushRef="#br0">470 132,'0'-6,"-1"1,1 0,-1-1,0 1,0 0,-1 0,0 0,0 0,0 0,0 0,-1 0,0 1,0-1,0 1,0 0,-1 0,1 0,-1 0,0 1,0 0,-1-1,1 1,-1 1,1-1,-1 1,0 0,0 0,0 0,0 0,-1 1,-3 0,-8-3,0 1,0 1,-1 1,1 1,0 0,-1 1,1 1,0 1,-7 2,14-2,1 0,0 1,0 0,0 1,0 0,1 0,0 1,0 0,0 1,1 0,0 0,0 0,0 1,1 0,1 0,-1 1,-1 4,0-1,1 1,0 1,0-1,2 1,-1 0,2 0,0 0,1 1,0-1,1 1,1 12,1-19,1 1,0-1,1 1,-1-1,2 0,-1 0,1 0,1-1,-1 0,1 1,0-2,1 1,0 0,19 20,1-1,11 9,-36-35,18 15,0-2,1-1,0 0,1-2,1 0,-1-1,1-1,1-2,-1 0,1-1,0-1,18 0,-34-3,0-1,1 0,-1 0,1 0,-1-1,0-1,1 1,-1-1,0 0,0-1,0 1,0-2,-1 1,1-1,2-2,0 0,-1-2,1 1,-1-1,-1 0,0-1,0 0,0 0,-1 0,4-10,1-4,-1 0,-2-1,0-1,-1 1,-1-1,-2 0,-1-1,1-20,-4 40,0-1,-1 0,0 1,0-1,0 1,-1 0,0-1,0 1,0 0,-1 0,0 0,0 1,-1-1,1 1,-4-4,-1 1,1 0,-1 1,0 0,0 0,-1 1,0 0,0 0,0 1,-9-3,8 3,-1 1,0 0,-1 1,1 0,-1 0,1 2,-1-1,0 1,1 1,-1 0,0 1,0 0,1 1,-1 0,1 0,-1 2,1-1,-4 3,-18 14,4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0T07:10:31.753"/>
    </inkml:context>
    <inkml:brush xml:id="br0">
      <inkml:brushProperty name="width" value="0.05" units="cm"/>
      <inkml:brushProperty name="height" value="0.05" units="cm"/>
      <inkml:brushProperty name="color" value="#F6630D"/>
      <inkml:brushProperty name="ignorePressure" value="1"/>
    </inkml:brush>
  </inkml:definitions>
  <inkml:trace contextRef="#ctx0" brushRef="#br0">362 536,'-8'7,"1"0,-1-1,-1 0,1 0,-1-1,0 0,0-1,-1 0,1 0,-1-1,0 0,0-1,0 0,0-1,0 0,-1 0,-8-1,12-1,1 1,-1-2,1 1,-1-1,1 0,-1 0,1 0,0-1,0 0,0-1,1 1,-1-1,1 0,0 0,0-1,0 1,1-1,-1 0,1-1,0 1,1-1,-1 0,1 1,0-2,1 1,0 0,-2-4,3 3,-1-1,1 0,0 0,0 0,1 1,0-1,0 0,1 0,0 0,0 1,1-1,0 0,1 1,0-1,0 1,0 0,1 0,0 0,0 1,0-1,1 1,0 0,1 0,18-20,2 2,1 0,0 1,19-10,-18 12,6-4,0 1,2 1,0 3,2 1,0 1,33-10,-66 27,0-1,0 1,0 0,0 0,0 1,0-1,0 1,0 0,0 1,0-1,0 1,0 0,0 0,0 1,0-1,0 1,-1 0,1 0,-1 1,1-1,-1 1,0 0,0 0,0 1,-1-1,1 1,-1 0,0 0,0 0,0 0,0 0,-1 1,1-1,0 4,3 6,-1 1,0 0,-1 1,0-1,-1 1,-1 0,0-1,-2 1,0 0,-1 11,-3 7,-2-1,-2 0,0-1,-2 0,-2 0,-1-1,-1-1,-1 0,-2-1,-1-1,-2 0,0-1,-7 4,-12 12,-2-1,-3-2,-1-2,-1-2,-2-2,-2-2,-8 1,32-21,21-11,1 1,-1-1,1 1,0 0,0 0,0 0,0 0,0 1,0 0,1 0,-1 0,1 0,0 0,0 1,-2 2,5-5,0 0,0 0,1 0,-1 0,0 1,1-1,-1 0,0 0,1 0,-1 0,1 0,0 0,-1 0,1 0,0 0,0-1,0 1,-1 0,1 0,0-1,0 1,0 0,0-1,0 1,0-1,0 1,1-1,-1 0,0 1,0-1,41 13,-37-12,33 8,1-3,0-1,0-2,1-1,-1-3,0-1,1-1,3-3,30-8,0-2,-2-4,58-24,-101 34</inkml:trace>
  <inkml:trace contextRef="#ctx0" brushRef="#br0" timeOffset="1001.308">485 462,'-4'1,"0"0,1 0,-1 0,0 0,1 0,-1 1,1-1,0 1,-1 0,1 0,-2 3,-21 10,4-7,0 0,-1-1,0-1,-1-2,1 0,-1-1,-1-1,11-2,1 0,-1 0,1-1,-1-1,1 0,-1-1,1 0,0-1,0-1,1 0,0-1,-1 0,0-2,9 6,1 0,0 0,0 0,0 0,1-1,-1 1,1-1,-1 0,1 0,0 0,0 0,0 0,0 0,0-1,1 1,0 0,0-1,0 1,0-1,0 0,0-1,2-1,-1 1,1 0,0 0,0 0,0 0,1 0,0 0,0 1,0-1,0 1,1-1,0 1,-1 0,2-1,12-13,0 0,1 1,1 1,1 0,0 2,4-2,25-14,2 2,13-4,27-15,-85 44,0 1,0-1,0 1,0-1,1 1,-1 1,1-1,-1 1,1 0,0 0,-1 1,1 0,0 0,-1 0,2 1,0 1,0 0,-1 0,0 1,0 0,0 0,0 1,0-1,0 1,-1 1,0-1,0 1,3 4,35 35,-2 2,-2 1,13 24,-50-67,1 0,-1 0,0 0,0 0,0 1,-1-1,0 1,1-1,-1 1,-1-1,1 1,-1 0,0-1,0 1,0 0,-1-1,1 1,-1 0,0-1,-1 1,1-1,-1 1,0-1,0 0,0 0,0 0,-1 0,0 0,0 0,0-1,-1 2,-12 12,-2-1,0 0,0-1,-2-1,-13 7,24-15,-81 48,-24 8,17-10,0 5,87-51,0 1,1 0,0 1,0 0,-2 3,10-11,0 1,1 0,-1 1,0-1,0 0,1 0,-1 0,0 0,1 0,-1 1,1-1,0 0,-1 1,1-1,0 0,0 0,0 1,0-1,0 0,0 2,1-2,0 1,0-1,0 0,0 1,0-1,0 0,0 0,0 0,1 0,-1 0,0 0,1 0,-1-1,1 1,-1 0,1-1,-1 1,1-1,-1 1,1-1,-1 0,2 0,18 4,0-1,1-1,-1-1,1-1,-1-1,0-1,1 0,9-4,44-11,53-21,-47 14,29-9,-66 20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0T07:10:51.186"/>
    </inkml:context>
    <inkml:brush xml:id="br0">
      <inkml:brushProperty name="width" value="0.05" units="cm"/>
      <inkml:brushProperty name="height" value="0.05" units="cm"/>
      <inkml:brushProperty name="color" value="#F6630D"/>
      <inkml:brushProperty name="ignorePressure" value="1"/>
    </inkml:brush>
  </inkml:definitions>
  <inkml:trace contextRef="#ctx0" brushRef="#br0">15 138,'-5'0,"-4"0,10 0,10-4,8-2,4 0,7 2,6 1,2 1,2 1,-1 1,-3 0,-3 0,0 0,-4 0</inkml:trace>
  <inkml:trace contextRef="#ctx0" brushRef="#br0" timeOffset="646.739">483 334,'0'1,"0"0,0 0,1-1,-1 1,1 0,-1-1,0 1,1-1,-1 1,1 0,-1-1,1 1,0-1,-1 0,1 1,0-1,-1 1,1-1,0 0,-1 1,1-1,0 0,0 0,-1 0,1 0,0 0,0 1,-1-1,1-1,0 1,0 0,-1 0,1 0,0 0,0 0,0-1,30-5,-19 1,0 0,0 0,-1-2,0 1,0-1,0-1,-1 0,0-1,-1 1,0-2,0 1,-1-2,2-3,16-25,-1-1,-2-1,-1-4,-5 11,-16 32,-1 1,1-1,0 0,0 1,0-1,0 1,0-1,1 1,-1-1,0 1,1 0,-1 0,1-1,-1 1,1 0,0 0,-1 1,1-1,0 0,-1 1,1-1,1 0,-3 1,1 1,-1-1,1 0,0 0,-1 0,1 0,-1 0,1 1,-1-1,1 0,-1 0,1 1,-1-1,1 1,-1-1,1 0,-1 1,1-1,-1 1,0-1,1 1,-1-1,0 1,0-1,1 1,2 25,-23 103,13-95,1 0,2 0,2 0,0 0,3 19,4-32,0-6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0T07:11:04.516"/>
    </inkml:context>
    <inkml:brush xml:id="br0">
      <inkml:brushProperty name="width" value="0.05" units="cm"/>
      <inkml:brushProperty name="height" value="0.05" units="cm"/>
      <inkml:brushProperty name="color" value="#F6630D"/>
      <inkml:brushProperty name="ignorePressure" value="1"/>
    </inkml:brush>
  </inkml:definitions>
  <inkml:trace contextRef="#ctx0" brushRef="#br0">444 1,'-11'23,"0"-1,-1 0,-1-1,0-1,-2 0,-1 0,0-2,-18 16,-32 39,65-71,-1 0,0-1,1 1,0 0,-1 1,1-1,0 0,0 0,0 0,1 1,-1-1,0 0,1 1,0-1,-1 0,1 1,0 1,1-3,-1 1,1-1,-1 0,1 0,0 0,0 0,-1 0,1 0,0 0,0 0,0 0,0 0,0-1,0 1,0 0,1-1,-1 1,0 0,0-1,1 0,-1 1,0-1,0 0,1 1,-1-1,0 0,1 0,-1 0,0 0,1-1,-1 1,1 0,50-3,-37 2,0 0,-1 0,1 1,0 1,0 1,-1 0,1 0,-1 2,0 0,7 3,-10-2,0 0,-1 0,0 1,0 1,0-1,-1 2,0-1,8 9,-15-13,0-1,0 1,0-1,0 1,0 0,-1 0,1-1,-1 1,0 0,0 0,0 0,0 1,-1-1,1 0,-1 0,0 0,0 1,0-1,0 0,-1 0,1 0,-1 0,1 0,-1 1,0-1,-1 0,1-1,0 1,-1 0,0 0,1-1,-1 1,0 0,-2 0,-10 11,-1-1,-1 0,0-1,0-1,-1 0,0-2,-17 7,-17 11,18-7,-2-2,0-2,-1-1,-1-1,0-2,0-2,-1-2,-25 2,38-8</inkml:trace>
  <inkml:trace contextRef="#ctx0" brushRef="#br0" timeOffset="685.579">320 76,'13'0,"8"0,4 0,8 0,1 0,3 0,4 0,0 0,1 0,-3-5,-4 0,-7-1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0T06:44:29.040"/>
    </inkml:context>
    <inkml:brush xml:id="br0">
      <inkml:brushProperty name="width" value="0.05" units="cm"/>
      <inkml:brushProperty name="height" value="0.05" units="cm"/>
      <inkml:brushProperty name="color" value="#FF0066"/>
      <inkml:brushProperty name="ignorePressure" value="1"/>
    </inkml:brush>
  </inkml:definitions>
  <inkml:trace contextRef="#ctx0" brushRef="#br0">0 744,'9'8,"0"-1,1 0,-1 0,1-1,1 0,-1-1,1 0,0 0,0-2,6 2,27 6,0-3,9 0,20 4,-50-6,0 1,-1 1,1 1,-2 1,1 1,-2 1,15 11,45 24,-55-35,1-2,0 0,1-2,0 0,0-2,1-2,0 0,24 0,-2-3,-1-2,1-3,0-1,26-8,-35 5,1-1,0 1,1 3,19 1,-52 4,0 0,0-1,1 0,-1 0,0-1,0-1,-1 1,1-1,0-1,-1 0,0-1,0 1,0-2,0 1,-1-1,0-1,0 1,-1-1,0-1,0 1,0-1,-1 0,-1-1,1 1,-1-2,22-44,28-41,-46 76,0 1,-2-1,0-1,-1 1,0-4,10-30,-12 44,-1-1,0 1,-1-1,0 0,0 0,-1 0,-1 0,1 0,-2 0,1 0,-1 0,-1 0,0 0,0 0,-1 1,0-1,-1 1,0 0,0 0,-1 0,0 0,-1 1,0 0,0 0,-1 0,0 1,0 0,0 0,-1 1,0 0,-6-3,-41-24,0 2,-3 2,0 4,-1 1,-32-6,40 14,3 0,0 2,0 2,-2 2,1 2,-50-1,43 9,-24-1,-50 6,105-2,0 1,1 0,-1 2,1 1,0 1,1 1,-7 4,-9 6,1 1,1 2,2 2,0 1,1 2,1 2,20-17,1 1,1 0,0 0,0 1,1 1,1 0,1 0,0 1,1 0,1 0,0 1,1 0,1 0,0 0,2 0,0 2,1 3,0 1,2-1,1 1,1-1,0 0,6 16,9 20,21 46,-36-96,9 22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0T07:11:47.967"/>
    </inkml:context>
    <inkml:brush xml:id="br0">
      <inkml:brushProperty name="width" value="0.05" units="cm"/>
      <inkml:brushProperty name="height" value="0.05" units="cm"/>
      <inkml:brushProperty name="color" value="#F6630D"/>
      <inkml:brushProperty name="ignorePressure" value="1"/>
    </inkml:brush>
  </inkml:definitions>
  <inkml:trace contextRef="#ctx0" brushRef="#br0">923 44,'1'-3,"1"0,0 0,0 1,0-1,1 1,-1 0,0-1,1 1,-1 0,1 0,0 1,0-1,0 1,0-1,0 1,12-9,-36 40,-26 22,-3-4,19-18,-1-2,-2 0,-22 13,-256 171,177-118,-89 69,221-161,0 0,1 0,-1 0,1 0,-1 1,1-1,0 1,0 0,0-1,0 1,0 0,1 0,0 0,-1 1,1-1,0 1,1-3,0 0,0-1,0 1,0 0,0 0,0 0,1 0,-1 0,0 0,1 0,-1 0,0 0,1 0,-1-1,1 1,-1 0,1 0,0 0,-1-1,1 1,0 0,1 1,1-1,-1 1,1-1,0 0,-1 0,1 1,0-2,0 1,-1 0,3 0,19 3,0-2,0 0,1-2,-1 0,11-2,124-21,-62 7,168-22,-221 29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0T07:11:56.612"/>
    </inkml:context>
    <inkml:brush xml:id="br0">
      <inkml:brushProperty name="width" value="0.05" units="cm"/>
      <inkml:brushProperty name="height" value="0.05" units="cm"/>
      <inkml:brushProperty name="color" value="#F6630D"/>
      <inkml:brushProperty name="ignorePressure" value="1"/>
    </inkml:brush>
  </inkml:definitions>
  <inkml:trace contextRef="#ctx0" brushRef="#br0">21 484,'-1'-1,"0"1,-1-1,1 1,0-1,0 1,0-1,0 0,0 1,0-1,0 0,0 0,1 0,-1 0,0 0,0 0,1 0,-1 0,0 0,1 0,-1 0,1 0,0 0,-1-1,1 1,0 0,0 0,-1 0,1-1,0 1,0 0,1-1,-1-39,6 27,0-1,1 1,1 1,0 0,1 0,0 0,1 1,0 1,1-1,4-2,43-53,-51 57,48-76,-52 81,0 0,-1-1,1 1,-1-1,0 1,-1-1,1 0,-1 0,0 1,-1-1,0 0,0 0,0 0,-1-6,1 12,0-1,0 0,0 1,0-1,0 1,0-1,0 1,0-1,-1 1,1-1,0 1,0-1,-1 1,1-1,0 1,-1-1,1 1,0 0,-1-1,1 1,0-1,-1 1,1 0,-1-1,1 1,-1 0,1 0,-1-1,1 1,-1 0,1 0,-1 0,1 0,-1 0,1 0,-1 0,0 0,1 0,-1 0,1 0,-1 0,1 0,-1 0,1 0,-1 0,1 1,-1-1,1 0,-1 0,1 1,-1-1,1 0,-1 1,1-1,0 0,-1 1,1-1,-1 1,1-1,0 0,0 1,-1-1,1 1,0 0,-22 32,8 6,2 1,1 1,-4 39,8-44,5-31,1 0,0 0,0-1,0 1,1 0,0 0,0 0,0 0,0 0,1 0,0-1,0 1,0 0,1 0,-1-1,1 1,0-1,0 1,1-1,-1 0,1 0,0 0,0 0,1-1,-1 1,1-1,0 0,-1 0,1 0,4 2,13 7</inkml:trace>
  <inkml:trace contextRef="#ctx0" brushRef="#br0" timeOffset="400.119">391 261,'0'0,"-1"0,1 0,0 0,-1 0,1 0,0 0,0 0,-1 0,1 0,0 0,-1 0,1 0,0 0,-1 0,1 0,0-1,0 1,-1 0,1 0,0 0,0 0,-1-1,1 1,0 0,0 0,0 0,-1-1,1 1,0 0,0 0,0-1,0 1,-1 0,1 0,0-1,0 1,0 0,0-1,0 1,0 0,0-1,0 1,0 0,0 0,0-1,0 1,0 0,0-1,0 1,0 0,0 0,1-1,-1 1,0 0,0-1,0 1,0 0,1 0,-1 0,0-1,0 1,0 0,1 0,-1 0,0-1,16-16,-1 6,0 1,0 0,1 1,1 0,-1 2,1 0,0 1,1 0,0 1,0 2,13-2,-27 4,-1 1,1 0,-1 1,1-1,-1 1,0-1,1 1,-1 0,0 0,1 1,-1-1,0 0,0 1,0 0,0 0,-1 0,1 0,0 0,0 1,-2-1,0 0,0-1,1 1,-1 0,0 0,-1 0,1 0,0 0,0 0,-1 0,1 0,-1 0,0 1,0-1,0 0,0 0,0 0,0 0,0 0,-1 1,1-1,-1 0,0 0,1 0,-1 0,0 0,0 0,0-1,-1 1,0 1,-23 30,-2-2,-1-2,-1 0,-28 20,17-13,-19 15,11-10,-17 21,63-60,0 0,0 0,1 0,-1 0,0 0,1 1,-1-1,1 1,0-1,0 1,0-1,0 1,0 0,1 0,-1-1,1 1,-1 2,2-3,-1 0,1 0,-1 0,1-1,0 1,0 0,0 0,0-1,0 1,0-1,0 1,1-1,-1 1,0-1,1 0,-1 0,1 0,-1 0,1 0,0 0,0 0,-1 0,1 0,0-1,0 1,0-1,18 5,-1-1,1-1,0-1,0-1,0 0,0-2,4-1,-16 2,18-1</inkml:trace>
  <inkml:trace contextRef="#ctx0" brushRef="#br0" timeOffset="955.156">1179 212,'0'-4,"-4"-2,-5 9,-2 8,-3 11,1 5,3 3,3 0,2-1,3 0,5 2,3 0,-1 4,0 0,3-2,0-3,-1-1,-2-7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0T07:12:11.477"/>
    </inkml:context>
    <inkml:brush xml:id="br0">
      <inkml:brushProperty name="width" value="0.05" units="cm"/>
      <inkml:brushProperty name="height" value="0.05" units="cm"/>
      <inkml:brushProperty name="color" value="#F6630D"/>
      <inkml:brushProperty name="ignorePressure" value="1"/>
    </inkml:brush>
  </inkml:definitions>
  <inkml:trace contextRef="#ctx0" brushRef="#br0">6215 146,'-1'0,"0"1,1-1,-1 0,0 0,0 0,0 0,1 0,-1 0,0 0,0 0,0 0,1-1,-1 1,0 0,0 0,1-1,-1 1,0 0,0-1,1 1,-1-1,1 1,-1-1,0 1,1-1,-1 0,11-14,32-10,-17 17,-1 1,1 1,0 2,0 0,0 1,0 2,12 1,51 3,45 10,-22-1,-3-2,-47-3,0-2,1-2,0-4,37-5,-8-11,-52 9,0 2,1 1,7 2,-43 3,-1 0,1 1,-1-1,1 1,-1 0,1 0,-1 0,0 0,1 1,-1 0,0-1,0 1,0 0,0 0,-1 1,1-1,0 1,-1-1,0 1,1 0,-1 0,0 0,-1 0,1 0,0 0,-1 0,0 1,0-1,0 1,0 0,4 16,0 0,-2 0,-1 0,0 20,-1-31,1 68,-4-1,-3 1,-4 10,-44 223,14-88,28-121,4 1,7 93,1-83,-3-66,-3-1,-1 0,-4 6,-8 56,6-18,2-16,2 1,3 33,7 389,-3-489,1 0,-1 0,-1 0,1 0,-1 0,0-1,-1 1,1-1,-1 0,-1 1,1-1,-1 0,0-1,0 1,-1-1,0 0,0 0,0 0,0-1,-1 0,0 0,1 0,-2-1,1 1,-6 1,-19 8,0-2,-1-1,-1-1,-29 4,48-10,-139 24,-1-7,-1-7,-133-5,247-9</inkml:trace>
  <inkml:trace contextRef="#ctx0" brushRef="#br0" timeOffset="-27825.996">1037 72,'-121'-22,"-63"17,99 4,1-3,-2-4,11-5,45 6,-1 2,0 1,-11 1,37 3,-1 0,1 0,0 1,0 0,0 0,0 0,0 0,0 1,0 0,1 0,-1 0,0 1,1-1,0 1,0 0,-1 0,0 3,0-1,0 1,0 0,1 0,0 1,0 0,0-1,1 1,0 0,1 1,0-1,-1 1,-2 23,0 0,2 1,1-1,1 1,3 9,-2-22,-1 32,-8 48,4-64,2 1,2 0,1-1,4 36,0-39,-2-1,-1 1,-2 0,-1 0,-3 9,-11 56,-6 6,8-44,2 2,3 0,2 0,3 13,2-15,-7 41,-2 40,11-90,3 1,2-1,2 1,10 29,-7-11,-2 1,-3 0,-4 0,-5 42,1 23,6-60,7 30,-2-31,-3 36,-3-72,2 0,1-1,11 37,6 39,-21-103,0-1,1 0,0 0,1 0,0-1,0 1,1-1,0 0,0 1,1-2,0 1,3 2,-3-4,1-1,-1 0,1 0,0-1,1 0,-1 0,1 0,0-1,-1 0,2 0,-1-1,0 0,0 0,1-1,3 1,23 2,0-2,0-1,0-2,1-1,27-6,55-14,2-5,-34 7,-24 5,-12 2</inkml:trace>
  <inkml:trace contextRef="#ctx0" brushRef="#br0" timeOffset="-26046.836">2541 170,'0'0,"0"0,0 0,0 0,1 0,-1 0,0-1,0 1,0 0,0 0,0 0,0-1,0 1,1 0,-1 0,0 0,0 0,0-1,0 1,0 0,0 0,0-1,0 1,0 0,0 0,0 0,0-1,0 1,-1 0,1 0,0 0,0-1,0 1,0 0,0 0,0 0,0 0,0-1,-1 1,1 0,0 0,0 0,0 0,0 0,-1 0,1-1,0 1,0 0,0 0,-1 0,1 0,0 0,0 0,0 0,-1 0,1 0,0 0,0 0,0 0,-1 0,1 0,0 0,0 0,0 0,-1 0,1 0,16-11,4 4,-1 1,1 1,0 1,1 0,-1 2,6 0,131 0,-98 2,431-17,-440 13,-1 2,40 4,-72-1,0 1,0 1,-1 0,1 1,-1 1,0 1,0 0,-1 1,0 0,0 2,-12-8,0 1,0 0,0 0,0 0,0 0,-1 1,1-1,-1 1,0 0,0-1,0 1,0 0,0 0,0 1,-1-1,1 0,-1 0,0 1,0-1,-1 1,1-1,-1 1,1-1,-1 1,0-1,0 1,-1-1,1 1,-1 2,-4 9,0 0,-1-1,-1 0,0 0,-1-1,-5 7,-24 48,27-43,2 1,0 1,1-1,2 1,1 0,1 0,1 1,2-1,0 0,2 1,2 7,19 164,-9 0,-9 128,-5-320,-2 117,6 0,5-1,11 38,-8-83,-3 18,-3-32,2 0,7 16,-9-45,-2 0,-1 1,-1-1,-3 1,0-1,-3 1,-7 33,10-47,0-1,2 0,0 1,1-1,1 0,1 0,1 0,1 1,2 8,-2 0,-1 1,0 11,-5-38,0 1,-1-1,1 0,-1 0,0 0,0 1,-1-1,1 0,-1 0,0 0,0-1,0 1,0 0,-1-1,1 1,-1-1,0 0,0 0,0 0,0 0,-1-1,1 1,-1-1,0 0,0 0,1 0,-1-1,0 1,-5 0,-15 6,0-2,0-1,-1-1,-20 1,22-3,-520 55,508-53,-2 0,-1-1,0-2,1-2,-6-1,13-3</inkml:trace>
  <inkml:trace contextRef="#ctx0" brushRef="#br0" timeOffset="-21299.72">371 515,'8'-10,"0"0,0-1,-1 0,0-1,-1 1,-1-1,1-4,1 1,0 0,1 0,0 0,5-3,1 1,2 0,0 1,13-9,29-29,-57 53,-1 1,0-1,1 1,-1-1,1 1,-1-1,0 1,1-1,-1 1,1 0,0-1,-1 1,1 0,-1 0,1-1,-1 1,1 0,0 0,-1 0,1 0,0-1,-1 1,1 0,0 0,-1 1,1-1,-1 0,1 0,0 0,-1 0,1 1,13 17,3 40,-14-47,12 44,-6-25,-1-1,-1 2,0 15,-6-36,0 0,-1 0,-1 0,0 0,0 0,0 0,-2 0,1 0,-1-1,0 1,-1-1,-4 8,-3 2</inkml:trace>
  <inkml:trace contextRef="#ctx0" brushRef="#br0" timeOffset="-20417.087">1777 1724,'-2'0,"1"0,0-1,0 1,0-1,0 1,0-1,0 1,0-1,0 0,0 1,1-1,-1 0,0 0,0 0,0 0,1 0,-1 1,1-1,-1 0,0 0,1-1,0 1,-1 0,1 0,0 0,-1 0,1 0,0 0,0 0,0-1,0 1,0 0,0-1,0-2,0 0,0 0,0 1,1-1,-1 0,1 0,0 0,0 0,1-2,9-12,1 1,0 1,11-11,11-15,-11 15,1 0,0 2,2 1,1 1,1 1,1 2,0 0,2 3,28-14,-57 30,-1 0,1 0,0 0,0 1,-1-1,1 0,0 1,0-1,0 1,0-1,0 1,0 0,0 0,0 0,0 0,0 0,0 1,0-1,0 0,-1 1,3 0,-3 0,0 0,0 0,-1 0,1 0,0 0,0 1,-1-1,1 0,-1 1,1-1,-1 0,1 1,-1-1,0 0,0 1,0-1,1 0,-1 1,-1-1,1 1,0-1,0 1,-3 12,1 0,-2 0,0-1,-1 1,-1 0,-16 45,2 1,-11 55,26-88,1 0,1 0,1-1,1 2,2-1,1 0,0-1,3 4,1-1</inkml:trace>
  <inkml:trace contextRef="#ctx0" brushRef="#br0" timeOffset="-19684.959">3059 2710,'127'-118,"-75"73,-3-2,-1-2,39-54,-67 81,-20 22,0 0,1 0,-1 0,0 0,0 0,1 0,-1 0,0 0,0 0,0 1,1-1,-1 0,0 0,0 0,0 0,1 0,-1 1,0-1,0 0,0 0,0 0,0 1,1-1,-1 0,0 0,0 0,0 1,0-1,0 0,0 0,0 1,0-1,0 0,0 0,0 1,0-1,0 0,0 0,0 0,0 1,0-1,0 0,0 0,0 1,0-1,-1 0,1 0,0 0,0 1,0-1,-15 55,12-45,-10 29,3 1,1 0,2 0,2 1,1 0,2 32,3-25,-1-28</inkml:trace>
  <inkml:trace contextRef="#ctx0" brushRef="#br0" timeOffset="-9851.305">173 3080,'1'0,"-1"1,0-1,0 0,0 0,0 0,0 1,0-1,0 0,0 0,0 0,0 0,0 1,0-1,0 0,0 0,-1 0,1 1,0-1,0 0,0 0,0 0,0 0,0 1,0-1,0 0,-1 0,1 0,0 0,0 0,0 0,0 1,-1-1,1 0,0 0,0 0,0 0,0 0,-1 0,1 0,0 0,0 0,0 0,-1 0,1 0,0 0,0 0,0 0,0 0,-1 0,1 0,0 0,-12-8,-9-16,19 18,1 1,0-1,0 0,0 1,0-1,1 0,0 0,0 1,1-1,0 0,0 1,0-1,0 0,1 1,0-1,0 1,1 0,-1 0,1 0,0 0,1 0,12-18,1 1,1 1,1 1,1 0,20-23,-20 19,-1-1,11-21,-23 36,-2 0,1-1,-1 1,-1-1,0 0,-1 0,0-1,1-9,-4 20,0 0,1 0,-1 0,0 0,0 0,0 1,0-1,0 0,0 0,0 0,-1 0,1 0,0 0,0 1,-1-1,1 0,0 0,-1 0,1 1,-1-1,1 0,-1 1,1-1,-1 0,0 1,0-1,0 1,0 0,0 0,1 0,-1 0,0 0,0 0,0 0,0 0,1 0,-1 1,0-1,0 0,0 0,1 1,-1-1,0 0,0 1,0 0,-4 2,0 0,0 1,1 0,-1 0,1 0,0 0,0 1,-7 12,1-1,0 2,1 0,1 0,1 0,1 1,-4 16,-6 33,-2 37,18-103,-2 10,0 1,0 0,1 0,1 0,0 0,1 0,1 3,-1-14,0 1,-1-1,1 1,1-1,-1 1,0-1,1 1,-1-1,1 0,-1 0,1 0,0 0,0 0,0 0,0 0,1-1,-1 1,0-1,1 1,-1-1,1 0,-1 0,1 0,-1-1,1 1,0 0,-1-1,1 0,0 1,0-1,-1 0,1-1,0 1,0 0,-1-1,1 0,24-2</inkml:trace>
  <inkml:trace contextRef="#ctx0" brushRef="#br0" timeOffset="-9231.454">445 2981,'0'-1,"1"-1,-1 0,1 0,-1 1,1-1,0 0,0 1,0-1,0 1,0-1,0 1,1 0,-1-1,0 1,1 0,-1 0,1 0,0-1,33-20,-26 17,17-10,1 1,17-6,-35 16,1 1,-1 0,1 0,-1 1,1 0,0 1,0 0,0 0,8 2,-16-1,0 0,0 0,0 0,0 0,0 1,0-1,0 1,0 0,0-1,-1 1,1 0,0 0,0 0,0 0,-1 1,1-1,-1 0,1 1,-1-1,0 1,1-1,-1 1,0 0,0-1,0 1,0 0,0 0,-1 0,1 0,0 0,-1 0,0 0,1 0,-1 0,0 0,0 0,0 0,0 0,0 0,-1 0,1 0,-1 0,1 0,-2 6,-1-1,1 0,-1 0,0 0,-1 0,1-1,-2 1,1-1,0 0,-1 0,-2 1,-20 20,-2-1,0-2,-2-1,-1-1,-1-1,0-2,-13 4,27-17,19-6,0 0,0 0,0 0,0 0,0 0,1 0,-1 0,0-1,0 1,0 0,0 0,0 0,0 0,0 0,0 0,0 0,0 0,0 0,0 0,0 0,0 0,0-1,0 1,0 0,0 0,0 0,0 0,0 0,0 0,0 0,0 0,0 0,0 0,0 0,0 0,0-1,0 1,0 0,0 0,0 0,0 0,-1 0,1 0,0 0,0 0,0 0,0 0,0 0,0 0,0 0,0 0,0 0,0 0,0 0,0 0,0 0,-1 0,1 0,0 0,0 0,0 0,0 0,0 0,27-18,8 1,0 2,13-2,-37 13,0 1,0 1,-1-1,2 2,-1 0,0 0,0 1,0 0,0 1,5 0,-14 0,1-1,-1 1,0 0,1-1,-1 1,0 0,0 0,0 0,0 1,0-1,0 0,0 1,0-1,0 1,-1 0,1 0,-1 0,1-1,-1 1,0 1,0-1,1 1,-1 1,0 1,0-1,0 0,-1 0,1 0,-1 0,0 0,-1 1,1-1,-1 0,0 0,0 2,-4 9,0 0,-1-1,0 1,-1-1,-1-1,-4 7,-36 54,34-52</inkml:trace>
  <inkml:trace contextRef="#ctx0" brushRef="#br0" timeOffset="-8896.416">888 3130,'9'-4,"10"6,3 9,2 5,-4 4,-5 4,-4 1,-6 1,-2 0,-6 0,-3 4,-1 1,2-5</inkml:trace>
  <inkml:trace contextRef="#ctx0" brushRef="#br0" timeOffset="-8237.169">1727 2291,'-8'0,"-7"0,-6 8,-3 12,-1 14,3 23,1 10,0 6,4 0,4-10,5-6,4-9,2-8,1-7,6-5,2-3,3-2,1-4</inkml:trace>
  <inkml:trace contextRef="#ctx0" brushRef="#br0" timeOffset="-7701.495">1925 2883,'3'-1,"1"1,-1 0,1 1,0-1,-1 1,1-1,-1 1,0 0,1 0,-1 1,0-1,1 1,-1-1,0 1,0 0,0 0,-1 0,1 1,0-1,-1 1,1 0,-2 0,0-1,0 0,0 1,0-1,-1 0,1 1,-1-1,0 1,0-1,0 1,0-1,0 1,0-1,-1 1,1-1,-1 1,1-1,-1 0,0 1,0-1,0 0,-1 0,1 0,0 0,-1 0,1 0,-1 0,0 0,0 0,0 0,-18 17,0 0,-1-1,-1-1,-1-2,0 0,-1-1,-1-1,0-2,-26 9,34-17,24-9,26-10,-16 11,4-2,-1 1,1 1,-1 1,1 1,0 1,2 1,-19 1,1 0,-1 0,0 0,0 1,1 0,-1 0,0 0,0 0,0 1,0 0,0-1,0 1,0 1,-1-1,1 1,-1-1,1 1,-1 0,0 0,0 0,-1 1,1-1,-1 1,1-1,-1 1,0 0,0 0,-1 0,1 0,-1 0,0 0,0 2,0-2,-1-1,1 0,-1 1,0-1,0 0,-1 1,1-1,-1 1,1-1,-1 0,0 1,0-1,-1 0,1 0,-1 0,1 0,-1 0,0 0,0-1,0 1,-1-1,1 1,-1-1,1 0,-1 0,0 0,-1 1,-11 7,-2 0,1-2,-1 0,-13 5,-2 0,6-1,4-2</inkml:trace>
  <inkml:trace contextRef="#ctx0" brushRef="#br0" timeOffset="-7201.527">2171 2981,'0'-1,"1"-1,-1 1,1-1,0 1,0-1,0 1,0-1,0 1,0 0,0-1,0 1,0 0,0 0,1 0,-1 0,0 0,1 0,-1 0,1 1,-1-1,2 0,38-16,-34 15,1-1,1 0,0 0,0 1,0 1,1 0,-1 0,7 1,-15-1,1 1,0 0,-1 0,1 1,0-1,0 0,-1 1,1-1,0 1,-1-1,1 1,-1 0,1-1,0 1,-1 0,0 0,1 0,-1 0,0 1,1-1,-1 0,0 0,0 1,0-1,0 1,0-1,0 1,-1-1,1 1,-1 0,1-1,-1 1,1 0,-1-1,0 1,0 0,1 0,-1-1,-1 1,1 0,0 0,0-1,-1 1,1 1,-2 2,1-1,-1 1,0 0,0-1,-1 1,1-1,-1 0,0 0,0 0,0 0,-2 1,-46 42,35-33,2-2,5-5,-1 1,1 1,1 0,0 0,0 0,0 2,7-9,0-1,0 0,1 0,-1 1,1-1,-1 0,1 1,-1-1,1 1,0-1,0 1,-1-1,1 1,0-1,1 0,-1 1,0-1,0 1,0-1,1 1,-1-1,2 1,-1 0,0 0,1-1,0 1,-1 0,1-1,0 0,0 1,-1-1,1 0,0 0,0 0,0 0,1 0,-1-1,0 1,0 0,2-1,5 2,1-1,0 0,0 0,0-1,0 0,0-1,0 0,0-1,9-2,7-4,1 0,24-12,-14 3</inkml:trace>
  <inkml:trace contextRef="#ctx0" brushRef="#br0" timeOffset="-6684.786">1555 2883,'8'4,"7"6,6 1,2 3,-1-1</inkml:trace>
  <inkml:trace contextRef="#ctx0" brushRef="#br0" timeOffset="-5449.703">1998 467,'-4'1,"0"-1,-1 2,1-1,0 0,0 1,0 0,0 0,0 0,0 0,1 1,-1 0,1-1,-1 1,1 1,0-1,0 0,1 1,-1-1,1 1,-1 0,1 0,0 0,0 2,-1-1,0 1,0 0,1 0,0 0,0 1,1-1,0 0,0 1,0-1,1 1,-1-1,2 1,-1-1,1 1,1 5,0-8,1 0,-1 0,1 1,0-2,0 1,1 0,-1 0,1-1,-1 0,1 0,0 0,1 0,-1-1,0 1,1-1,-1 0,4 0,13 6,0-1,1-2,4 1,-10-3,1 0,0-2,-1 0,1-1,0 0,-1-1,1-1,0-1,-1 0,0-2,0 1,0-2,1-1,-9 4,1-1,-1-1,0 1,0-2,-1 1,0-1,1 0,-2 0,1-1,-1 0,0 0,-1 0,1-1,-1 0,-1 0,0 0,0-1,0 1,-1-1,-1 0,1 0,-1 0,-1 0,0-1,0 5,0 0,-1 0,1 0,-1-1,0 1,-1 0,0 0,1 0,-1 0,-1 0,1 0,-1 0,0 0,0 0,0 1,-1-1,0 1,0 0,0 0,0 0,-1 0,1 0,-1 0,0 1,0 0,0 0,-1 0,1 0,-1 1,1 0,-1 0,0 0,0 0,0 1,0 0,0 0,0 0,0 1,0-1,-1 1,-1 1,-3-1,0 2,1-1,-1 1,1 0,-1 1,1 0,0 1,0 0,0 0,-2 3,-81 55,85-57,-26 21</inkml:trace>
  <inkml:trace contextRef="#ctx0" brushRef="#br0" timeOffset="-4781.319">3010 442,'-5'1,"1"0,-1 0,1 0,0 1,0 0,0 0,0 0,0 0,0 1,0 0,1-1,0 1,-1 0,1 1,0-1,0 1,1-1,-1 1,1 0,0 0,-1 0,1 3,0-4,0 0,0 1,0-1,1 1,0 0,-1-1,1 1,1 0,-1 0,1 0,-1-1,1 1,0 0,0 0,1 0,-1 0,1 0,0-1,0 1,0 0,0 0,1-1,0 1,-1-1,1 0,2 2,4 2,0-1,0 0,1 0,0-1,0-1,0 1,1-1,0-1,0 0,0 0,0-1,0 0,0-1,7 1,6-1,-1-1,1 0,-1-2,0 0,0-2,7-2,-11 1,-2 0,1-2,0 0,-1 0,-1-2,1 0,-1 0,2-4,-8 7,0-1,-1-1,-1 1,1-1,-1 0,0-1,-1 0,0 0,0 0,-1-1,0 0,-1 0,3-9,-6 15,0 1,-1 0,1 0,-1-1,0 1,0 0,0-1,0 1,-1 0,1 0,-1-1,0 1,0 0,0 0,-1 0,1 0,-1 0,1 0,-2-2,-2 0,0-1,1 1,-2 1,1-1,0 0,-1 1,0 0,0 1,-3-2,-10-4,0 1,-1 0,0 2,0 1,0 0,-3 1,12 2,-1 0,1 0,0 2,-1-1,1 1,0 1,-1 0,1 1,0 0,0 0,-9 4,-4 6</inkml:trace>
  <inkml:trace contextRef="#ctx0" brushRef="#br0" timeOffset="-4217.978">3010 1453,'-5'2,"0"0,0 0,0 0,1 1,-1 0,1 0,0 0,0 1,0-1,0 1,0 0,1 0,0 0,-2 3,-4 4,0 1,1 0,1 1,0 0,0 0,1 0,1 1,-3 10,7-20,0 0,0 0,0 0,1 0,-1 0,1 0,0 0,0 1,0-1,1 0,-1 0,1 0,0 0,0 0,0 0,1-1,0 1,-1 0,1 0,1-1,-1 0,0 1,1-1,0 0,-1 0,1 0,0 0,1-1,-1 1,0-1,1 0,1 1,7 2,0-1,1 0,-1-1,1 0,-1-1,1 0,0-1,0 0,0-1,0-1,0 0,0-1,-1 0,1-1,-1 0,8-4,-6 3,0-1,0-1,-1 0,0-1,-1-1,1 0,-2 0,1-1,-1-1,0 0,-1 0,0-1,-1 0,6-9,-13 17,0-1,0 1,0-1,-1 0,1 1,-1-1,1 0,-1 0,-1 0,1 0,0 0,-1 0,0 0,0 0,0 0,-1 0,1 0,-1 0,-1-4,0 3,0 0,-1 1,1-1,-1 1,0 0,-1-1,1 2,-1-1,0 0,0 1,0-1,0 1,-4-3,-6-1,0 0,0 0,0 1,-1 1,1 0,-1 1,-1 1,1 0,0 1,-2 1,12 1,-1 0,0 0,1 0,-1 1,1 0,-1 0,1 1,-1 0,1 0,0 0,-3 1,-18 14</inkml:trace>
  <inkml:trace contextRef="#ctx0" brushRef="#br0" timeOffset="-1734.003">4908 72,'-162'-2,"-208"4,362-1,0-1,1 1,-1 0,0 1,1 0,0 0,-1 0,1 1,0 0,0 1,0-1,-2 3,5-2,0-1,1 0,0 1,0 0,0 0,0 0,1 0,-1 0,1 0,0 1,0-1,1 1,-1-1,1 1,0 0,0 0,1-1,0 1,-1 0,1 1,2 36,1-1,2 0,1 1,4 4,-2-14,-2 0,-1 0,-2 0,-1 1,-2 0,-1-1,-2 10,-6 13,-4 16,4 0,2 1,3 25,6 29,1 61,8 11,3-92,-5-48,-3 0,-2 12,-6-23,-2-1,-2 3,-6 83,10-29,6 280,-2-365,1-1,1 1,0-1,2 0,0 0,0 0,2-1,0 0,1-1,0 0,11 13,-17-24,0 1,0 0,0 0,0 1,-1-1,0 0,0 1,-1-1,0 1,1 0,-2-1,1 1,-1 0,0 5,-1-3,-1 0,0 0,0 0,-1 0,0 0,-1 0,1-1,-2 1,-3 5,4-7,1-1,0 0,-1 0,2 0,-1 1,1-1,0 1,0-1,0 3,2-7,0 1,0-1,0 1,0-1,0 1,1-1,-1 1,1-1,-1 1,1-1,-1 1,1-1,0 0,0 1,-1-1,1 0,0 0,0 1,0-1,1 0,-1 0,0 0,0 0,1-1,-1 1,0 0,1 0,-1-1,0 1,1-1,-1 1,1-1,-1 0,1 0,0 1,13 2,0 0,-1-1,1-1,0 0,0-1,0 0,1-1,109-17,-65 8,-26 4,-4-1</inkml:trace>
  <inkml:trace contextRef="#ctx0" brushRef="#br0" timeOffset="5795.532">4538 442,'-4'-6,"-1"1,1-1,1 0,-1 0,1 0,0 0,0 0,1-1,0 0,-1-3,3 6,0 1,0 0,1 0,-1 0,1 0,0 0,-1 0,2 0,-1 0,0 0,1 0,-1 1,1-1,0 0,0 1,0-1,0 1,0 0,0 0,1 0,-1 0,1 0,-1 0,1 1,0-1,0 1,2-1,12-6,0 1,0 1,1 0,4 0,-15 4,12-3,4-2,1 1,0 1,0 1,1 1,8 1,-28 2,0 0,-1 0,1 0,0 1,0 0,0 0,-1 0,1 0,0 1,-1-1,0 1,1 0,-1 1,0-1,0 1,0 0,0 0,0 0,-1 1,0-1,1 1,-1-1,0 1,-1 0,1 1,-1-1,0 0,0 1,1 1,-2 0,0-1,-1 0,1 1,-1-1,0 0,0 1,0-1,-1 1,0-1,0 0,-1 1,1-1,-1 0,0 0,-1 0,1 0,-1-1,0 1,-2 3,-10 12,0-1,-2 0,-11 10,28-29,-53 51,34-34,1 0,1 0,0 2,1 0,1 1,1 0,1 1,-7 17,19-37,0 1,1 0,-1-1,0 1,1 0,-1 0,1-1,0 1,-1 0,1 0,0 0,0-1,0 1,1 0,-1 0,0 0,1-1,-1 1,1 0,-1 0,1-1,0 1,0 0,0-1,0 1,0-1,0 1,0-1,0 0,1 1,-1-1,0 0,1 0,-1 0,1 0,0 0,-1 0,1 0,0-1,-1 1,1-1,0 1,1-1,11 4,-1-1,1-1,0-1,-1 0,8 0,-17-1,35 0</inkml:trace>
  <inkml:trace contextRef="#ctx0" brushRef="#br0" timeOffset="6432.855">5377 491,'0'4,"4"6,10 1,7 3,8-2,3-1,5-4,4-7,4-3,-2-1,1-5,-4 0,-8 1</inkml:trace>
  <inkml:trace contextRef="#ctx0" brushRef="#br0" timeOffset="7144.727">6290 738,'6'-2,"0"0,0 0,-1-1,1 1,0-1,-1-1,1 1,-1-1,0 0,0 0,0-1,9-6,77-62,-4-3,-3-4,14-22,1-7,-99 109,0 0,1 0,-1 0,0 0,0 0,0 0,0 0,0 0,0 0,1 0,-1 0,0 0,0 0,0 0,0 0,0 0,0 0,1 0,-1 0,0 0,0 0,0 0,0 0,0 0,0 0,1 0,-1 0,0 0,0 0,0 0,0 0,0 1,0-1,0 0,1 0,-1 0,0 0,0 0,0 0,0 0,0 1,0-1,0 0,0 0,0 0,0 0,0 0,0 0,0 1,0-1,0 0,0 0,0 0,0 0,0 0,0 0,0 1,0-1,0 0,0 0,0 0,0 0,0 0,2 19,-3 20,0-2,0 0,3 0,1 0,5 21,8 89,-11-125</inkml:trace>
  <inkml:trace contextRef="#ctx0" brushRef="#br0" timeOffset="9448.765">5574 762,'46'-49,"-7"14,-7 5,30-34,-51 50,0 0,-2 0,1-1,-2 0,0-1,5-14,-2 2,-2 6,-1 0,-1 0,-1 0,1-6,-8 13,-7 18,-9 24,5 12,2 1,2 0,0 15,-10 45,4-42,7-37,2 1,0 0,1 0,2 0,0 0,1 1,2 15,-1-34,1-1,0 1,0 0,0 0,0-1,1 1,-1-1,1 1,0-1,0 0,2 3,12 10</inkml:trace>
  <inkml:trace contextRef="#ctx0" brushRef="#br0" timeOffset="11633.615">4588 1428,'-7'0,"0"1,0 0,0 1,1 0,-1 0,1 0,-1 1,1 0,0 0,0 0,0 1,0 0,1 0,-1 0,1 1,0 0,1 0,-1 0,1 1,0-1,0 1,1 0,0 0,0 1,-4 6,1 0,1 0,0 0,1 1,0 0,1 0,1 0,0 0,1 0,0 0,2 6,-1-15,1 0,0 0,0 0,0 0,1 0,0 0,0 0,0-1,0 1,1-1,0 0,-1 1,2-1,-1 0,0-1,1 1,4 2,-1 1,1-2,0 1,0-1,1-1,0 1,-1-1,6 1,10 2,1 0,0-2,0 0,0-2,0-1,6-1,-12-1,-1-1,1-1,0-1,-1 0,0-1,0-1,0-1,-1-1,15-7,-24 10,0 0,0-1,0 1,0-2,-1 1,0-1,0 0,0-1,-1 1,0-1,-1-1,1 1,-1-1,-1 0,1 0,-2 0,1-1,-1 1,0-1,-1 0,1-1,-3 6,0 0,1 1,-2-1,1 0,0 0,-1 0,1 0,-1 0,0 1,-1-1,1 0,-1 1,1-1,-1 1,0-1,0 1,-1-1,-3-3,0 1,0-1,0 1,-1 0,0 1,0-1,-7-3,-11-4,0 1,0 0,-2 2,-14-3,27 8,0 2,0 0,0 0,0 1,-9 1,17 0,0 2,-1-1,1 1,0 0,0 0,0 1,1-1,-1 2,0-1,1 0,-1 1,1 0,0 0,-1 1,-13 12</inkml:trace>
  <inkml:trace contextRef="#ctx0" brushRef="#br0" timeOffset="12262.68">5524 1206,'9'-4,"0"0,0 0,0 1,1 0,-1 1,1 0,-1 1,1 0,0 0,0 1,-1 0,5 1,-13-1,0 0,0 1,0-1,0 0,0 1,0-1,-1 1,1-1,0 1,0-1,-1 1,1 0,0-1,-1 1,1 0,0-1,-1 1,1 0,-1 0,0 0,1-1,-1 1,0 0,1 0,-1 0,0 0,0 0,0 0,0 1,0 0,0-1,-1 1,1 0,-1 0,0 0,1-1,-1 1,0 0,0-1,0 1,0-1,-1 2,-4 3,0 1,0-1,0-1,-1 1,-7 3,-19 10,0-1,-1-2,-1-1,-17 3,28-7,38-8,43-9,13-14,-52 14,0 0,0 1,0 1,1 0,-1 2,1 0,0 1,0 1,0 0,-17 0,0 0,-1 0,1 1,0-1,0 0,0 1,-1-1,1 1,0-1,-1 1,1 0,0 0,-1 0,1 0,-1 0,1 0,-1 0,0 0,1 1,-1-1,0 0,0 1,0-1,0 1,0 0,0-1,0 1,-1 0,1-1,-1 1,1 0,-1 0,0-1,1 1,-1 0,0 0,0 0,0 0,-1-1,1 1,0 0,-1 0,1-1,-1 1,1 0,-1 0,0-1,0 1,0 0,-2 4,0 1,-1-1,0 0,0 0,-1 0,0 0,0-1,0 1,-1-1,0-1,-4 4,-7 2,0-1,0-1,-1 0,1-2,-2 0,-10 2,8-4</inkml:trace>
  <inkml:trace contextRef="#ctx0" brushRef="#br0" timeOffset="12596.5">5549 1699,'5'0,"8"-4,12-2,10 1,2 1,5-3,-2-1,-7 2</inkml:trace>
  <inkml:trace contextRef="#ctx0" brushRef="#br0" timeOffset="12915.657">5673 1724,'-1'0,"1"0,0 0,0 1,0-1,0 0,0 0,-1 0,1 0,0 0,0 0,0 0,0 0,0 0,-1 0,1 0,0 0,0 0,0 0,0 0,-1 0,1 0,0 0,0 0,0 0,0 0,-1 0,1 0,0 0,0 0,0 0,0-1,0 1,-1 0,1 0,0 0,0 0,0 0,0 0,0 0,0-1,0 1,0 0,0 0,-1 0,1 0,0-1,0 1,0 0,0 0,0 0,0 0,0 0,0-1,0 1,0 0,0 0,0 0,0 0,0-1,0 1,1 0,10-9,21-7,-19 12,2-1,1 0,0 1,11 0,-25 3,1 0,-1 1,1 0,-1 0,1 0,-1 0,1 0,-1 0,1 1,-1-1,0 1,1 0,-1-1,0 1,1 0,-1 0,0 1,0-1,0 0,0 1,0-1,0 1,0 0,-1 0,3 1,-4 0,1-1,-1 0,1 1,-1-1,0 0,0 0,0 1,0-1,0 0,-1 1,1-1,-1 0,0 0,1 1,-1-1,0 0,0 0,0 0,0 0,-1 0,1 0,-1 0,1-1,-1 1,1 0,-1-1,-1 1,-50 44,52-46,-53 35,39-27,1 1,0 0,1 1,0 0,-9 10,22-19,-1-1,0 1,1 0,-1-1,1 1,-1-1,0 1,1 0,0 0,-1-1,1 1,-1 0,1 0,0-1,0 1,0 0,-1 0,1 0,0 0,0-1,0 1,0 0,0 0,0 0,0 0,1 0,-1-1,0 1,0 0,1 0,-1 0,0-1,2 2,-1-1,1 0,-1 1,1-1,0 0,-1 0,1 0,0 0,0-1,-1 1,1 0,0-1,2 1,7 1,-1-1,1 1,-1-2,1 0,1 0,21-4,0-2,18-5,-27 5,14-3</inkml:trace>
  <inkml:trace contextRef="#ctx0" brushRef="#br0" timeOffset="14117.221">6092 1477,'-4'4,"7"2,7 0,10-6,6-3,7 0,2-1,4 2,3 0,-1 0,-8 2</inkml:trace>
  <inkml:trace contextRef="#ctx0" brushRef="#br0" timeOffset="14668.709">6807 1059,'24'-1,"-7"0,0 1,0 1,-1 0,1 1,-14-1,0-1,0 1,1 0,-1 0,0 0,0 0,0 0,-1 0,1 1,0 0,0-1,-1 1,1 0,-1 0,0 1,1-1,-1 0,0 1,0-1,-1 1,1 0,1 2,-3-2,1 0,-1-1,0 1,0 0,0 0,0 0,0 0,-1-1,0 1,1 0,-1 0,0-1,0 1,0 0,-1-1,1 1,0-1,-1 1,0-1,0 0,1 0,-1 0,0 0,-1 0,1 0,0-1,-1 1,-9 8,-2 0,1-1,-1-1,-2 1,-14 5,1-2,-2-1,-14 3,15-5,0 1,1 1,-6 5,35-16,0 0,0 0,0 0,1 0,-1 0,0 0,0 0,0 0,0 0,0 0,0 1,0-1,0 0,0 0,1 0,-1 0,0 0,0 0,0 0,0 0,0 1,0-1,0 0,0 0,0 0,0 0,0 0,0 0,0 1,0-1,0 0,0 0,0 0,0 0,0 0,0 0,0 0,0 1,0-1,0 0,0 0,0 0,0 0,-1 0,1 0,0 0,0 1,0-1,0 0,0 0,0 0,0 0,0 0,0 0,-1 0,24 1,28-4,39-11,-59 7,1 3,-1 0,4 2,-33 2,-1-1,1 1,0 0,0 0,0 0,-1 0,1 0,0 1,0-1,-1 0,1 1,0 0,0-1,-1 1,1 0,-1 0,1 0,-1 0,1 0,0 0,-2 0,0 0,0 0,0 0,0 0,0 0,-1-1,1 1,0 0,0 0,0 0,-1 0,1 0,-1-1,1 1,-1 0,1 0,-1 0,1-1,-1 1,1 0,-1-1,0 1,1-1,-1 1,0 0,0-1,-9 8,-1 0,0 0,-1-1,-6 2,0 1,-1-2,-1 0,0-1,-17 3,14-6</inkml:trace>
  <inkml:trace contextRef="#ctx0" brushRef="#br0" timeOffset="14992.957">6536 1675,'0'4,"8"1,12 1,10-2,9-5,5-7,9-2,4-3,-1 0,-4-2,-8 2,-10 4</inkml:trace>
  <inkml:trace contextRef="#ctx0" brushRef="#br0" timeOffset="15330.725">6955 1774,'-7'6,"-1"0,0-1,0 1,0-2,0 1,-1-1,-2 1,-25 13,11-4,-39 24,1 2,-32 28,92-66,-1 1,0 0,1 0,0 1,0-1,0 1,0 0,0-1,1 1,0 0,-1 3,2-7,1 1,0 0,0 0,0-1,0 1,0 0,0 0,0 0,0-1,0 1,0 0,1-1,-1 1,0 0,0 0,1-1,-1 1,0 0,1-1,-1 1,1 0,-1-1,1 1,-1-1,1 1,1 1,0-1,1 0,-1 1,1-1,-1 0,1 0,-1 0,1 0,0-1,-1 1,2-1,9 2,1-1,0 0,-1-1,1-1,-1 0,1-1,-1 0,8-3,24-8,37-17,-16 6,-26 11</inkml:trace>
  <inkml:trace contextRef="#ctx0" brushRef="#br0" timeOffset="16817.121">6807 1724,'4'0,"2"4,3-2,1-7,-6-2,-7 1,-8-4,-6-3,-9-1,-4 3,-1 8,-3 7,-1 13,6 7,8-1</inkml:trace>
  <inkml:trace contextRef="#ctx0" brushRef="#br0" timeOffset="18497.558">5130 2390,'-3'-3,"-1"1,0 0,1 0,-1 0,0 1,0-1,0 1,0 0,-1 0,1 0,0 1,-1-1,-53-1,47 4,1 0,-1 0,1 1,0 0,0 1,0 0,0 1,1 0,0 0,0 1,0 0,0 1,-23 19,1 1,-11 15,10-10,2 2,1 1,-1 6,20-28,1 1,1 0,1 0,0 1,0 0,2 0,0 1,0-1,2 1,-1 8,3-20,1 1,0-1,0 0,0 1,1-1,-1 1,1-1,0 0,1 1,-1-1,1 0,0 0,0 0,0 0,0 0,0-1,1 1,0 0,2 0,0 1,0 0,0-1,1 0,0 0,0-1,0 1,0-1,0-1,1 1,0-1,13 4,0-2,0 0,0-1,0-1,1-1,-1-1,12-2,-12 1,-1-2,1 0,-1-1,0-2,0 0,-1 0,1-2,-2 0,8-5,-13 6,-1 0,0-1,-1 0,0-1,0 0,-1 0,0-1,0 0,-1-1,-1 0,0 0,0 0,-1-1,1-5,-5 11,0 1,0-1,-1 0,0 1,0-1,-1 0,1 1,-1-1,-1 0,1 0,-1 0,0 1,0-1,-1 1,1-1,-3-4,0 1,0 0,-1 1,0-1,0 1,-1 0,0 0,-6-5,-2-1,-1 0,-1 1,0 0,0 2,-2 0,1 0,-1 2,-11-4,24 10,0 1,0 0,0 0,0 0,0 1,0 0,-1 0,1 0,0 0,-1 1,1 0,0 0,-1 1,1-1,0 1,0 0,-1 1,1-1,0 1,0 0,1 0,-1 1,0-1,1 1,-1 0,1 0,0 1,-1 0,-13 17</inkml:trace>
  <inkml:trace contextRef="#ctx0" brushRef="#br0" timeOffset="18966.054">5722 2538,'-12'2,"0"0,0 1,0 0,0 1,0 0,1 1,0 1,0 0,0 0,1 1,0 0,0 1,1 0,0 0,0 1,1 0,0 1,3-4,1 1,-1 0,1 0,0 0,1 0,-1 0,1 1,-1 5,4-10,-1 0,1 0,0-1,0 1,0 0,0-1,0 1,1 0,-1-1,1 1,-1 0,1-1,0 1,0-1,1 1,-1-1,0 0,1 1,-1-1,1 0,0 0,0 0,0 0,0 0,0-1,0 1,1 0,10 6,-1-2,1 1,0-2,0 1,0-2,1 0,0-1,0 0,0-1,0 0,0-1,0-1,1 0,-1-1,7-2,-3 1,-1-1,0 0,1-2,-1 0,-1 0,1-2,-1 0,0-1,-1-1,0 0,0-1,4-5,-13 10,0 0,0-1,-1 0,0 0,0 0,-1-1,1 1,-2-1,1 0,-1 0,0 0,0-1,-1 1,1-2,-3 4,1 0,-1 0,0 1,0-1,0 0,-1 0,1 0,-1 1,-1-1,1 0,-1 1,1-1,-1 1,0 0,-1-1,1 1,-1 0,0 0,0 1,0-1,0 1,-1-1,0 0,-8-5,1 0,-1 0,-1 2,0-1,0 1,0 1,-1 0,1 1,-2 1,1 0,0 1,-1 0,1 1,-1 1,0 0,1 1,-1 1,0 0,1 1,-1 1,1 0,-1 0,1 2,-15 9</inkml:trace>
  <inkml:trace contextRef="#ctx0" brushRef="#br0" timeOffset="20213.695">6536 2538,'0'4,"-9"2,11-1,8 0,7-7,5-1,3-2,1 1,5 1,1 1,-5 1</inkml:trace>
  <inkml:trace contextRef="#ctx0" brushRef="#br0" timeOffset="20650.738">6757 2661,'0'0,"0"1,0-1,0 1,0-1,1 0,-1 1,0-1,0 1,0-1,0 1,0-1,1 0,-1 1,0-1,0 0,0 1,1-1,-1 0,0 1,1-1,-1 0,0 1,1-1,-1 0,0 0,1 1,-1-1,1 0,-1 0,0 0,1 0,-1 0,1 1,-1-1,1 0,20-3,17-13,1-13,-2-2,-2-1,0-2,-3-1,19-27,-30 38,6-12,-22 27,1 0,1 0,-1 1,1 0,1 0,0 1,0 0,0 0,6-3,-13 10,0 0,0 0,-1-1,1 1,0 0,0 0,0 0,-1 0,1 0,0 1,0-1,-1 0,1 0,0 0,0 1,-1-1,1 0,0 1,-1-1,1 0,0 1,-1-1,1 1,-1-1,1 1,0 0,-1-1,0 1,1-1,-1 1,1 0,-1 0,0-1,1 1,-1 0,0-1,0 1,0 0,1 0,-1 0,0-1,0 1,0 0,0 0,0-1,-1 2,4 42,-3-39,-5 87,-11 62,13-130,-3 77,6-110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0T07:12:34.455"/>
    </inkml:context>
    <inkml:brush xml:id="br0">
      <inkml:brushProperty name="width" value="0.05" units="cm"/>
      <inkml:brushProperty name="height" value="0.05" units="cm"/>
      <inkml:brushProperty name="color" value="#F6630D"/>
      <inkml:brushProperty name="ignorePressure" value="1"/>
    </inkml:brush>
  </inkml:definitions>
  <inkml:trace contextRef="#ctx0" brushRef="#br0">103 185,'1'-15,"0"-1,1 1,1 1,0-1,1 0,1 1,0-1,1 1,0 1,4-5,-41 85,3 2,-10 41,37-107,-19 71,-1 26,17-78,1 1,1 0,1 0,2 0,0 0,3 18,-3-35,0-1,0 1,1 0,-1-1,1 1,0-1,1 0,-1 0,1 0,0 0,1 0,-1 0,1-1,0 0,0 1,0-1,0-1,1 1,0-1,-1 0,1 0,1 0,-1 0,0-1,0 0,1 0,0-1,-1 1,1-1,0-1,3 1,8 0,-1-2,0 0,0-1,0 0,0-1,0-1,0-1,-1 0,0-1,12-6,32-20,-1-2,-2-3,-1-2,-2-2,4-9,-32 27,-1 0,-1-2,-1-1,16-25,-31 41,0 0,-1 0,0-1,-1 0,0 0,-1 0,0-1,-1 0,-1 1,1-1,-2 0,0 0,0-1,-1 1,-1-2,-2 1,-1 1,0 0,-1 1,0-1,-1 1,0 0,-1 0,-1 0,1 1,-3-1,10 10,-1 1,1-1,-1 0,1 1,-1-1,0 0,1 1,-1-1,0 1,1-1,-1 1,0-1,0 1,1-1,-1 1,0 0,0 0,0-1,0 1,0 0,1 0,-1 0,0 0,0 0,0 0,0 0,0 0,0 0,1 1,-1-1,0 0,0 0,0 1,0-1,1 1,-1-1,0 1,0-1,1 1,-1-1,0 1,1-1,-1 1,1 0,-1-1,1 1,-1 0,1 0,-1 0,1 0,-22 43,13-9,2-1,1 1,1 0,2 1,2-1,1 0,2 1,2 9,-2-33,0-1,1 1,0 0,1-1,0 0,1 0,0 0,0 0,1-1,1 0,0 0,0-1,1 0,0 0,1-1,0 0,0 0,0-1,1 0,0-1,1 0,0 0,-1-1,2-1,-1 0,0 0,1-1,0-1,-1 0,1-1,0 0,0 0,3-1,18-1,0-2,0-1,-1-1,23-8,-1-2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0T07:12:38.294"/>
    </inkml:context>
    <inkml:brush xml:id="br0">
      <inkml:brushProperty name="width" value="0.05" units="cm"/>
      <inkml:brushProperty name="height" value="0.05" units="cm"/>
      <inkml:brushProperty name="color" value="#F6630D"/>
      <inkml:brushProperty name="ignorePressure" value="1"/>
    </inkml:brush>
  </inkml:definitions>
  <inkml:trace contextRef="#ctx0" brushRef="#br0">767 48,'-2'-2,"0"-1,0 1,0 0,-1-1,1 1,0 1,-1-1,0 0,1 1,-1-1,0 1,0 0,0-1,0 2,0-1,-1-1,-12-3,-1 1,1 1,-1 0,0 1,0 1,0 1,0 0,0 1,0 1,0 1,-4 1,-1 0,0-2,1 0,-1-1,0-1,0-1,-17-3,30 2,-1 0,0 0,1 1,-1 1,0 0,0 0,0 1,0 0,0 0,1 1,-1 1,-3 1,7-1,1-1,-1 2,1-1,-1 1,1 0,0 0,1 0,-1 1,1-1,0 1,0 0,0 0,0 1,1-1,0 1,1 0,-1 0,1 0,-1 5,1 1,0 1,1-1,1 1,0-1,0 1,2-1,-1 1,2-1,-1 0,2 0,0 0,2 5,13 58,-13-26,-3 0,-2 24,-2-38,2-1,1 0,2 0,1 0,9 32,-9-51,5 13,-2 1,0 0,-2 1,-2 0,0 0,-2 1,10 134,-5-87,-3 25,-6 41,-1-8,8 31,-1-119,-1-21,-1 1,-3 25,0-41,0 0,-2 0,1 0,-2 0,1-1,-2 0,1 1,-5 5,-27 46,-4-2,-5 4,-54 83,95-142,0 1,1 0,-1 0,1 0,1 0,-1 1,1-1,1 1,-1 0,1-1,1 1,-1 0,1 0,1-1,-1 1,1 0,1-1,-1 1,1 0,1-1,0 4,1 1,-1 1,-1 0,0 1,-1 2,-1-9,0 0,1-1,-1 1,1 0,1-1,-1 1,1-1,0 1,1-1,0 0,0 0,0 0,0 0,1-1,0 1,0-1,2 2,6 2,0 0,1-1,-1 0,1-1,1-1,0 0,0 0,0-2,7 2,15 3,0-3,0 0,13-2,20-7,-40-1</inkml:trace>
  <inkml:trace contextRef="#ctx0" brushRef="#br0" timeOffset="679.86">446 246,'-4'0,"-6"-5,-1 4,2 5,2 11,2 7,6 8,11 8,9 1,8 2,3-1,6-4,-1-3,-2-4,-2-1,-3-7,2-6,-5-7</inkml:trace>
  <inkml:trace contextRef="#ctx0" brushRef="#br0" timeOffset="1114.872">816 295,'-9'0,"-6"8,-5 8,-4 8,-1 5,-1 6,-1 1,1 3,-4-1,-1-3,1 2,1-3,5-1,3-4,5-1,5-6</inkml:trace>
  <inkml:trace contextRef="#ctx0" brushRef="#br0" timeOffset="1465.499">841 640,'0'4,"0"10,4 7,1 4,9 1,6 2,-1-1,1 4,1 0,-3-4</inkml:trace>
  <inkml:trace contextRef="#ctx0" brushRef="#br0" timeOffset="1824.775">544 1306,'0'-4,"0"3,0 5,0 11,5 7,9 8,6 7,5 6,2 0,4 1,2-3,-5-5,-3-7,-6-6,-6-5</inkml:trace>
  <inkml:trace contextRef="#ctx0" brushRef="#br0" timeOffset="2157.826">940 1306,'-9'-4,"-6"-2,-6 1,-7 5,-3 11,-4 11,-6 12,-3 7,-3 10,2-4,1 3,-1 1,4-4,3-6,10-9</inkml:trace>
  <inkml:trace contextRef="#ctx0" brushRef="#br0" timeOffset="2514.651">989 1552,'0'13,"0"8,0 4,-4 8,-10 1,-7-1,-8 3,1-1,1-2,5-2,18-3,20-5,14-8,11-5,3-5,1-4,-5-1</inkml:trace>
  <inkml:trace contextRef="#ctx0" brushRef="#br0" timeOffset="2880.581">397 2267,'0'5,"-4"9,-2 6,1 5,5 2,11 0,7 0,6 4,-2 1,0-1,0 3,1-1,-4-1,-1-2,-3-7</inkml:trace>
  <inkml:trace contextRef="#ctx0" brushRef="#br0" timeOffset="3211.1">742 2317,'-8'0,"-8"0,-8 8,-10 7,-2 6,-4 7,-3 3,1 1,-1 2,3 1,5 2,-2 4,3-2,2-3,7-3,7-3,8-7</inkml:trace>
  <inkml:trace contextRef="#ctx0" brushRef="#br0" timeOffset="3641.969">841 2538,'36'-5,"-29"3,0 0,0 1,1 0,-1 1,8 0,-14 0,1 0,0 0,0 1,-1-1,1 1,0-1,0 1,-1 0,1-1,-1 1,1 0,-1 0,1 0,-1 0,1 1,-1-1,0 0,0 1,0-1,0 0,0 1,0 0,0-1,0 1,0-1,-1 1,1 0,-1 1,1-1,-1 0,0 1,0-1,0 0,0 1,0-1,-1 0,1 1,-1-1,1 0,-1 1,0-1,0 0,0 0,0 0,0 0,-1 0,1 0,0 0,-1 0,0-1,0 2,-47 40,42-38,-19 13,20-14,-1 0,1 0,0 1,0 0,0 0,1 1,0-1,0 1,-1 2,6-8,0 1,-1-1,1 1,-1 0,1-1,0 1,0 0,-1 0,1-1,0 1,0 0,0 0,0-1,0 1,0 0,0 0,0-1,0 1,0 0,0 0,1-1,-1 1,0 0,0 0,1-1,-1 1,0 0,1-1,-1 1,1-1,-1 1,1 0,-1-1,1 1,-1-1,1 1,0-1,-1 0,1 1,0-1,-1 0,1 1,0-1,0 0,-1 0,1 0,0 1,0-1,-1 0,1 0,0 0,0 0,-1 0,2-1,44 1,-45 0,56-7,-20 3,0 0,11 3,-46 0,1 1,-1 0,0 0,0 0,0 1,0-1,0 0,0 1,0-1,0 1,0 0,0-1,0 1,0 0,0 0,0 1,0-1,-1 0,1 1,0-1,-1 1,1-1,-2 1,1 0,-1-1,1 1,-1 0,0-1,1 1,-1 0,0 0,0-1,0 1,-1 0,1-1,0 1,-1 0,1-1,-1 1,1 0,-1-1,0 1,0 1,-4 5,0 0,-1 0,0 0,0-1,0 0,-1 0,0-1,0 0,-1 1,-25 14,-1-1,-1-1,-1-3,0 0,-1-2,0-2,-38 7,36-12</inkml:trace>
  <inkml:trace contextRef="#ctx0" brushRef="#br0" timeOffset="4815.406">1260 73,'8'0,"0"0,0 1,-1 0,1 0,0 0,-1 1,1 0,-1 1,0 0,7 3,-10-4,0 1,0 0,0 1,0-1,0 1,-1-1,1 1,-1 0,0 0,-1 1,1-1,-1 1,1-1,-2 1,1 0,0 0,0 1,1 13,-1 0,0 0,-1 1,-1-1,-1 0,-1 0,0 0,-2 0,0 2,-9 71,-5 337,2-307,9-78,1 0,3 0,1 11,5-17,2-1,1 0,4 8,11 63,11 175,-11 20,-20-131,3 46,-1-179,2-1,1 1,2-1,9 22,0-12,-9-29,-1 1,-1 0,-1 0,-1 0,0 3,-4-20,0 1,-1 0,0-1,1 1,-1-1,-1 1,1-1,0 1,-1-1,0 0,1 1,-1-1,-1 0,1 0,0-1,-1 1,1 0,-1-1,0 1,0-1,0 0,0 0,0 0,0-1,-1 1,0 0,-16 7,1-1,-2 0,1-2,-2 0,15-4,-16 5,1-1,-1-1,-1-1,1-2,0 0,-1-1,1-1,-1-1,-13-3,-1-7</inkml:trace>
  <inkml:trace contextRef="#ctx0" brushRef="#br0" timeOffset="5545.977">1728 1355,'-4'0,"11"-4,13-2,7 1,7 1,7-3,4-1,-1 2,1-3,0 0,-7 2</inkml:trace>
  <inkml:trace contextRef="#ctx0" brushRef="#br0" timeOffset="5875.588">1531 1725,'0'4,"-4"2,15-1,14 4,16-1,9-5,8-3,4-6,-1-6,-7-1,-12 1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0T07:12:52.938"/>
    </inkml:context>
    <inkml:brush xml:id="br0">
      <inkml:brushProperty name="width" value="0.05" units="cm"/>
      <inkml:brushProperty name="height" value="0.05" units="cm"/>
      <inkml:brushProperty name="color" value="#F6630D"/>
      <inkml:brushProperty name="ignorePressure" value="1"/>
    </inkml:brush>
  </inkml:definitions>
  <inkml:trace contextRef="#ctx0" brushRef="#br0">11 591,'-6'-1,"2"1,6 11,4 11,2 1,0-2,2 1,0-1,2-1,11 16,12 13,3-2,5 2,-29-34,1-2,0 1,1-2,0 0,1-1,3 1,112 54,-97-50,44 16,1-5,1-2,1-4,25 0,2 3,122 34,-106-24,1-6,2-4,80 1,81-17,0-13,-1-13,-1-13,-1-12,42-22,-84 2,-2-10,137-66,-187 69,-92 36,-1-4,-2-5,-1-4,0-5,220-145,-208 132,-22 14,32-27,-84 52,1 2,1 2,1 2,40-17,-31 17,-1-3,19-15,64-31,-102 59,-4 3</inkml:trace>
  <inkml:trace contextRef="#ctx0" brushRef="#br0" timeOffset="1169.039">3587 1478,'-1'-1,"0"0,0 0,0 0,0 0,0 1,-1-1,1 0,0 1,-1-1,1 1,0-1,-1 1,1-1,-1 1,1 0,0 0,-1 0,1 0,-1 0,1 0,-1 0,1 0,0 1,-1-1,-2 1,1 1,0-1,0 1,0 0,0-1,0 1,0 1,0-1,1 0,-2 2,-4 4,1 1,0 0,0 1,1 0,0 0,1 0,-13 38,1 0,3 1,2 0,-3 36,-1-5,-2 36,4 2,5-1,6 1,5 4,-2-112,-1 1,0-1,0 0,-1 0,0 0,-1 0,-2 7,3-12,0-1,0 1,0-1,-1 0,0 0,1 0,-1 0,-1 0,1 0,0-1,-1 0,0 1,0-2,0 1,0 0,-3 1,5-3,0-1,0 1,0-1,0 1,0-1,0 0,0 0,1 1,-1-2,0 1,0 0,0 0,0 0,0-1,0 1,0-1,0 0,1 0,-1 1,0-1,0 0,1 0,-1-1,1 1,-1 0,1 0,-1-1,1 1,0-1,0 1,0-1,0 0,0 1,0-1,0 0,0 0,1 0,-1-1,-2-5,0 0,0 1,1-1,0 0,1-1,0 1,0 0,1 0,0-1,4-16,1-1,2 1,0 1,2-1,1 1,0 1,12-17,-1-3,78-154,9 4,18-9,-108 175,1 0,1 1,1 1,21-19,-35 36,1 1,1 1,-1 0,1 0,0 0,1 1,-1 1,1-1,0 2,0-1,0 1,1 1,-1 0,1 0,-1 1,10 0,-15 1,-1 1,0-1,0 1,0 0,0 0,0 0,0 1,0-1,0 1,0 0,-1 0,1 0,-1 1,1-1,-1 1,2 1,0 2,0 0,0 1,0-1,-1 1,0 0,0 0,-1 0,2 5,4 14,-2 0,-1 0,-1 1,1 19,1 49,-4 0,-5 29,0-25,4 0,4 0,-3-74,11 76,-6-73</inkml:trace>
  <inkml:trace contextRef="#ctx0" brushRef="#br0" timeOffset="1516.242">3316 2292,'0'-4,"-4"-6,2-5,11-4,11-4,12-1,12-1,15 3,24 2,9 4,3 5,-4 0,-7 1,-7 8,-11 3,-9 2,-15 1</inkml:trace>
  <inkml:trace contextRef="#ctx0" brushRef="#br0" timeOffset="2636.157">3661 1651,'-22'24,"2"2,0 1,2 0,-6 13,8-13,-30 55,-15 43,32-64,-14 22,15-30,3 1,2 0,-12 43,33-90,1 1,-1-1,1 0,1 1,-1-1,1 0,1 2,2 14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0T07:12:59.653"/>
    </inkml:context>
    <inkml:brush xml:id="br0">
      <inkml:brushProperty name="width" value="0.05" units="cm"/>
      <inkml:brushProperty name="height" value="0.05" units="cm"/>
      <inkml:brushProperty name="color" value="#F6630D"/>
      <inkml:brushProperty name="ignorePressure" value="1"/>
    </inkml:brush>
  </inkml:definitions>
  <inkml:trace contextRef="#ctx0" brushRef="#br0">632 22,'-1'-1,"1"0,-1 0,0 0,1 0,-1 0,0 1,0-1,0 0,0 0,0 1,0-1,0 0,0 1,0-1,0 1,0 0,0-1,0 1,0 0,0-1,0 1,-1 0,0 0,-34-5,32 4,-32 0,0 1,0 2,0 1,1 1,-31 9,10-2,-49 2,102-13,-1 0,1 0,0 0,0 1,0 0,-1-1,1 1,0 1,0-1,0 0,0 1,1-1,-1 1,0 0,1 0,-1 0,1 0,-1 0,1 1,0-1,0 1,0-1,-1 4,0 0,1-1,0 1,1 1,0-1,-1 0,2 0,-1 0,1 1,0-1,0 0,1 1,0 0,10 67,3-1,11 28,-3-31,9 16,-9-29,-3 2,1 12,-15-51,-2 0,0 1,-1-1,-1 0,-1 1,-1-1,-1 0,-3 15,-14 65,-2 54,20-128,2 1,1-1,0 0,5 13,-2-7,-1 0,-1 17,-3-37,-1-1,0 1,-1-1,0 1,0-1,-1 0,-1 0,0 0,-1 1,-38 77,14-31,-15 46,36-82,1 1,1 0,1 0,1 1,1-1,1 17,2 67,1-42,-2 0,-4 0,-3 6,1-15,1 41,4-55,-1 1,-2-1,-8 27,10-58,1-2,-1-1,1 1,1-1,0 1,0 0,1 0,0 5,0-11,1 0,0 0,0 0,0 0,0-1,0 1,1 0,-1-1,1 1,0-1,0 1,0-1,0 0,0 0,0 0,1 0,-1 0,0-1,1 1,0-1,-1 1,1-1,0 0,2 1,20 7,1-1,1-1,-1-2,1 0,0-2,0-1,15-1,21-2,0-3,44-9,-92 11,0-1,0-1,0 0,0-1,-1 0,0-1,0-1,-1 0,0-1,0-1,4-3,-1-4</inkml:trace>
  <inkml:trace contextRef="#ctx0" brushRef="#br0" timeOffset="2117.059">830 46,'5'74,"-3"-61,0 0,-1-1,-1 1,0 0,-1 0,0 0,-1-1,0 1,-1-1,-3 10,-19 36,17-42,1 0,0 1,1-1,1 1,1 0,0 0,1 1,0 15,5 2,1 0,2 0,1 0,5 10,-3-9,-1 0,-1 1,-3-1,0 2,-3-21,-1 29,3 0,1 0,6 21,-5-35,-1 1,-2-1,-1 1,-1-1,-2 1,-4 15,-2 31,3 45,7 80,1-54,8-64,-7-71,0 0,-2 0,0 0,0 0,-1 0,-1 1,-1 4,-3 3,1 1,2 0,0 0,2 0,0 0,2 0,1 0,0-1,2 1,1-1,4 11,-6-23,0 0,-1 0,-1 1,0 0,0-1,-1 1,-1 0,0 0,0 0,-1-1,-1 1,0 0,0-1,-1 1,-1-1,0 0,0 0,-1 0,-1-1,0 1,0-1,-1-1,-3 4,-24 37,16-22,-2 0,-7 6,21-27,0-1,0 0,0 0,-1 0,0-1,0 0,-1 0,1-1,-1 0,-8 3,14-7,-1 1,1-1,0 1,-1-1,1 0,-1 0,1 0,0 0,-1 0,1 0,0-1,-1 1,1-1,0 1,-1-1,1 0,0 0,0 0,0-1,-15-10</inkml:trace>
  <inkml:trace contextRef="#ctx0" brushRef="#br0" timeOffset="3083.038">263 2044,'0'0,"0"0,0 0,-1 0,1 1,0-1,0 0,0 0,-1 0,1 0,0 0,0 1,-1-1,1 0,0 0,0 0,0 0,-1 0,1 0,0 0,0 0,-1 0,1 0,0 0,0 0,-1 0,1 0,0 0,0 0,-1 0,1 0,0 0,0-1,-1 1,1 0,0 0,0 0,0 0,-1 0,1-1,0 1,0 0,0 0,0 0,-1-1,1 1,0 0,-7-17,2-20,5 25,1 1,1-1,0 1,0 0,1-1,1 1,-1 1,2-1,0-1,15-26,21-32,14-25,-34 41,-2-1,-3 0,-2-1,1-21,9-36,-23 111,-1 0,1 0,-1 0,1 0,-1 0,0 0,0 0,0 0,0 0,0 0,-1 0,1 0,-1 0,1 0,-1 0,0-1,0 2,1 0,-1 1,0-1,1 1,-1-1,0 0,1 1,-1-1,0 1,0-1,0 1,0 0,1-1,-1 1,0 0,0 0,0-1,0 1,0 0,0 0,0 0,0 0,0 0,0 1,-3-1,0 1,0 0,0 1,0-1,0 1,0 0,0 0,1 0,-1 0,1 1,0-1,-1 1,1 0,0 1,-14 17,2 2,1 0,0 1,2 0,1 0,1 2,-6 23,-14 30,28-76,-25 64,-10 41,31-88,1-1,1 1,1-1,0 1,2 0,0 0,1 0,2 6,-1-21,-1-1,1 1,0-1,1 1,-1-1,1 1,0-1,0 0,0 0,1 0,-1 0,1 0,0-1,0 1,0-1,1 0,-1 1,1-2,0 1,0 0,0-1,0 0,0 0,0 0,1 0,-1-1,1 1,0-1,3 0,-1 0,0 0,0 0,1-1,-1-1,0 1,1-1,-1 0,0-1,0 1,0-2,0 1,0-1,-1 0,1 0,-1-1,4-2,13-10,-1-1,-1 0,-1-2,-1 0,12-16,-30 34,0 0,0 0,0 0,-1 0,1 0,0 0,-1 0,1-1,-1 1,0 0,1 0,-1-1,0 1,1 0,-1-1,0 1,0 0,0 0,0-1,-1 1,1 0,0-1,0 1,-1 0,1 0,-1-1,1 1,-1 0,-1-1,0-1,0 1,0 0,0 0,0 0,0 0,-1 0,1 1,-1-1,1 1,-1 0,-2-1,-6-2,0 0,0 1,0 0,0 1,-1 0,-3 1,7 1,0 0,0 0,0 1,0 0,0 0,0 1,0 0,0 1,1 0,-1 0,1 0,0 1,0 0,0 1,1-1,-5 5,-9 10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0T07:13:18.856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11156 3207,'-1'-3,"0"0,1 1,-1-1,-1 0,1 1,0-1,-1 1,1 0,-1-1,0 1,1 0,-1 0,0 0,0 0,-1 0,-45-38,19 16,-9-11,-1 1,-2 2,-1 2,-8-3,-12-6,1-3,-9-11,33 19,2-1,2-2,1-1,-13-20,-10-13,10 20,-3 2,-39-30,20 19,-4-10,50 47,2-1,0 0,1-1,2-1,-3-7,13 22,-5-12,-1 1,-1 0,-1 1,0 0,-2 1,-14-14,-90-79,-4 6,-81-50,118 95,-2 5,-3 3,-2 5,-2 3,-11 2,-787-301,765 297,-37-16,-3 8,-124-23,-401-86,426 106,-255-22,291 49,-142-16,-320-30,452 36,-119-15,-44 22,-200 17,143 44,213-7,-603 36,638-31,-100 28,98-14,-30-9,-6 15,275-48</inkml:trace>
  <inkml:trace contextRef="#ctx0" brushRef="#br0" timeOffset="1930.462">10860 2417,'-1'0,"-1"0,1 0,-1 0,1 0,-1 0,1 0,-1 0,1 0,-1 1,1-1,0 0,-1 1,1 0,-1-1,1 1,0 0,0-1,-1 1,1 0,0 0,0 0,0 0,0 0,0 1,0-1,0 0,0 0,0 1,1-1,-1 0,1 1,-1-1,1 1,-1-1,1 0,0 1,0-1,-1 1,1-1,0 1,0-1,1 1,-1-1,0 1,0-1,1 1,-1-1,1 1,-1-1,1 0,0 2,5 12,0-1,1 1,0-1,9 11,-9-13,120 239,-94-201,-24-37,0-1,-1 1,0 1,-1-1,0 1,-1 0,3 13,-9-24,0-1,0 1,0-1,0 1,0-1,-1 1,1-1,-1 0,0 1,0-1,0 0,0 1,0-1,0 0,0 0,-1 0,1 0,-1 0,1 0,-1 0,0-1,0 1,0-1,0 1,0-1,0 1,0-1,-1 0,1 0,0 0,-3 0,-10 5,-1-1,0-1,0 0,-8 0,11-2,-84 23,67-16,-1-1,0-2,-21 2,46-8,0 0,0-1,1 0,-1 0,0-1,0 1,1-1,-1 0,1-1,-1 1,1-1,0 0,0-1,0 1,1-1,-1 0,1 0,0 0,0-1,0 1,1-1,-1 0,1 0,-1-3,0 2,1 0,0 0,1 0,-1 0,1 0,0 0,1-1,-1 1,1-1,0 1,1-1,0 1,0-1,0 1,1-1,0 1,0-1,1 1,-1-1,2 1,-1 0,1-1,6-8,1 1,0 0,1 1,1 0,0 0,14-10,88-61,-26 22,-62 37,-5 1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0T07:13:27.266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2220 128,'-8'-1,"1"0,-1-1,0 0,1 0,-1-1,-1 0,-17-6,-33-4,0 2,-53-2,53 7,-377-42,373 41,0 2,0 4,0 2,0 3,-4 3,33-1,-1 1,1 1,1 2,-1 2,2 1,0 1,1 2,0 1,-24 18,13-2,1 1,-11 16,10-11,-39 30,41-41,2 2,1 2,1 1,2 2,-6 9,24-20,0 0,2 1,1 1,1 0,-2 10,-11 36,-4 29,13-39,2 1,3 0,2 0,1 64,18 14,-5-100,-2 0,-1 1,-3-1,-2 10,-6 28,2 52,7-103,1 1,2 0,0-1,2 0,2 0,3 9,12 24,3-1,2-1,16 21,106 163,-35-61,-73-106,25 69,-38-80,3-1,2-2,11 11,121 177,-154-235,1-1,0-1,2 0,-1-1,1-1,1 0,0-1,0 0,1-1,1-1,-1-1,1 0,0-1,18 4,30 4,1-3,1-2,33-2,24 4,-27 0,258 25,-338-35,0-2,0 0,1-1,-1 0,0-2,0 0,-1-1,1 0,-1-1,0-1,-1-1,10-6,27-19,-1-3,44-39,-5 3,-50 42,185-145,-181 136,-1-2,-2-2,29-41,16-37,-32 44,12-10,-36 51,-1-1,-3-2,-1 0,7-17,-23 37,-1 1,-1-2,0 1,-1-1,-1 0,-1 0,-1 0,-1 0,-1-1,0 1,-2-5,-51-399,20 196,19 67,7-2,8-20,-1 43,-1 136,0-1,0 0,0 1,-1-1,0 1,0-1,0 1,0-1,-1 1,0-1,0 1,0 0,0 0,-1 0,1 1,-1-1,0 0,0 1,-1-1,-3-1,-1 0,1 0,-1 0,0 1,0 0,-1 1,1 0,-1 0,-4-1,-56-10,0 2,0 3,-40 1,64 5,-19-1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0T07:13:49.700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1384 54,'-157'-2,"-173"4,71 24,227-22,0 2,1 1,0 1,0 1,1 2,0 2,1 0,-16 11,7-2,2 2,1 1,1 1,2 2,0 1,-4 8,25-23,0 0,0 1,1 0,1 0,1 1,0 0,1 1,1 0,1 0,0 0,1 1,1-1,0 1,1 0,1 0,1 0,1 0,1 3,5 37,3 0,2-2,3 1,22 51,-24-77,2 0,1-1,1-1,2-1,0-1,5 2,37 57,-30-41,2-2,2-1,1-1,16 11,-25-27,1-2,1 0,1-2,1-1,1-1,31 12,-32-19,0-2,21 3,52 18,-24-1,2-3,0-4,44 6,7-6,1-5,53-4,-103-16,0-4,-1-3,3-5,13-1,-73 11,0-2,0-1,-1-1,0-1,-1-1,0-1,0-1,-1-2,-1 0,0-1,-1-1,-1-1,-1-1,0-1,-1 0,-1-2,-1 0,-1 0,6-12,-2-1,-1-1,-2-1,-1 0,7-29,-17 48,-1-1,-1 0,-1 0,0 0,-1 0,-2 0,1 0,-2 0,0 0,-2 0,-2-7,-25-90,-5 1,-5 1,-40-74,54 134,-95-175,97 187,-2 1,-1 1,-3 1,-12-10,27 34,0 0,-1 1,-1 1,0 0,-1 2,0 0,-1 1,1 1,-2 0,1 2,-1 1,0 0,0 1,-2 2,-39-4,0 2,-1 4,1 2,-11 4,-3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37.64706" units="1/cm"/>
          <inkml:channelProperty channel="Y" name="resolution" value="37.24138" units="1/cm"/>
        </inkml:channelProperties>
      </inkml:inkSource>
      <inkml:timestamp xml:id="ts0" timeString="2020-04-06T07:43:48.579"/>
    </inkml:context>
    <inkml:brush xml:id="br0">
      <inkml:brushProperty name="width" value="0.03528" units="cm"/>
      <inkml:brushProperty name="height" value="0.03528" units="cm"/>
      <inkml:brushProperty name="color" value="#FF0000"/>
      <inkml:brushProperty name="fitToCurve" value="1"/>
    </inkml:brush>
  </inkml:definitions>
  <inkml:traceGroup>
    <inkml:annotationXML>
      <emma:emma xmlns:emma="http://www.w3.org/2003/04/emma" version="1.0">
        <emma:interpretation id="{22C7865E-69A5-422C-B044-9898C534946E}" emma:medium="tactile" emma:mode="ink">
          <msink:context xmlns:msink="http://schemas.microsoft.com/ink/2010/main" type="writingRegion" rotatedBoundingBox="20346,3328 25520,3339 25501,11577 20328,11566"/>
        </emma:interpretation>
      </emma:emma>
    </inkml:annotationXML>
    <inkml:traceGroup>
      <inkml:annotationXML>
        <emma:emma xmlns:emma="http://www.w3.org/2003/04/emma" version="1.0">
          <emma:interpretation id="{7111A3E4-611F-4EDE-B3C7-32934072BAB9}" emma:medium="tactile" emma:mode="ink">
            <msink:context xmlns:msink="http://schemas.microsoft.com/ink/2010/main" type="paragraph" rotatedBoundingBox="21486,6898 25239,7234 25079,9023 21326,8687" alignmentLevel="2"/>
          </emma:interpretation>
        </emma:emma>
      </inkml:annotationXML>
      <inkml:traceGroup>
        <inkml:annotationXML>
          <emma:emma xmlns:emma="http://www.w3.org/2003/04/emma" version="1.0">
            <emma:interpretation id="{CF0B3570-A22D-4EC7-9765-2888506AE5BD}" emma:medium="tactile" emma:mode="ink">
              <msink:context xmlns:msink="http://schemas.microsoft.com/ink/2010/main" type="line" rotatedBoundingBox="21486,6898 25239,7234 25079,9023 21326,8687"/>
            </emma:interpretation>
          </emma:emma>
        </inkml:annotationXML>
        <inkml:traceGroup>
          <inkml:annotationXML>
            <emma:emma xmlns:emma="http://www.w3.org/2003/04/emma" version="1.0">
              <emma:interpretation id="{3B04D8A9-C1C3-49F2-BC89-C6CDDCEBD882}" emma:medium="tactile" emma:mode="ink">
                <msink:context xmlns:msink="http://schemas.microsoft.com/ink/2010/main" type="inkWord" rotatedBoundingBox="24773,7395 25221,7435 25121,8556 24673,8516"/>
              </emma:interpretation>
              <emma:one-of disjunction-type="recognition" id="oneOf0">
                <emma:interpretation id="interp0" emma:lang="pl-PL" emma:confidence="0">
                  <emma:literal>n</emma:literal>
                </emma:interpretation>
                <emma:interpretation id="interp1" emma:lang="pl-PL" emma:confidence="0">
                  <emma:literal>w</emma:literal>
                </emma:interpretation>
                <emma:interpretation id="interp2" emma:lang="pl-PL" emma:confidence="0">
                  <emma:literal>M</emma:literal>
                </emma:interpretation>
                <emma:interpretation id="interp3" emma:lang="pl-PL" emma:confidence="0">
                  <emma:literal>ń</emma:literal>
                </emma:interpretation>
                <emma:interpretation id="interp4" emma:lang="pl-PL" emma:confidence="0">
                  <emma:literal>m</emma:literal>
                </emma:interpretation>
              </emma:one-of>
            </emma:emma>
          </inkml:annotationXML>
          <inkml:trace contextRef="#ctx0" brushRef="#br0">10855 2899</inkml:trace>
        </inkml:traceGroup>
      </inkml:traceGroup>
    </inkml:traceGroup>
  </inkml:traceGroup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0T07:14:24.965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10 663,'0'0,"0"0,-1-1,1 1,-1 0,1 0,-1 0,1 0,-1-1,1 1,0 0,-1 0,1-1,-1 1,1 0,0-1,-1 1,1 0,0-1,-1 1,1 0,0-1,0 1,-1-1,1 1,0-1,0 1,0-1,0 1,0-1,0 1,0 0,0-1,0 1,0-1,0 1,0-1,0 1,0-1,0 1,0-1,0 1,0-1,1 1,-1-1,0 1,0 0,1-1,-1 1,0-1,1 1,-1 0,0-1,1 1,15-26,21-10,0 2,3 2,0 1,2 2,3 1,24-18,15-16,10-8,91-50,-59 40,-123 78,0 0,0 0,0 0,-1-1,1 1,-1-1,1 1,-1-1,1-2,-3 5,0-1,1 1,-1-1,0 0,0 1,0-1,0 1,0-1,1 0,-1 1,0-1,0 0,-1 1,1-1,0 0,0 1,0-1,0 1,0-1,-1 0,1 1,0-1,-1 1,1-1,0 1,-1-1,1 1,-1-1,1 1,-1-1,1 1,-1-1,1 1,-1 0,1-1,-1 1,1 0,-1 0,1-1,-1 1,0 0,1 0,-1 0,0 0,1 0,-1 0,0 0,1 0,-1 0,-1 0,0-1,1 1,-1 0,0 0,1 0,-1 0,0 0,1 1,-1-1,1 0,-1 1,0-1,1 1,-1 0,1-1,-1 1,1 0,0 0,-1 0,1 0,0 0,0 0,-1 0,1 1,0-1,0 0,0 1,1-1,-25 50,12-21,-50 72,36-61,1 2,3 1,-9 24,20-40,2-4,0 1,2 0,-3 16,8-20</inkml:trace>
  <inkml:trace contextRef="#ctx0" brushRef="#br0" timeOffset="331.92">282 663,'-4'0,"11"0,17-5,17 0,5-5,4 0,10-2,7-4,5-3,3 1,1 0,-8 3,-7 4,-14 4</inkml:trace>
  <inkml:trace contextRef="#ctx0" brushRef="#br0" timeOffset="697.237">553 736,'-2'0,"0"0,1 0,-1 0,0 0,1-1,-1 1,0-1,1 1,-1-1,0 0,1 0,-1 0,1 0,-1 0,1 0,0 0,-1 0,1 0,0 0,0-1,0 1,0-1,0 1,0-1,0 1,1-1,-1 1,0-1,1 0,-1 1,1-1,0 0,-1 0,1 1,0-1,0 0,0 0,1 1,-1-1,0 0,0 1,1-1,-1 0,1 1,0-1,-1 0,1 1,0-1,0 1,0-1,0 1,0 0,1-1,-1 1,1-1,10-7,0 0,0 1,1 0,0 1,0 0,1 1,0 1,0 0,0 1,1 0,-1 2,1-1,0 2,0 0,0 0,3 2,-16-1,1 0,-1 0,1 0,-1 1,1-1,-1 1,1-1,-1 1,0 0,1 0,-1 0,0 0,0 1,0-1,0 1,0-1,0 1,0-1,0 1,0 0,-1 0,1 0,-1 0,0 0,1 1,-1-1,0 0,0 0,-1 1,1-1,0 1,-1-1,1 3,-1 1,0 0,0 0,-1-1,1 1,-1 0,-1 0,1-1,-1 1,0-1,0 1,-1-1,1 0,-1 0,-1 1,-20 25,-2-1,-1-1,-1-2,-1 0,-1-2,-20 11,-51 46,98-79,0-1,0 0,0 1,1 0,-1 0,1 0,0 0,0 0,0 0,0 0,0 1,1-1,0 1,0-1,-1 2,2-4,1 1,-1 0,0 0,1-1,-1 1,1 0,0-1,-1 1,1 0,0-1,0 1,0-1,0 0,0 1,1-1,-1 0,0 0,0 1,1-1,-1 0,1 0,-1 0,1-1,0 1,-1 0,1-1,0 1,-1-1,1 1,0-1,-1 0,2 0,22 6,-1-2,1 0,-1-2,1-1,0-1,0-1,5-2,47-6,49-14,-87 14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0T07:14:28.698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11 650,'-5'-9,"0"-6,8-5,12-4,12-1,10-2,7 5,8 2,4-1,1 4,-1 1,-1 3,-3-1,0 2,-6 4,-6-2,-10 1</inkml:trace>
  <inkml:trace contextRef="#ctx0" brushRef="#br0" timeOffset="380.99">775 626,'14'-24,"2"2,0 0,2 1,0 0,1 2,2 0,15-11,-2 0,-10 8,37-33,46-54,-89 88,-1 0,-1-2,-1 0,-2 0,0-1,-1-1,5-16,-15 35,6-15,-6 18,-3 12,-21 135,7 1,3 110,17-205,1-34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0T07:14:30.312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4 666,'-4'-4,"7"-2,11 1,8 1,8-3,8-1,1 2,2 1,4 2,-3 2,-8 0</inkml:trace>
  <inkml:trace contextRef="#ctx0" brushRef="#br0" timeOffset="613.651">843 123,'8'16,"-1"0,-1 0,0 0,-1 1,-1 0,-1 0,0 0,0 15,-3-19,-1 1,0-1,0 0,-2 0,1 0,-2 0,0-1,0 1,-1-1,-1 0,-7 11,-6 7,-1-1,-1-1,-2-1,-1-1,-1-1,-1-1,-9 5,-55 39,-62 33,70-47,76-51,1 0,1 1,-1-1,0 1,1 1,0-1,0 0,-3 5,7-9,0 1,-1-1,1 1,0 0,0-1,-1 1,1 0,0-1,0 1,0 0,0-1,0 1,0 0,0-1,0 1,0 0,0-1,0 1,0 0,1-1,-1 1,0-1,0 1,1 0,-1-1,0 1,1 0,0 0,1 0,0 1,-1-1,1 0,0 0,0 0,0 0,0-1,0 1,0 0,0-1,0 1,0-1,0 0,25 4,0-1,0-2,0-1,0-1,0-1,16-3,50-13,19-8,-52 12,-20 2,-16 5,1 1,20-3,-40 9,0-1,-1 0,1 1,0 0,0 0,0 1,0-1,-1 1,1 0,0 1,-1-1,1 1,0 0,-1 0,0 0,3 2,9 11</inkml:trace>
  <inkml:trace contextRef="#ctx0" brushRef="#br0" timeOffset="1282.89">892 74,'0'-3,"-1"0,0 0,0 1,0-1,0 0,0 1,-1-1,1 1,-1-1,1 1,-1 0,0-1,0 1,0 0,-1 0,1 1,0-1,-1 0,1 1,-1-1,1 1,-1 0,0 0,1 0,-1 0,0 0,-1 1,-14-5,0 0,1 2,-16-1,13 2,-1 2,0 1,0 0,1 1,-1 2,1 0,0 1,-6 2,-17 8,0 2,2 2,-10 6,35-16,0 0,0 1,1 0,1 1,-1 1,2 0,-4 6,13-15,1 1,-1 0,1 0,1 0,-1 1,0-1,1 1,0-1,0 1,0 0,1 0,0 0,0 0,0 0,0 0,1 0,0 0,0 0,0 0,0 0,1 0,0 0,0 0,1 0,-1 0,1 0,0 0,1 0,4 7,0-1,1-1,0 0,0 0,1 0,1-1,0-1,0 1,0-2,1 1,0-1,1-1,0 0,0-1,7 3,-2-2,1-1,-1 0,1-2,0 0,0 0,0-2,0 0,0-1,0-1,0-1,1 0,7-4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0T07:16:03.934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1 358,'2'-6,"0"0,0 0,1 0,-1 0,2 1,-1 0,0-1,1 1,0 0,0 1,1-1,-1 1,1-1,15-17,-2-1,11-18,2 2,2 2,1 0,2 3,7-4,-42 37,0-1,0 1,0 1,0-1,0 0,1 0,-1 0,0 1,1-1,-1 0,0 1,1-1,-1 1,1 0,-1-1,0 1,1 0,-1 0,1 0,-1 0,1 0,-1 0,1 0,-1 1,1-1,-1 1,0-1,1 1,0 0,-1 1,1 0,-1-1,0 1,1 0,-1 0,0 0,0 0,0 0,0 0,-1 0,1 0,-1 0,1 1,-1-1,1 1,0 12,0-1,-1 0,0 0,-1 0,-2 7,-18 88,11-68,2 1,2 0,2 0,1 13,4-34</inkml:trace>
  <inkml:trace contextRef="#ctx0" brushRef="#br0" timeOffset="531.76">839 654,'-7'-42,"6"38,0 0,0 0,0 0,1-1,-1 1,1 0,0 0,0 0,0 0,1 0,-1 0,1 0,0 0,0 0,1 0,-1 0,1 0,6-11,1 0,0 1,1 1,0 0,1 0,1 1,3-3,20-16,1 2,2 2,-37 26,0 0,0 0,0 0,0 0,1 0,-1 0,0 1,0-1,1 1,-1-1,1 1,-1-1,0 1,1 0,-1 0,1-1,-1 1,0 0,1 0,0 1,-1-1,0 1,0-1,-1 1,1 0,-1-1,1 1,-1 0,1-1,-1 1,1 0,-1 0,1 0,-1-1,0 1,0 0,1 0,-1 0,0 0,0 0,0-1,0 1,0 0,0 0,0 0,-1 12,-1 0,0 0,0-1,-3 6,1-3,1-1,1 0,1-1,0 1,0 0,1 0,1-1,2 10,2 1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0T07:15:54.931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378 148,'0'5,"0"4,-4 7,-2 7,-3 9,-1-1</inkml:trace>
  <inkml:trace contextRef="#ctx0" brushRef="#br0" timeOffset="470.605">452 50,'351'-17,"-208"8,-14-2,-47 3,33 3,-87 5</inkml:trace>
  <inkml:trace contextRef="#ctx0" brushRef="#br0" timeOffset="2269.991">403 25,'-11'0,"0"0,0 1,0 0,0 1,0 0,1 1,-1 0,1 0,0 1,0 1,0 0,0 0,-1 2,5-2,0 0,0 0,0 1,1 0,0 0,0 1,0-1,1 1,0 0,0 0,1 1,0-1,0 1,1-1,0 1,0 0,0 0,1 2,-4 45,3 0,2 0,3 2,-1-3,-2 0,-2 0,-4 14,-28 132,13-93,5 1,5 0,2 55,23 77,-1 37,-15-227,-7 37,4-57,1 1,2 0,2 0,0 0,2 0,2 3,1-4,-2 1,-1-1,-1 0,-2 1,0-1,-6 24,4-33,0 0,2 1,1-1,0 0,2 1,0-1,1 0,2 0,0 0,6 14,1 10,-12-39,1 0,0 0,0 0,1-1,0 1,0-1,0 1,0-1,1 0,0 0,0 0,0 0,1-1,0 1,0-1,0 0,0 0,1 0,-1 0,1-1,2 1,9 4,1-1,-1-1,1 0,0-2,1 0,-1-1,1 0,-1-1,1-1,0-1,0-1,2-1,41-5,-1-4,54-16,-37 8,76-20,-120 30</inkml:trace>
  <inkml:trace contextRef="#ctx0" brushRef="#br0" timeOffset="13552.771">33 1233,'7'-1,"0"-1,0 0,0 0,0-1,0 0,-1 0,1-1,5-4,8-2,16-10,-1 0,0-3,1-3,-18 13,-2-1,0-1,0 0,-2-1,0 0,9-15,-19 24,0-1,0 1,-1-1,0 0,0 0,-1 0,0 0,-1 0,0-1,0 1,0 0,-1-1,-1 1,1-2,0 9,0 0,-1 0,1 0,0 0,0 0,0 0,0 1,-1-1,1 0,0 0,-1 0,1 0,-1 1,1-1,-1 0,1 1,-1-1,0 0,1 1,-1-1,0 1,1-1,-1 1,0-1,0 1,0-1,1 1,-2-1,0 1,0 0,0 0,0 0,-1 0,1 0,0 1,0-1,0 0,0 1,0 0,0-1,-1 2,-50 30,51-31,-6 5,0 0,0 0,0 0,1 1,0 0,0 1,1-1,-1 1,2 1,-1-1,2 1,-1 0,1 0,0 0,1 1,0-1,0 1,1 0,0 0,1 8,-5 38,3-46,2 1,0 0,0-1,1 1,0 0,2 8,-1-16,0 1,0 0,1-1,-1 1,1-1,0 1,-1-1,2 0,-1 0,0 1,1-2,-1 1,1 0,0 0,0-1,0 0,0 1,1-1,-1 0,0-1,2 1,5 3,1-2,-1 1,1-1,0-1,0 0,0 0,1-1,-1-1,0 0,0 0,1-1,9-2,4-3</inkml:trace>
  <inkml:trace contextRef="#ctx0" brushRef="#br0" timeOffset="14888.077">501 1185,'0'0,"0"0,-1 0,1 0,0 0,-1 0,1 0,-1 0,1-1,0 1,-1 0,1 0,0 0,-1 0,1 0,0-1,-1 1,1 0,0 0,0 0,-1-1,1 1,0 0,0-1,-1 1,1 0,0 0,0-1,0 1,0 0,-1-1,1 1,0-1,0 1,0 0,0-1,0 1,0 0,0-1,0 1,0 0,0-1,0 1,0-1,0 1,0 0,0-1,1 1,-1 0,0-1,0 1,0 0,1 0,-1-1,0 1,0 0,0-1,1 1,-1 0,0 0,1-1,14-18,-11 16,0 1,0-1,0 1,0 0,0 0,1 1,-1-1,1 1,-1 0,5-1,-8 2,0 0,1-1,-1 1,0 0,1 0,-1 0,0 0,1 0,-1 0,0 1,0-1,1 0,-1 1,0-1,1 1,-1-1,0 1,0 0,0-1,0 1,0 0,0 0,0 0,0 0,0 0,0 0,0 0,-1 0,1 0,0 0,-1 0,1 1,0-1,-1 0,0 0,1 1,-1-1,0 0,0 1,0-1,1 1,-1 0,0 1,0-1,-1 0,1 0,0 0,-1 0,1 0,-1 0,0 0,0 0,0 0,0 0,0 0,0-1,0 1,0 0,-2 0,-32 28,31-28,1 0,-1 0,1 0,0 1,-1 0,1-1,0 1,1 1,-1-1,0 0,1 0,0 1,0 0,0-1,0 1,1 0,-1 0,1 0,1-3,0 1,0-1,0 0,0 0,0 1,0-1,1 0,-1 0,1 1,-1-1,1 0,-1 0,1 0,-1 0,1 0,0 0,0 0,0 0,-1 0,1 0,0 0,0 0,0-1,0 1,0 0,1-1,-1 1,0-1,0 1,0-1,0 0,1 1,-1-1,0 0,1 0,46 4,-47-5,27 0</inkml:trace>
  <inkml:trace contextRef="#ctx0" brushRef="#br0" timeOffset="15264.778">871 1332,'40'-39,"-1"-2,-3-1,-1-2,18-32,-53 76,0 0,0 0,0 0,0 0,0 0,0 1,0-1,0 0,0 0,0 0,0 0,0 0,1 0,-1 0,0 0,0 0,0 0,0 0,0 0,0 1,0-1,0 0,0 0,1 0,-1 0,0 0,0 0,0 0,0 0,0 0,0 0,0 0,1 0,-1 0,0 0,0 0,0 0,-5 25,-11 34,6-25,1 0,2 0,2 1,1 0,1 0,2 14,1-25</inkml:trace>
  <inkml:trace contextRef="#ctx0" brushRef="#br0" timeOffset="15937.285">254 1653,'0'4,"0"10,5 7,4 3,7 3,3-4,8-5,-2-7</inkml:trace>
  <inkml:trace contextRef="#ctx0" brushRef="#br0" timeOffset="16447.462">674 1702,'0'0,"1"0,0 0,-1 0,1 1,-1-1,1 0,-1 0,1 0,-1 1,1-1,-1 0,1 1,-1-1,1 0,-1 1,1-1,-1 1,0-1,1 1,-1-1,1 1,-1-1,0 1,0-1,1 1,-1-1,0 1,0-1,0 1,0 0,0-1,0 1,0-1,0 1,0 0,0-1,0 1,0 0,-7 23,-5-11,-1 0,-1-1,0 0,-1-1,0 0,-1-1,-5 2,-22 15,42-27,-1 1,1-1,0 1,0 0,0-1,0 1,0 0,0-1,0 1,0 0,0 0,0 0,0 0,1 0,-1 0,0 0,1 0,-1 0,1 0,-1 1,1-1,-1 0,1 0,0 0,0 1,-1 0,2-1,0 0,0 0,0 0,0-1,1 1,-1 0,0 0,0-1,0 1,1-1,-1 1,0-1,0 0,1 1,-1-1,0 0,1 0,-1 0,1 0,13 1,0 0,0-2,14-1,-23 1,1 0,-1 0,0 1,1 0,-1 0,0 1,1 0,-1 0,0 0,6 3,-11-4,1 1,-1 0,0-1,1 1,-1 0,0 0,0 0,1 0,-1 0,0 1,0-1,0 0,0 0,0 1,-1-1,1 0,0 1,0 1,-1-1,1 1,-1 0,0-1,0 1,0 0,0 0,0-1,0 1,-1 0,0 0,1-1,-1 1,0-1,-1 3,-1 1,0 0,0-1,-1 1,1-1,-1 0,0 1,-4 1,-10 11</inkml:trace>
  <inkml:trace contextRef="#ctx0" brushRef="#br0" timeOffset="16817.837">624 2096,'7'-1,"-1"-1,0 0,0 0,0-1,0 0,0 0,-1 0,1 0,-1-1,0 0,3-3,7-4,26-17,-10 9,0-2,-1-1,-2-2,0 0,-2-2,16-19,-38 38,0 1,-1-1,1 0,-1 0,-1 0,1-1,-1 1,0-1,0-6,-5 25,0-2,0 0,1 0,0 0,1 0,-1 7,2-2,1 1,1 0,0-1,1 0,1 1,4 9</inkml:trace>
  <inkml:trace contextRef="#ctx0" brushRef="#br0" timeOffset="17600.705">254 1554,'0'-4,"0"-6,5-1,0 6,1 7,-2 12,-5 9,-3 3,0 2,0 1,1-1,1-1,5 0,2-2,0-4</inkml:trace>
  <inkml:trace contextRef="#ctx0" brushRef="#br0" timeOffset="18932.658">1463 1407,'-4'0,"3"0,1 0</inkml:trace>
  <inkml:trace contextRef="#ctx0" brushRef="#br0" timeOffset="21166.326">58 3133,'-1'1,"0"0,0 0,0 0,0 0,0 0,0 0,0-1,0 1,0 0,-1 0,1-1,0 1,0-1,-1 1,1-1,0 0,-1 1,1-1,0 0,-1 0,1 0,-1 0,1 0,0 0,-1 0,1-1,0 1,-1 0,1-1,0 1,-1-1,1 1,0-1,0 0,0 1,0-1,0 0,-1 0,1 0,1 0,-1 0,0 0,0 0,0 0,0 0,1-1,-1 1,1 0,-1 0,1-1,-1 1,1 0,0-1,-1 1,1-1,0 1,0 0,0-1,0 1,0 0,1-1,-1 0,2-8,1 0,0 0,0 0,1 1,0 0,1 0,0 0,0 0,1 1,3-4,16-18,1 2,7-5,-10 10,-1-1,18-24,-26 28,-1-1,-1-1,-1 0,7-21,-14 31,0 0,-1 0,0-1,0 1,-2-1,1 1,-2-1,0 0,0 0,-1-2,1 14,0 0,0 0,0 0,0 0,0 0,0 0,0 0,0 0,-1 1,1-1,0 0,0 0,-1 0,1 0,-1 0,1 0,-1 1,1-1,-1 0,1 0,-1 1,0-1,1 0,-1 1,0-1,0 1,1-1,-1 1,0-1,0 1,0 0,0-1,0 1,0 0,1 0,-1-1,0 1,0 0,0 0,0 0,0 0,0 0,0 0,0 1,0-1,0 0,0 0,-1 2,-1-1,1 1,0-1,-1 1,1 0,0-1,0 1,0 0,0 1,0-1,1 0,-1 1,1-1,-1 0,0 3,-19 53,-12 55,4-13,25-88,0-1,1 0,0 1,0-1,1 0,1 1,-1 7,2-16,0 0,1 0,-1 0,1 0,-1 0,1 0,0 0,0-1,0 1,1 0,-1-1,1 1,-1-1,1 1,0-1,0 0,0 0,0 0,0 0,1 0,-1 0,1 0,-1-1,1 1,-1-1,1 0,0 0,1 1,5 0,-1 0,1-1,0 0,0 0,0-1,-1 0,1-1,0 0,0 0,-1-1,1 0,-1 0,1-1,-1 0,3-1,21-11</inkml:trace>
  <inkml:trace contextRef="#ctx0" brushRef="#br0" timeOffset="21884.497">526 2812,'-1'-1,"1"1,0-1,0 1,0-1,1 0,-1 1,0-1,0 1,0-1,0 1,0-1,1 0,-1 1,0-1,0 1,1-1,-1 1,1-1,-1 1,0-1,1 1,-1 0,1-1,-1 1,1 0,-1-1,1 1,-1 0,1-1,-1 1,1 0,-1 0,1 0,0 0,-1-1,1 1,-1 0,1 0,0 0,-1 0,1 0,-1 0,1 1,0-1,-1 0,1 0,-1 0,1 1,-1-1,1 0,2 1,0 0,-1 0,1 0,-1 1,1-1,-1 1,0-1,0 1,1 0,0 1,0 2,1 1,-1-1,0 0,0 1,-1 0,0 0,0 0,0 0,-1 0,0 0,0 0,-1 0,1 0,-1 1,0-1,-1 0,0 5,-4 13,0-1,-1 1,-9 19,15-43,-1 1,1 1,-1-1,1 0,-1 0,1 1,-1-1,1 1,0-1,0 0,0 1,-1-1,1 0,1 1,-1-1,0 1,0-1,0 0,1 1,-1-1,1 1,0-1,-1-1,1 0,0 1,0-1,-1 0,1 0,0 0,0 1,0-1,-1 0,1 0,0 0,0 0,-1 0,1-1,0 1,0 0,-1 0,1 0,0-1,0 1,-1 0,1-1,0 1,0-1,8-4,0-1,0 0,0 0,5-7,144-130,-157 142,0 0,1-1,-1 1,0 0,0 0,1 0,-1 0,1 0,-1 0,1 1,-1-1,1 0,-1 1,1-1,0 1,-1 0,1-1,0 1,0 0,-1 0,1 0,0 0,-1 1,1-1,1 0,-2 2,0-1,0 0,1 1,-1-1,0 0,0 1,0-1,-1 1,1-1,0 1,-1 0,1-1,-1 1,1 0,-1 0,0-1,1 1,-1 0,0 1,0 12,-1-1,0 0,0 0,-2 1,-1 4,-2 8,0-3</inkml:trace>
  <inkml:trace contextRef="#ctx0" brushRef="#br0" timeOffset="22230.493">871 3256,'80'-68,"-26"26,103-95,-156 136,1 0,-1-1,0 1,0 0,1 0,-1 0,1 0,-1 0,1 0,-1 0,1 1,0-1,-1 1,1-1,0 1,0-1,-1 1,1 0,0 0,1 0,-2 0,0 1,0-1,0 1,0 0,0-1,0 1,0 0,-1-1,1 1,0 0,0 0,0 0,-1 0,1 0,0 0,-1 0,1 0,-1 0,0 0,1 0,-1 1,0-1,3 10,-1 0,-1 0,0 0,0 0,-2 6,1-12,0 28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0T07:15:58.969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543 449,'176'-8,"1"-8,1-8,-18 3,-150 20,0 1,0 0,-1 1,1 1,0-1,-1 1,1 1,-1 0,0 0,0 1,0 0,0 0,-1 1,1 0,-1 1,0 0,6 6,-7-5,1 0,-1 0,-1 0,1 1,-2-1,1 2,-1-1,0 1,0-1,-1 1,-1 1,1-1,-1 0,-1 1,0 0,0-1,-1 6,-2 58,-4 0,-5 14,2-25,2 1,4-1,3 25,2-67,2 0,0 0,1 0,1-1,1 0,0 0,2-1,10 16,28 61,-40-77,0 0,-2 1,0 0,0 0,-2 0,-1 1,0 0,-1 0,-1-1,-1 1,-1 0,-1 0,-1 0,-1 3,-22 85,5 1,5 1,4 0,4 99,9 306,-4-480,-2 1,-1-1,-2 0,-1 0,-2-1,-2 3,-11 36,19-57,-1-1,0 0,-1 0,-1 0,0-1,-1 0,-1-1,0 0,-1 0,0-1,-1-1,0 0,-1 0,0-1,-1-1,0 0,0-1,-1-1,0 0,-1-1,1-1,-1 0,0-1,-11 1,-6-2,0-1,0-2,0-2,0-1,0-1,0-2,1-1,0-2,0-1,1-1,-29-16,-54-23,-5 4,79 33</inkml:trace>
  <inkml:trace contextRef="#ctx0" brushRef="#br0" timeOffset="1797.61">3206 202,'-125'5,"-92"17,-11 2,-91 2,313-26,0 1,-1 0,1 0,0 1,0 0,0 0,0 0,0 1,1 0,-1 0,1 1,-1-1,1 1,0 0,1 0,-1 1,1 0,0-1,0 2,0-1,1 0,0 1,0-1,0 1,0 0,1 0,0 0,1 0,-2 6,-3 20,2 0,1 0,1 1,2-1,2 16,-1-8,0 8,-1 43,5 1,13 71,20 69,0 124,-30-251,0-11,-4 20,-5-81,-1 0,-2 0,-1 0,-1-1,-5 12,1-13,1 0,2 1,1 0,1 1,2-1,2 1,0-1,3 1,0 0,3 3,8 31,0 27,-11-70,-1 0,-1 1,-2-1,0 0,-4 18,-7 35,5 0,2 1,5 69,0-131,0-1,-2 1,0-1,-1 3,1-8,1 0,0 0,0 1,1-1,0 1,1-1,0 1,1-1,0 1,1 0,-1-8,1 1,-1-1,1 0,0 0,0 0,1 0,-1-1,0 1,1-1,0 1,-1-1,1 0,0 0,0 0,1 0,-1-1,0 1,0-1,1 0,-1 0,1 0,-1 0,1-1,-1 1,3-1,17 3,-1-2,1-1,17-1,-19 0,6 0,-1-2,1-1,-1-1,0-1,9-5,123-48,-71 23,-29 15</inkml:trace>
  <inkml:trace contextRef="#ctx0" brushRef="#br0" timeOffset="3630.132">4414 202,'0'0,"-1"0,1-1,0 1,-1-1,1 1,0-1,-1 1,1-1,0 1,-1-1,1 1,0-1,0 1,0-1,0 1,0-1,-1 1,1-1,0 0,0 1,0-1,0 1,1-1,-1 1,0-1,0 1,0-1,0 1,1-1,-1 1,0-1,17-15,27-3,29 1,1 4,1 2,22 2,11-2,741-66,-805 76,3-2,0 3,0 2,30 5,-74-6,1 1,0-1,-1 1,1 0,-1 0,1 0,-1 0,1 1,-1 0,0-1,0 1,0 0,0 1,0-1,0 0,0 1,-1 0,1-1,-1 1,0 0,0 0,0 1,0-1,-1 0,1 1,-1-1,0 0,0 1,0 0,0 2,0 10,0 1,-2-1,0 0,0 0,-2 0,-2 10,-4 33,-6 59,-21 80,18-118,4 2,4-1,3 2,3 50,8-95,3 0,1 0,2-1,1-1,2 0,5 9,3 8,-3 1,3 21,-5 6,-4 1,-3 0,-4 1,-4 35,0-90,2 0,0 0,4 8,2 18,0 6,-4-40,-2 1,0-1,-1 1,-1-1,-1 1,-1-1,-4 20,-1 7,1-1,2 1,2-1,3 5,-2 19,-3 18,-9-12,7-51,1 0,0 21,3-37,0-1,0 1,0-1,-1 0,-1 1,1-1,-1 0,-1-1,1 1,-1 0,-1-1,-4 7,-1-3,0 1,0-1,-1-1,0 0,-1 0,0-1,-5 2,-9 4,0-1,-1-1,-1-1,0-1,-1-2,1-1,-12 1,-43 5,0-3,-1-4,0-4,0-3,0-4,0-4,1-3,-35-11,74 10</inkml:trace>
  <inkml:trace contextRef="#ctx0" brushRef="#br0" timeOffset="5982.6">0 1584,'4'-5,"2"-4,-1-6,0 8,-2 10,-1 12,-1 8,-1 5,0 1,0 0,0-1,0 0,-1 2,1 2,0-6</inkml:trace>
  <inkml:trace contextRef="#ctx0" brushRef="#br0" timeOffset="6865.05">493 2324,'9'0,"6"-5,5-4,4-7,2-3,0-3,-4-3,-1 0,-5 4</inkml:trace>
  <inkml:trace contextRef="#ctx0" brushRef="#br0" timeOffset="7884.323">913 3310,'-1'0,"1"0,0 0,0 1,-1-1,1 0,0 0,0 0,-1 1,1-1,0 0,0 0,-1 0,1 0,0 0,-1 0,1 0,0 0,0 0,-1 0,1 0,0 0,-1 0,1 0,0 0,-1 0,1 0,0 0,0 0,-1 0,1 0,0 0,-1-1,1 1,0 0,0 0,-1 0,1 0,0-1,0 1,0 0,-1 0,1-1,0 1,0 0,0 0,0-1,-1 1,1 0,0 0,0-1,0 1,0 0,0-1,0 1,0 0,0-1,0 1,0 0,0-1,0 1,0 0,0 0,0-1,-1-22,4 14,1 0,-1 0,1 0,1 1,-1-1,2 1,-1 0,2-1,56-64,-34 42,28-34,0 2,27-43,-84 105,1 0,-1 0,1 0,0 0,-1 0,1 0,0 0,0 0,0 0,0 0,0 1,0-1,0 0,0 0,0 1,0-1,0 1,0-1,1 1,-1 0,0-1,0 1,0 0,1 0,0 0,-1 0,0 1,1 0,-1-1,0 1,0 0,0 0,0 0,0 0,-1 0,1 0,0 0,0 0,-1 0,1 0,-1 1,1-1,-1 0,1 0,-1 2,3 5,-1 1,0 0,-1 0,0 0,0 0,-1 7,-5 6,0-1,-1 0,-1-1,-1 1,0-1,-2-1,0 0,-7 8,-23 50,27-48,3-4</inkml:trace>
  <inkml:trace contextRef="#ctx0" brushRef="#br0" timeOffset="23927.998">2442 301,'-3'1,"0"-1,-1 1,1 0,0 0,0 0,0 1,0-1,0 1,0-1,1 1,-1 0,0 0,0 1,-37 35,26-24,-13 12,1 1,-16 22,34-38,-1 1,2 0,-1 0,2 1,-1 0,2 0,0 0,-3 12,8-22,0-1,0 1,-1-1,2 1,-1 0,0-1,0 1,1 0,0-1,-1 1,1-1,0 1,0-1,1 1,-1-1,0 0,1 0,-1 1,1-1,0 0,0 0,0-1,0 1,0 0,0-1,0 1,0-1,1 0,-1 1,0-1,1 0,2 0,4 3,0-1,0-1,0 0,0 0,0 0,1-1,-1-1,10 0,21-6,1-2,-1-2,0-1,-1-2,35-18,-51 22,-14 6,0-1,-1 0,1 0,-1-1,0 0,0-1,-1 1,3-4,-9 8,0 0,0 0,0 0,0 0,0-1,-1 1,1-1,0 1,-1 0,1-1,0 1,-1-1,0 1,1-1,-1 0,0 1,0-1,0 1,0-1,0 0,-1-1,0 0,0 1,0-1,-1 1,1 0,-1-1,1 1,-1 0,0 0,0 0,0 0,0 0,0 0,0 1,0-1,-1 0,-20-15,8 5,-1 1,0 1,-1 0,0 0,-7-1,9 9,-6-5,17 2</inkml:trace>
  <inkml:trace contextRef="#ctx0" brushRef="#br0" timeOffset="24946.34">2417 79,'-16'18,"1"0,0 1,2 1,0 0,1 1,1 0,0 4,-2 4,2 1,1-1,1 2,2-1,-3 20,9-42,0 0,1 0,0 0,0 0,0 0,1 0,1 0,-1 0,1 0,0 0,1-1,0 1,0-1,1 0,0 1,0-3,-1 0,1-1,0 1,1-1,-1 0,1 0,0-1,0 1,0-1,0 0,0 0,1-1,-1 0,1 0,0 0,0 0,0-1,0 0,0 0,1-1,4 0,-1 0,1 0,0-1,0-1,0 0,-1 0,1-1,-1-1,0 0,0 0,0-1,0 0,-1 0,0-1,4-3,-5 3,-1 0,1-1,-1 1,0-1,-1-1,0 1,0-1,-1 0,1 0,-2-1,1 0,-1 0,-1 0,1 0,-2 0,1-1,0-5,-2-2,1-3,0 0,0 1,2-1,1 0,0 1,5-10,-20 46,-5 4,1 0,2 1,0 1,1 0,1 0,2 1,-5 18,13-40,0 1,-1-1,1 1,0 0,1-1,-1 1,0-1,1 1,-1-1,1 1,0-1,0 1,0-1,0 1,0-1,0 0,1 0,-1 0,1 0,0 0,-1 0,1 0,0 0,1 0,3 2,1 0,-1 0,1-1,0 0,-1 0,1-1,7 2,17 4</inkml:trace>
  <inkml:trace contextRef="#ctx0" brushRef="#br0" timeOffset="25284.874">2860 548,'0'-4,"5"-2,0 9,1 8,-2 11,-1 9,-1 5,-1-1,0-1,-1-3,0-6</inkml:trace>
  <inkml:trace contextRef="#ctx0" brushRef="#br0" timeOffset="25630.711">3107 597,'5'-4,"0"3,0 5,0 7,-2 5,-2 5,-4 2,-2 2,0 1,1-5</inkml:trace>
  <inkml:trace contextRef="#ctx0" brushRef="#br0" timeOffset="26244.141">3724 153,'-8'5,"1"0,0 0,1 1,-1-1,1 2,0-1,1 1,-1 0,1 0,1 0,-1 1,-1 4,-10 21,2 1,-2 12,13-38,-9 23,2 1,2 0,1 1,-3 27,10-57,-1 0,1 0,0 0,0 0,0 0,1 0,-1 0,1 0,-1 0,1 0,0 0,0-1,0 1,1 0,-1-1,1 1,-1-1,1 1,0-1,0 0,0 1,0-1,1 0,-1-1,0 1,1 0,-1-1,1 1,0-1,-1 0,3 1,0 0,1-1,0 0,0 0,0-1,0 1,-1-1,1 0,0-1,0 1,0-1,0 0,0-1,-1 0,1 0,3-1,1-2,1 0,-1-1,0 0,-1 0,1-1,-1 0,0-1,7-8,-12 11,1-1,-1 0,0 0,0-1,0 1,-1-1,0 0,-1 1,1-1,-1-1,-1 1,1 0,-1 0,0-5,-1-10</inkml:trace>
  <inkml:trace contextRef="#ctx0" brushRef="#br0" timeOffset="26581.189">3848 376,'0'-5,"-5"8,0 7,-5 10,0 6,2 3,-3 1,2-1,1 3,3 0,1 0,7-3,10-1,4-5</inkml:trace>
  <inkml:trace contextRef="#ctx0" brushRef="#br0" timeOffset="26925.247">3995 597,'-4'0,"-6"5,-1 4,2 11,2 5,2 2,2 2,2-1,0 0,1-6</inkml:trace>
  <inkml:trace contextRef="#ctx0" brushRef="#br0" timeOffset="27261.275">4119 548,'19'0,"-13"-1,0 1,1 0,-1 0,0 1,0 0,1 0,-1 0,-3 0,-1 0,0 0,0 0,0 1,0-1,0 0,0 1,0-1,-1 1,1 0,0 0,-1-1,1 1,-1 0,0 0,0 0,0 1,0-1,0 0,0 0,0 2,0 0,0 1,-1-1,1 1,-1 0,0-1,0 1,-1 0,1-1,-1 1,0-1,0 1,-1-1,1 1,-1-1,0 0,0 0,-2 2,-8 15,-2-1,-15 19,6-8,20-27,-5 6,1 1,1 0,-1 0,2 1,-4 10,8-21,1 1,-1-1,1 1,-1 0,1-1,0 1,0 0,0-1,0 1,0 0,0-1,1 1,-1 0,0-1,1 1,-1-1,1 1,0 0,0 0,1 0,-1-1,1 0,0 1,-1-1,1 0,0 0,0 0,0 0,0-1,0 1,0 0,0-1,0 1,0-1,0 0,0 1,0-1,0 0,0-1,1 1,6-1,0 0,0 0,-1-1,1 0,-1-1,1 0,1-1,25-11</inkml:trace>
  <inkml:trace contextRef="#ctx0" brushRef="#br0" timeOffset="27596.567">4685 523</inkml:trace>
  <inkml:trace contextRef="#ctx0" brushRef="#br0" timeOffset="27597.567">4932 474,'5'4,"0"1</inkml:trace>
  <inkml:trace contextRef="#ctx0" brushRef="#br0" timeOffset="27598.567">5253 523</inkml:trace>
  <inkml:trace contextRef="#ctx0" brushRef="#br0" timeOffset="28347.587">5352 178,'-1'19,"0"0,-2 0,0 0,-1 0,0-1,-8 17,-9 17,-19 34,19-44,18-36,0 1,0-1,1 1,-1 0,1 0,1 0,0 0,0 0,0 2,1-7,0 0,0 0,1 0,-1 1,1-1,0 0,-1 0,1 0,0-1,0 1,0 0,1 0,-1 0,0-1,1 1,-1-1,1 1,-1-1,1 1,0-1,-1 0,1 0,0 0,0 0,0 0,0 0,0-1,0 1,0 0,0-1,0 0,1 0,-1 1,9 0,0 0,0-1,0 0,0-1,0 0,0-1,0 0,0-1,-1 0,1-1,-1 0,0 0,0-1,0 0,0-2,16-8,-1-2,-1-1,0 0,-2-2,1-2,-8 7,0-1,-1-1,0 0,-2-1,0 0,-1-1,-1 0,-1-1,3-9,-11 27,0 0,0 0,-1-1,1 1,-1 0,1-1,-1 1,0-1,0 1,0 0,0-1,0 1,0 0,-1-1,1 1,-1 0,0-1,0 1,1 0,-2 0,1 0,0-1,0 1,-1 1,1-1,-1 0,1 0,-1 0,0 1,0-1,1 1,-1-1,0 1,-1 0,1 0,0 0,0 0,0 0,-2 0,-1 0,0 0,0 0,0 0,0 1,0-1,0 1,0 0,0 1,0-1,0 1,0 0,0 1,0-1,0 1,1 0,-1 0,1 0,-3 2,2 0,0 1,0 0,0 0,0 1,1-1,0 1,0 0,1 0,0 0,0 1,0-1,1 1,-1-1,2 1,-1 0,1 0,0 0,0 0,1 0,0 0,0 15,0-1,2 0,0 1,2-1,5 21,-3-21</inkml:trace>
  <inkml:trace contextRef="#ctx0" brushRef="#br0" timeOffset="28692.529">5697 523,'4'-4,"-3"7,-1 7,-1 6,-4 9,-2 4,1 2,-3-1,0-1,1-6</inkml:trace>
  <inkml:trace contextRef="#ctx0" brushRef="#br0" timeOffset="29076.371">5993 400,'0'0,"0"-1,1 1,-1 0,0-1,0 1,0 0,1 0,-1-1,0 1,0 0,1 0,-1-1,0 1,0 0,1 0,-1 0,0 0,1-1,-1 1,0 0,1 0,-1 0,0 0,1 0,-1 0,0 0,1 0,-1 0,1 0,-1 0,0 0,1 0,-1 0,0 0,1 1,-1-1,0 0,0 0,1 0,-1 0,0 1,4 15,-6 22,-14 17,11-39,0 1,1 0,1-1,0 2,1 14,1-30,1-1,0 1,0 0,0-1,0 1,1-1,-1 1,0 0,1-1,-1 1,1-1,-1 1,1-1,0 0,0 1,-1-1,1 0,0 1,0-1,1 0,-1 0,0 0,0 0,0 0,1 0,-1 0,0 0,1 0,-1-1,1 1,-1-1,1 1,-1-1,1 1,0-1,-1 0,1 0,-1 0,1 0,0 0,-1 0,1 0,-1 0,1-1,-1 1,1-1,1 0,6-1,0-1,0-1,0 1,0-2,0 1,-1-1,5-3,12-13,0 0,-1-2,-1 0,1-1,0 1,19-13,-41 34,-1 1,0 0,1 0,-1 0,1 0,0 0,-1 0,1 0,0 1,-1-1,1 0,0 1,0 0,0-1,0 1,-1 0,1 0,0 0,0 0,0 0,1 1,-2-1,0 1,0 0,1 0,-1 0,0 0,0 0,0 0,0 0,0 1,0-1,0 0,-1 0,1 1,0-1,-1 0,1 1,-1-1,1 1,-1-1,0 2,2 11,0 0,-1 0,-1 0,0 1,-2 2,2-2,-1 1,0 0,-1 0,-1 0,-1 0,0-1,-4 11,-2-2</inkml:trace>
  <inkml:trace contextRef="#ctx0" brushRef="#br0" timeOffset="31691.128">2959 893,'-4'-4,"-6"-6,12-1,10 1,6 3,5 11,-2 4</inkml:trace>
  <inkml:trace contextRef="#ctx0" brushRef="#br0" timeOffset="32078.128">4119 1781,'0'4,"0"6,4 5,1 0</inkml:trace>
  <inkml:trace contextRef="#ctx0" brushRef="#br0" timeOffset="32763.369">5253 2989,'0'4,"4"6,10 1,2-1</inkml:trace>
  <inkml:trace contextRef="#ctx0" brushRef="#br0" timeOffset="33096.682">5722 2940,'4'4,"1"2</inkml:trace>
  <inkml:trace contextRef="#ctx0" brushRef="#br0" timeOffset="33457.208">4266 1510,'4'0,"6"8,5 8,5 4,2 8,7 3,2 4,4 2,9 1,5 0,-5-8</inkml:trace>
  <inkml:trace contextRef="#ctx0" brushRef="#br0" timeOffset="33859.768">5154 2545,'25'13,"1"-1,0-2,1 0,0-2,1-1,-1-1,1-2,0 0,25-1,7-5,36 2,-87 1,0 0,-1 1,1 0,-1 0,1 1,-1 0,0 0,0 1,6 4,30 20,-2 3,20 18,-47-35</inkml:trace>
  <inkml:trace contextRef="#ctx0" brushRef="#br0" timeOffset="34194.8">5919 2965,'0'4,"0"1</inkml:trace>
  <inkml:trace contextRef="#ctx0" brushRef="#br0" timeOffset="35658.48">5475 2940,'0'0,"0"-1,0 1,0 0,0 0,0 0,0 0,0-1,0 1,0 0,0 0,0 0,-1 0,1-1,0 1,0 0,0 0,0 0,0 0,0 0,0 0,0-1,-1 1,1 0,0 0,0 0,0 0,0 0,0 0,-1 0,1 0,0 0,0 0,0 0,0 0,0 0,-1 0,1 0,0 0,0 0,0 0,0 0,-1 0,1 0,0 0,0 0,0 0,0 0,0 0,-1 0,1 0,0 0,0 0,0 0,0 1,-14 7,-10 14,10-1,0 2,1 0,2 0,0 1,2 0,0 1,2 0,1 1,0-1,2 6,3-28,1 0,-1 0,1 1,0-1,0 0,0 0,1 0,-1 0,1 1,0-1,0 0,0 0,0 0,0 0,1-1,-1 1,1 0,0 0,-1-1,1 1,1-1,-1 0,0 0,1 0,-1 0,1 0,-1 0,1 0,0-1,0 1,0-1,0 0,0 0,0 0,0 0,0-1,0 1,0-1,0 0,1 0,1 0,6 0,-1 0,1-1,0-1,-1 1,0-2,1 1,-1-1,0-1,0 0,-1 0,1-1,1-2,-2 1,0 0,-1-1,1 0,-1-1,-1 0,1 0,-1 0,-1-1,0 0,0-1,-1 1,0-1,0 0,-1 0,-1-1,0 1,0-1,-1 0,0 0,-1 0,0-1,-1 11,0-1,1 0,-1 1,-1-1,1 0,0 1,0-1,0 0,-1 1,1-1,-1 1,0-1,1 1,-1-1,0 1,0-1,-1 0,2 1,-1 1,0-1,0 1,0-1,1 1,-1-1,0 1,0 0,0-1,0 1,0 0,0 0,0 0,0 0,0 0,0 0,0 0,0 0,0 0,0 0,0 0,0 1,-3 0,0 1,0-1,0 1,0 0,0 1,0-1,1 1,-1-1,1 1,-1 0,-1 3,-7 8,1 1,1 1,1 0,0 0,1 1,0 0,2 1,-4 11,-4 25,1 0,1 15,10-59,1-1,0 0,1 1,0-1,0 1,1-1,0 0,2 5,-2-10,0 0,1 0,-1 0,1 0,0 0,0-1,1 1,-1 0,1-1,0 0,0 0,0 0,0 0,0 0,1 0,-1-1,1 1,0-1,0 0,19 8</inkml:trace>
  <inkml:trace contextRef="#ctx0" brushRef="#br0" timeOffset="36574.018">5845 3285,'0'-1,"0"-1,-1 1,1-1,1 1,-1-1,0 0,0 1,1-1,-1 1,0-1,1 1,0-1,-1 1,1-1,0 1,0 0,0-1,0 1,-1 0,1 1,0 0,-1 0,1-1,0 1,-1 0,1 0,0 0,-1 0,1 0,0 0,-1 0,1 0,0 0,-1 0,1 0,0 0,-1 0,1 0,0 1,-1-1,1 0,0 1,-1-1,1 0,-1 1,1-1,3 3,-1 0,0 0,0 0,0 0,0 0,0 0,-1 1,1 0,-1-1,0 1,0 0,0 1,1 2,-1 1,0 0,0 1,-1-1,0 0,-1 0,0 0,0 1,0-1,-1 0,-1 3,-3 11,-1 0,-1 0,-4 6,-16 56,27-83,0-1,0 0,0 1,0-1,-1 1,1-1,0 0,0 1,0-1,0 1,0-1,0 0,0 1,0-1,0 1,0-1,0 0,0 1,1-1,-1 1,0-1,0 0,0 1,1-1,-1 0,0 1,0-1,1 0,-1 1,0-1,0 0,1 0,-1 1,0-1,1 0,-1 0,0 1,1-1,-1 0,1 0,-1 0,21-5,20-19,-18 4,0 0,-2-1,7-10,-8 9,1 1,0 1,14-9,-33 28,0-1,0 1,0 0,0 0,0 0,0 0,0 0,0 0,0 0,0 1,0-1,1 1,-1 0,0-1,0 1,1 0,-2 1,1-1,-1 0,0 1,1-1,-1 1,0-1,0 1,0 0,0-1,0 1,0 0,0 0,0 0,0 0,0 0,0 0,0 0,0 0,-1 0,1 0,1 4,0-1,-1 0,1 1,-1-1,0 1,-1-1,1 1,-1 0,0-1,0 1,0-1,0 1,-1 0,0 0,-17 54,14-48,0 1,0 1,1-1,1 0,0 1,0 5,2-17,0-1,-1 1,1-1,0 1,0-1,0 0,0 1,0-1,0 1,0-1,0 1,0-1,0 1,0-1,0 1,0-1,1 1,-1-1,0 1,0-1,0 0,1 1,-1-1,0 1,1-1,-1 0,0 1,1-1,-1 0,0 1,1-1,-1 0,1 0,-1 1,0-1,1 0,-1 0,1 0,-1 0,1 1,-1-1,1 0,-1 0,1 0,-1 0,1 0,-1 0,1 0,-1 0,1-1,-1 1,0 0,1 0,-1 0,1 0,-1-1,1 1,-1 0,0 0,1-1,-1 1,1 0,-1-1,1 1,25-24,-24 22,73-90,-61 71,1 1,1 0,1 1,0 1,2 1,0 0,10-5,-28 21,0 0,0 0,1 0,-1 1,1-1,-1 0,1 1,-1-1,1 1,-1-1,1 1,-1 0,1 0,0 0,-1 0,1 0,-1 0,1 0,0 0,-1 1,1-1,-1 0,1 1,-1 0,1-1,0 2,1 0,-1 0,0 0,0 0,0 1,0-1,-1 0,1 1,-1 0,1-1,-1 1,0 0,0 0,0 2,3 10,-1 1,0-1,-2 1,1 15,-3 18,1-29,0 1,1-1,1 1,2 10,1-10</inkml:trace>
  <inkml:trace contextRef="#ctx0" brushRef="#br0" timeOffset="36906.858">6560 3532,'7'-2,"0"1,0-1,0 0,0-1,0 0,0 0,0 0,-1-1,2 0,-1 0,1 1,0-1,0 2,0-1,1 1,4-1,-11 3,0 0,-1 1,1-1,0 0,0 1,-1-1,1 1,0-1,0 1,-1 0,1-1,-1 1,1 0,0 0,-1 1,0-1,1 0,-1 0,0 1,0-1,1 0,-1 1,0-1,-1 1,1 0,0-1,0 1,-1 0,1-1,-1 1,1 0,-1 0,0 0,1-1,-1 1,0 0,2 20,0 0,-1 0,-1 0,-1 0,-1 0,-1 0,-1 0,-2 5,0-6</inkml:trace>
  <inkml:trace contextRef="#ctx0" brushRef="#br0" timeOffset="39691.865">3527 1732,'-11'-9,"0"1,-1 1,0 0,0 0,0 1,-1 1,0 0,0 0,-1 2,1-1,-1 2,1 0,-1 1,0 0,0 1,0 0,0 1,1 1,-1 0,-10 4,-16 12,0 2,2 2,0 1,2 2,-12 11,-30 20,42-31,0 1,2 2,-27 28,51-45,-1 0,2 1,0 0,0 1,1 0,1 0,0 1,1 0,0 0,1 1,1-1,-3 16,6-25,1 1,0-1,0 1,0-1,0 1,1-1,0 1,0-1,0 0,1 1,0-1,0 0,0 0,1 0,0 0,2 3,0 0,1 0,0-1,1 0,0 0,0-1,0 0,6 3,10 6,2-1,0-1,1-2,0 0,16 4,5-1,0-2,1-2,0-2,0-2,1-3,-1-1,1-3,-1-1,45-9,-55 2,-1-1,0-2,-1-2,-1-1,0-1,0-3,29-18,-2-3,37-32,-78 57,-2-1,0-2,-1 1,0-2,-2 0,0-1,-1-1,-1-1,-1 0,-2 0,0-1,-1-1,-1 1,-1-2,-1-1,-5 19,-1 1,0 0,-1-1,0 1,0-1,0 1,-1 0,1-1,-2 1,1 0,-1-1,0 1,0 0,0 0,-1 1,-3-6,1 4,0 0,-1 1,0 0,0 0,0 0,-1 0,0 1,0 0,0 1,-1-1,-4 0,-13-6,-1 2,-1 0,0 2,0 1,0 2,-1 0,-5 1,-5 1,0 0,0 3,0 1,0 2,0 1,1 2,0 2,0 1,-33 15,12-1</inkml:trace>
  <inkml:trace contextRef="#ctx0" brushRef="#br0" timeOffset="40607.881">592 992,'-186'73,"169"-65,0 1,1 1,0 0,1 1,0 1,1 0,-12 14,18-16,0 0,1 0,0 1,1 0,0 0,1 1,0-1,1 1,0 1,1-1,0 0,1 6,0-8,0 1,2 0,-1-1,1 1,1 0,0 0,1-1,0 1,0-1,1 1,4 8,-4-12,1 0,0 1,1-1,0-1,0 1,0-1,1 1,0-2,0 1,0-1,1 0,0 0,0-1,0 1,6 1,9 3,0-1,0-1,1-1,0 0,0-2,1-1,21 0,3-2,0-2,0-2,19-5,-27 1,0-1,-1-2,0-2,-1-2,0-1,6-6,-18 8,0-1,-1-2,-1 0,0-2,-2-1,0 0,-1-2,16-19,-32 34,0 0,-1 0,0-1,0 0,0 0,-1 0,0 0,0 0,-1-1,0 1,0-1,-1 0,-1 4,0 0,0 1,0-1,0 0,-1 1,0-1,0 1,0-1,0 1,0-1,-1 1,1 0,-1 0,0 0,0 0,0 0,-1 0,1 0,-1 1,1-1,-1 1,0-1,0 1,0 0,0 0,-3-1,-14-7,0 1,-1 1,0 1,-1 0,1 2,-17-2,-43-4,-13 2,71 7,-2-1,0 0,1 2,-1 1,0 1,0 1,0 1,1 1,-1 1,-1 2,-13 10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0T07:17:04.439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76,'31'-8,"0"1,0 2,0 1,20 1,13-2,216-21,148 9,-423 17,0 0,0 0,0 1,0-1,0 1,0 1,-1-1,1 0,0 1,-1 0,1 0,-1 1,1-1,-1 1,0 0,0 0,-1 0,1 1,0 0,0 1,-1 0,0 0,0 0,-1 1,1-1,-1 1,0-1,0 1,-1 0,0 0,0 0,0 0,-1 0,0 0,0 21,-2 0,0 0,-2 0,-1 0,-9 25,6-21,1 0,1 1,2 0,1 7,5 265,-3 88,-5-315,-11 44,6-54,4 0,1 23,7-54,2 0,1 0,2 0,4 10,43 140,-37-133,27 63,-32-91,0 0,-2 0,-1 1,-1 1,-1-1,-2 1,2 27,-5-34,1 0,1 0,1 0,0 0,2-1,0 1,1-1,1-1,2 2,0 10,-2 1,0 0,-2 0,-2 1,-1 0,-1-22,8 67,-1-17,-2 1,-3 12,-4-68,0-1,0 0,0 0,-1 0,0 1,1-1,-1 0,-1 0,1 0,-1 0,1 0,-1-1,0 1,-1 0,1-1,-1 1,1-1,-1 0,0 0,-1 1,-6 3,0-1,0 0,0-1,-1 0,0-1,-10 4,-21 4,-1-2,0-2,0-1,-6-2,-96 16,-90 29,182-43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0T07:17:07.614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25,'5'0,"0"-4,1-6,-2-1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0T07:17:00.110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64 1439,'-5'0,"-5"0,-5-5,17-4,16-6,17-4,17 1,10-1,13-1,1-2,-8 4,-6 4,-11 0,-13 3</inkml:trace>
  <inkml:trace contextRef="#ctx0" brushRef="#br0" timeOffset="334.193">14 1759,'-4'4,"-6"2,12-5,13-6,13-3,14 0,13 2,22-3,6 1,2 1,-5 2,-17 2</inkml:trace>
  <inkml:trace contextRef="#ctx0" brushRef="#br0" timeOffset="2531.334">1666 58,'-60'-2,"-35"-7,-30-2,-183 6,297 4,0-1,0 0,0-1,-9-4,10 4,-1-1,1 2,-1-1,0 1,-3 1,11 1,1-1,-1 2,1-1,-1 0,1 0,-1 1,1 0,-1-1,1 1,0 0,0 0,-1 0,1 0,0 1,0-1,0 0,0 1,0 0,0-1,1 1,-1 0,1 0,-1 0,0 1,1-1,0 0,1 0,-1 0,0 1,1-1,-1 0,1 0,0 1,0-1,0 0,0 0,0 1,0-1,0 0,1 0,-1 1,1-1,16 46,-4-10,-7 0,-2 0,-2 30,3 24,2-28,3-1,2 1,4-2,2 0,6 10,-2-15,-3 2,-3 0,-2 1,-3 1,-2 0,-3 0,-3 1,-2 4,-16 110,8-118,3 0,2 0,4 46,4-74,0-1,2 0,1-1,1 0,8 15,-3-8,-2 1,-1 0,-2 4,1 35,-4-1,-3 1,-4 0,-7 57,7-129,-9 123,-7-1,-17 66,31-179,1 1,1 0,0-1,0 1,2-1,-1 1,2-1,0 0,0 0,1 2,0-2,0 0,-1 0,-1 0,0 1,-1-1,0 0,-1 1,0-1,-1 1,-1 4,-2 2,0 1,2-1,1 1,0 0,1-1,3 17,-3-28,0-1,0 1,-1 0,0-1,0 1,-1-1,0 1,-1-1,1 0,-1 0,-1 1,-15 48,19-54,0-1,0 1,0-1,0 1,0-1,1 1,-1-1,0 1,1-1,-1 0,1 1,-1-1,1 1,0-1,-1 0,1 0,0 1,0-1,0 0,0 0,0 0,0 0,0 0,1 0,-1 0,0-1,0 1,1 0,-1-1,1 1,-1-1,0 1,1-1,-1 0,1 1,-1-1,1 0,-1 0,8 1,-1 0,1 0,-1-1,1 0,-1-1,3 0,44-11,0-2,-1-2,-1-2,15-10,14-4,14 0,-54 21</inkml:trace>
  <inkml:trace contextRef="#ctx0" brushRef="#br0" timeOffset="5432.227">1839 255,'-11'-5,"-1"1,0 1,1 0,-1 0,0 1,-1 1,1 0,0 0,0 1,-1 1,1 0,0 1,-8 2,-26 7,1 2,-40 17,58-20,15-6,0 1,1 0,0 0,0 2,0-1,1 1,-1 1,2 0,-5 5,8-7,0 1,1 0,0 0,0 1,1-1,0 1,0 0,1 0,0 0,1 1,0-1,0 1,0 0,1 0,0-1,0-1,1 0,-1 1,1-1,1 0,-1 1,2-1,-1 0,1 0,-1 0,2 0,-1 0,1 0,0 0,3 3,-2-5,1 0,-1 0,1 0,0 0,1-1,-1 0,1 0,-1-1,1 1,0-1,0-1,1 1,-1-1,1 0,-1 0,1-1,1 0,10 2,-1-2,1 0,0-1,0-1,0-1,0 0,-1-1,1-1,-1-1,0 0,0-1,4-4,12-4,-2-2,0-1,0-2,-2-1,21-18,-37 26,0 0,0-1,-1 0,-1-1,6-9,-13 17,0-1,0 1,0-1,-1 0,0 0,-1 0,0 0,0-1,0 1,-1-1,0 1,0-1,-1 1,0-3,-1 6,0 0,0 0,0 0,0 1,-1-1,0 0,0 1,0 0,0-1,-1 1,1 0,-1 0,0 0,1 0,-2 1,1-1,0 1,0 0,-1 0,1 0,-1 0,1 0,-1 1,0 0,0 0,0 0,-2 0,-15-4,1 1,-1 1,0 1,-11 1,22 0,0 1,0 0,1 1,-1 0,0 0,1 1,-1 0,1 1,-1 0,1 1,-5 2,9-3,1 0,-1 1,0 0,1 0,0 0,0 0,0 1,1-1,-1 1,1 0,0 0,0 0,1 1,0-1,0 1,0-1,0 1,1 0,0-1,0 1,0 7,1 1,0-1,1 0,0 0,1 0,0 0,1 0,0 0,2 0,-1-1,1 0,1 0,0 0,1-1,1 2,7 10,1 0,1-2,0 0,2 0,0-2,20 15,15 2,-32-23</inkml:trace>
  <inkml:trace contextRef="#ctx0" brushRef="#br0" timeOffset="5763.936">2110 527,'4'4,"2"10,-1 7,-1 3,-1 7,-1 2,-1 0,0-2,-1-2,8-6,3-6</inkml:trace>
  <inkml:trace contextRef="#ctx0" brushRef="#br0" timeOffset="6084.307">2332 551,'4'4,"2"10,-5 7,-2 4,-2 1,1 2,0-1,0 0,2-1,-1-5</inkml:trace>
  <inkml:trace contextRef="#ctx0" brushRef="#br0" timeOffset="6511.873">3146 231,'0'-2,"-1"1,1-1,0 0,-1 1,1 0,-1-1,0 1,1-1,-1 1,0 0,0-1,0 1,0 0,0 0,0-1,0 1,0 0,-1 0,1 1,0-1,-1 0,1 0,-1 1,1-1,0 0,-1 1,0-1,-2 0,0 0,-1 0,1 0,0 0,-1 1,1-1,0 1,-1 0,-1 1,-3 1,0 0,0 1,0 1,1 0,-1 0,1 0,0 1,0 0,0 1,1 0,0 0,0 0,0 1,1 0,0 0,1 1,-1 0,1 0,1 0,0 1,-1 1,-9 20,2 1,1 1,1-1,2 2,-1 12,8-41,0 0,0 0,0 0,1 0,0 0,0 0,0 0,0 0,1 0,-1 0,1 0,0 0,0-1,0 1,1 0,-1 0,1-1,0 1,0-1,0 0,1 1,-1-1,1 0,0 0,0-1,0 1,0-1,0 1,0-1,1 0,-1 0,1 0,-1-1,1 1,0-1,0 0,0 0,-1 0,1-1,0 1,0-1,0 0,0 0,0 0,0-1,0 1,0-1,0 0,3-1,2-2,0 1,1-2,-2 1,1-1,0-1,-1 0,0 0,-1 0,1-1,-1 0,0-1,-1 0,0 0,0 0,-1 0,0-1,0 0,0-2,13-28,-2-1,-1-1,4-22,-19 63,3-9,-1 0,0 1,-1-1,0 0,0 0,-1 0,0 0,0 0,-1 0,1 7,-1 0,1 1,0-1,-1 0,0 1,1-1,-1 0,0 1,0-1,0 1,0-1,0 1,0-1,-1 1,1 0,0 0,-1-1,1 1,-1 0,0 0,-1 0,1 1,-1-1,1 0,-1 1,0 0,1 0,-1-1,1 2,-1-1,1 0,-1 0,0 1,1-1,-1 1,1 0,-2 0,-2 2,0 0,0 0,1 1,-1 0,1-1,0 2,0-1,0 1,0-1,1 1,0 1,0-1,0 1,1-1,0 1,0 0,0 0,1 0,0 1,0-1,0 0,1 4,-4 10,2 1,0 0,2 0,0 1,1-1,2 11,-1-19,1 0,0-1,1 1,0-1,1 0,1 0,-1 0,2-1,0 0,0 0,1 0,0 0,1-1,14 14</inkml:trace>
  <inkml:trace contextRef="#ctx0" brushRef="#br0" timeOffset="6836.117">3294 601,'8'4,"4"6,2 5,0 4,-2 3,0 3,-1 0,-3 1,-3-4</inkml:trace>
  <inkml:trace contextRef="#ctx0" brushRef="#br0" timeOffset="7166.032">3712 403,'5'-4,"0"-6,9-1,2 6,-2 12,-8 13,-5 11,-2 10,-5 1,-7 2,0-2,-2-4,1-5,3-3,12-7,10-11,11-9,2-3</inkml:trace>
  <inkml:trace contextRef="#ctx0" brushRef="#br0" timeOffset="8435.981">1493 1069,'-8'1,"0"1,0-1,0 1,0 0,1 1,-1 0,1 0,-1 0,1 1,0 0,0 1,1 0,-1 0,1 0,-3 4,-17 17,2 0,-19 28,36-45,-9 11,1 1,0 1,2 0,1 1,0 1,2 0,1 0,0 1,1 3,7-24,1-1,-1 1,1-1,-1 1,1 0,0-1,0 1,1 0,-1-1,1 1,0-1,0 1,0-1,0 1,0-1,1 0,0 1,0-1,0 0,0 0,1 1,1 0,1 0,-1-1,0 0,1 0,0 0,-1-1,1 0,0 0,0 0,1 0,-1-1,0 0,4 1,6 0,-1-1,1 0,0-1,0-1,0-1,0 0,0 0,-1-1,1-1,4-3,2-2,0-1,0-2,-1 0,0-1,1-3,9-7</inkml:trace>
  <inkml:trace contextRef="#ctx0" brushRef="#br0" timeOffset="8765.357">1641 1341,'-4'0,"-5"0,-6 0,8 0,5 0</inkml:trace>
  <inkml:trace contextRef="#ctx0" brushRef="#br0" timeOffset="9097.226">1543 1266,'11'43,"2"40,-12-74,-1 1,1-1,1 1,0-1,0 1,1-1,0 0,0 0,1 0,1-1,-1 1,1-1,1 0,-1 0,1-1,1 0,-1 0,1 0,1-1,-1 0,1 0,0-1,0 0,1 0,-1-1,1 0,0 0,0-1,3 0,19 4</inkml:trace>
  <inkml:trace contextRef="#ctx0" brushRef="#br0" timeOffset="9429.078">2135 1341,'2'2,"0"0,-1 0,1 0,0 0,-1 1,1-1,-1 1,1-1,-1 1,0 0,0-1,-1 1,1 0,0 0,-1 0,0-1,1 1,-1 0,0 1,-1 2,0 0,0 0,-1-1,1 1,-1-1,0 1,-1-1,1 1,-3 1,-7 12,-1 0,-1-1,-1-1,-9 8,22-23,-67 63,41-40,0 1,-13 20,40-45,0-1,0 1,1 0,-1 0,0 0,1 0,-1 0,0 0,1 0,-1 0,1 0,0 0,-1 0,1 0,0 0,0 0,0 0,-1 0,1 0,0 1,0-1,1 0,-1 0,0 0,0 0,1 0,-1 0,0 1,2-1,-1 0,0 1,0-1,1 0,-1 0,1 0,-1 0,1 0,0 0,-1-1,1 1,0 0,-1-1,1 0,0 1,0-1,8 2,0-1,1 0,-1-1,1 0,5-1,20-4,-4-1</inkml:trace>
  <inkml:trace contextRef="#ctx0" brushRef="#br0" timeOffset="9763.515">2283 1636,'3'15,"6"-21,12-26,-17 24,12-15,1 1,1 0,1 1,1 2,0-1,2 2,0 1,1 1,-22 15,0 0,1-1,-1 1,0 0,1 0,-1 1,1-1,0 0,-1 0,1 1,0-1,-1 1,1-1,0 1,-1 0,1 0,0 0,0 0,-1 0,1 0,0 0,-1 1,1-1,0 0,0 1,-1-1,1 1,-1 0,1 0,0 1,-1 0,0 0,1 0,-1 1,0-1,0 0,0 1,-1-1,1 1,0-1,-1 1,0-1,0 1,0-1,0 1,0 0,0-1,0 1,-1-1,0 1,-5 30,-2-1,-1 0,-2 0,-2 1,2-5,3-4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0T07:17:11.991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397 5,'-13'1,"-1"0,0 0,0 1,1 1,-1 1,1-1,0 2,0 0,1 1,-1 0,1 1,0 0,1 0,0 2,0-1,-6 8,-4 2,0 1,1 2,1 0,-9 14,19-23,0 1,1 0,1 0,0 1,1 0,1 0,0 0,1 0,-1 8,4-19,0 1,1-1,0 0,0 1,0-1,0 0,1 1,-1-1,1 0,0 0,0 1,0-1,0 0,0 0,1 0,-1 0,1 0,0-1,1 3,1-1,1 0,-1 0,0-1,1 1,0-1,0 0,0 0,0-1,0 1,0-1,2 0,8 2,0 0,0-1,0 0,1-1,0-1,-1-1,1 0,3-1,-8 0,0-1,0 0,0-1,0 0,-1 0,1-1,-1-1,0 0,0 0,0-1,-1 0,0 0,0-1,3-4,-7 6,1-1,-1-1,0 1,-1-1,1 0,-1 0,-1 0,1 0,-1-1,-1 1,1-1,-1 0,-1 0,1 0,-1 0,-1 0,1 0,-1 0,-1 0,0-2,-5-29,-1 0,-3 0,-13-35,23 71,-1 0,-1 0,1 0,0 1,-1-1,1 0,-1 0,0 1,0-1,0 1,0-1,0 1,-1 0,1 0,-1 0,1 0,-1 1,0-1,0 1,0-1,0 1,0 0,0 0,0 0,0 1,0-1,0 1,0 0,-1 0,1 0,0 0,0 0,0 1,0-1,-1 1,1 0,0 0,0 0,0 0,-2 2,-4 1,1 0,-1 0,1 1,0 0,0 0,1 1,0 0,0 0,0 1,1 0,0 0,0 1,-3 5,6-7,0 1,0-1,0 1,1 0,0 0,0 0,1 0,0 0,0 0,1 0,-1 1,2-1,-1 0,1 0,0 0,0 0,1 0,0 0,1 0,-1 0,1-1,0 1,1-1,1 2,11 15,1-1,1-1,0 0,2-1,15 11,-14-13,2 4</inkml:trace>
  <inkml:trace contextRef="#ctx0" brushRef="#br0" timeOffset="867.839">644 153,'0'56,"-4"0,-7 39,10-86,0-1,0 1,0-1,1 1,1 0,0-1,0 1,0-1,1 1,1 3,-2-11,-1-1,1 1,-1-1,1 1,-1 0,1-1,-1 1,1-1,-1 1,1-1,0 1,-1-1,1 1,0-1,-1 0,1 1,0-1,-1 0,1 0,0 0,0 1,-1-1,1 0,0 0,0 0,-1 0,1 0,0 0,0-1,0 1,-1 0,1 0,0 0,-1-1,1 1,0 0,0-1,-1 1,1-1,-1 1,1-1,0 1,-1-1,1 1,-1-1,1 1,-1-1,0 0,1 0,30-33,-30 33,34-46,-22 27,2 0,0 2,1 0,8-7,-23 24,0 0,0 0,0 0,0 0,1 0,-1 0,0 0,0 1,1-1,-1 0,0 1,1-1,-1 1,1-1,-1 1,0 0,1 0,-1-1,1 1,-1 0,1 0,-1 1,1-1,-1 0,0 1,1 0,-1-1,0 1,0 0,0 0,0 0,0 1,0-1,0 0,-1 0,1 0,0 1,-1-1,1 0,-1 1,1-1,-1 0,1 1,-1 0,2 7,-1 0,0 1,-1-1,0 0,-1 0,1 0,-2 0,-16 57,13-51,0 1,1-1,-1 13,5-28,-1 1,1 0,0 0,0 0,0 0,0 0,0 0,0 0,0 0,0 0,0 0,0 0,0 0,1 0,-1 0,0-1,1 1,-1 0,1 0,-1 0,1 0,-1-1,1 1,-1 0,1-1,0 1,-1 0,1 0,1-1,-1 0,0 0,1 0,-1 0,1 0,-1 0,0 0,1 0,-1 0,0 0,1-1,-1 1,0-1,0 1,1-1,-1 1,1-1,4-3,1 0,0-1,-1 1,0-1,0 0,3-5,11-16,-1-2,15-29,-22 36,0-1,2 2,1-1,0 2,1 0,2 0,-16 17,1 0,-1 0,0 0,1 0,-1 0,1 1,-1-1,1 1,0 0,-1 0,1 0,0 0,0 0,0 0,0 1,0 0,0-1,0 1,0 0,0 1,2-1,-3 1,0 0,0 0,0 0,0 1,0-1,-1 1,1-1,0 1,-1-1,1 1,-1 0,0 0,1-1,-1 1,0 0,0 0,0 0,-1 1,1-1,0 0,-1 0,1 0,-1 0,0 1,0-1,0 0,0 0,0 1,-1 1,0 7,0 0,-1 0,0 0,-1-1,-1 1,-3 9,2-8,1 0,0 1,1-1,0 7,3-18,-1 0,1 0,0 0,0 0,0 0,0 0,0 0,0-1,0 1,0 0,1 0,-1 0,0 0,0 0,1-1,-1 1,1 0,-1 0,1 0,-1-1,1 1,-1 0,1-1,-1 1,1 0,0-1,-1 1,1-1,0 1,0-1,0 1,1-1,0 1,0-1,1 0,-1 1,0-1,0 0,1 0,-1-1,0 1,0 0,1-1,0 0,9-3,-1 0,0 0,0-1,6-4,40-35,-48 36,1 0,-1 1,1-1,1 2,-1 0,1 0,7-2,-16 7,0 0,0 1,-1 0,1-1,0 1,0 0,-1 0,1 0,0 0,0 0,0 0,-1 1,1-1,0 0,-1 1,1-1,0 1,-1 0,1 0,0 0,-1 0,1 0,0 0,0 2,1 0,-1 0,1 0,-1 0,0 0,-1 0,1 0,0 1,-1-1,0 1,1 0,2 11,-1 0,-1-1,0 1,-1 0,0 3,-1 14,-1-5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37.64706" units="1/cm"/>
          <inkml:channelProperty channel="Y" name="resolution" value="37.24138" units="1/cm"/>
        </inkml:channelProperties>
      </inkml:inkSource>
      <inkml:timestamp xml:id="ts0" timeString="2020-04-06T07:38:16.899"/>
    </inkml:context>
    <inkml:brush xml:id="br0">
      <inkml:brushProperty name="width" value="0.03528" units="cm"/>
      <inkml:brushProperty name="height" value="0.03528" units="cm"/>
      <inkml:brushProperty name="color" value="#FF0000"/>
      <inkml:brushProperty name="fitToCurve" value="1"/>
    </inkml:brush>
  </inkml:definitions>
  <inkml:traceGroup>
    <inkml:annotationXML>
      <emma:emma xmlns:emma="http://www.w3.org/2003/04/emma" version="1.0">
        <emma:interpretation id="{CF1BAA04-4CD0-464D-B010-6D8FB5015C34}" emma:medium="tactile" emma:mode="ink">
          <msink:context xmlns:msink="http://schemas.microsoft.com/ink/2010/main" type="inkDrawing" rotatedBoundingBox="13826,5535 13922,5535 13922,5550 13826,5550" shapeName="Other"/>
        </emma:interpretation>
      </emma:emma>
    </inkml:annotationXML>
    <inkml:trace contextRef="#ctx0" brushRef="#br0">0 0,'24'0,"24"0,-24 0</inkml:trace>
  </inkml:traceGroup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0T07:17:42.757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35 766,'-2'0,"1"0,-1-1,1 1,-1 0,1-1,0 1,-1-1,1 1,0-1,-1 1,1-1,0 0,0 0,-1 0,1 0,0 0,0 0,0 0,0 0,0 0,1 0,-1 0,0-1,0 1,1 0,-1-1,1 1,-1 0,1-1,0 1,-1-2,1 0,-1 0,1 0,-1 0,1-1,0 1,1 0,-1 0,0 0,1-1,0 1,-1 0,1 0,1 0,-1-1,13-17,1 1,0 0,1 1,1 0,1 2,16-13,-5 5,-2-2,11-15,-7 2,-2 0,-1-2,-3-2,-1 0,6-21,-30 65,0 0,0 0,0 0,1 0,-1 1,0-1,0 0,0 0,0 0,0 0,0 0,0 0,0 0,1 0,-1 0,0 0,0 0,0 0,0 0,0 0,0 0,0 0,0 0,1 0,-1-1,0 1,0 0,0 0,0 0,0 0,0 0,0 0,0 0,0 0,0 0,1 0,-1 0,0 0,0 0,0-1,0 1,0 0,0 0,0 0,0 0,0 0,0 0,0 0,0 0,0-1,0 1,0 0,0 0,0 0,0 15,-4 22,-5 35,3 1,2 46,4-92</inkml:trace>
  <inkml:trace contextRef="#ctx0" brushRef="#br0" timeOffset="332.424">749 469</inkml:trace>
  <inkml:trace contextRef="#ctx0" brushRef="#br0" timeOffset="665.635">971 396,'0'8,"-4"7,-1 10,-5 8,0 4,2-2,2-1,6-7,12-4,7-6,6-5,2-6,1-11,4-10,-4-1</inkml:trace>
  <inkml:trace contextRef="#ctx0" brushRef="#br0" timeOffset="1013.383">1242 321,'-4'4,"-1"11,-5 5,0 5,2 6,2 2,2 0,1-2,11-2,3-6</inkml:trace>
  <inkml:trace contextRef="#ctx0" brushRef="#br0" timeOffset="1342.821">1687 371,'0'-5,"-8"8,-8 7,0 11,-2 5,2 7,4 2,3 0,0 1,1-1,2-1,2-4,2-1,1-7</inkml:trace>
  <inkml:trace contextRef="#ctx0" brushRef="#br0" timeOffset="1678.392">1909 495,'-4'8,"-2"7,-4 6,1 2,-4 2,1 2,3-1,2 0,3 4,2-3</inkml:trace>
  <inkml:trace contextRef="#ctx0" brushRef="#br0" timeOffset="2083.257">2204 149,'-4'0,"-1"4,12 6,14 1,11-2,9-1,6-3,4-7,-4-2,-5-1,-9 1</inkml:trace>
  <inkml:trace contextRef="#ctx0" brushRef="#br0" timeOffset="2412.523">2279 321,'-4'0,"-6"0,7 0,13 0,13 0,11 0,8 0,5 0,3-4,-3-1,-4-1,-11 2</inkml:trace>
  <inkml:trace contextRef="#ctx0" brushRef="#br0" timeOffset="3130.637">3314 75,'0'-2,"0"1,0-1,0 0,-1 0,1 1,-1-1,1 0,-1 1,0-1,0 0,0 1,0-1,0 1,0-1,0 1,0 0,0-1,-1 1,1 0,0 0,-1 0,1 0,-1 0,0 0,1 1,-1-1,0 0,1 1,-1-1,0 1,0 0,1-1,-1 1,0 0,0 0,-4 0,0-1,1 1,-1 1,0-1,0 1,1 0,-1 0,0 1,1-1,-4 3,-19 9,2 2,0 1,0 1,2 1,0 1,-13 15,21-19,2 0,0 1,1 1,0 0,2 1,0 0,1 1,1 0,-7 20,15-37,1 0,-1 0,1 0,-1 0,1 0,0 0,0 0,0 0,0 0,0 0,0 0,1 0,-1 0,0 0,1 0,0 0,0 0,-1 0,1 0,0-1,0 1,1 1,1 0,-1-1,1 1,0-1,0 0,0 1,0-1,1 0,-1-1,0 1,1-1,3 2,6 0,1 0,-1 0,1-1,-1-1,1 0,7-2,-2 0,-1-2,0 0,-1-2,1 0,-1 0,0-2,0 0,-1-1,0-1,0 0,-1-1,11-10,-9 7,-1-1,0 0,-1-1,-1-1,0-1,-1 0,-1 0,0-1,-2-1,7-14,-5 1</inkml:trace>
  <inkml:trace contextRef="#ctx0" brushRef="#br0" timeOffset="3461.682">3364 1,'-5'0,"0"0,0 1,0 0,0 0,0 1,0-1,1 1,-1 0,0 0,1 1,0-1,-1 1,1 0,0 0,1 1,-1-1,0 1,1 0,0-1,0 2,0-1,1 0,-1 0,1 1,0 0,0-1,0 1,1 0,0 0,0 0,0 0,0 0,1 0,0 0,0 0,0 0,1 0,0 0,0 0,0 0,0 0,1-1,0 1,0 0,0-1,0 1,1-1,0 0,0 0,0 0,0 0,14 11,1-1,0-1,0-1,2 0,6 2,10 7,-13-8</inkml:trace>
  <inkml:trace contextRef="#ctx0" brushRef="#br0" timeOffset="3796.017">3709 272,'-9'4,"-2"6,-4 5,1 9,-1 4,1 2,4-1,2 0,0-1,1-6</inkml:trace>
  <inkml:trace contextRef="#ctx0" brushRef="#br0" timeOffset="4133.974">4054 198,'5'0,"0"4,0 6,-5 5,-2 5,-6 2,-1 2,-3 2,0-1,-1 1,0 0,4-1,2-4</inkml:trace>
  <inkml:trace contextRef="#ctx0" brushRef="#br0" timeOffset="4134.974">4227 321,'-4'4,"-2"11,-4 5,-4 5,0 2,-1 4,1-2</inkml:trace>
  <inkml:trace contextRef="#ctx0" brushRef="#br0" timeOffset="5364.521">3906 445,'-1'0,"0"1,0-1,0 0,0 0,0 0,0 1,0-1,0 0,0-1,0 1,0 0,0 0,0 0,0-1,0 1,0 0,0-1,0 1,0-1,0 1,0-1,0 0,0 1,1-1,-1 0,0 1,1-1,-1 0,0 0,1 0,-1 0,1 0,-1 0,1 0,-1 0,1 0,0 0,0 0,-1 0,1 0,0 0,0 0,0 0,0 0,0 0,0 0,0 0,1 0,-1-1,1-2,1 0,0 0,0 1,0-1,0 0,0 1,1-1,0 1,-1 0,1 0,0 0,1 0,20-14,0 0,21-9,-19 11,-1-1,21-17,-37 26,1-2,1 0,0 1,0 1,1-1,4 0,-16 7,0 1,1 0,-1 0,0 0,0 0,1-1,-1 1,0 0,0 0,1 0,-1 0,0 0,1 0,-1 0,0 0,0 0,1 0,-1 0,0 0,1 0,-1 0,0 0,1 0,-1 0,0 0,0 0,1 0,-1 1,0-1,0 0,1 0,-1 0,0 0,0 1,1-1,-1 0,0 0,0 1,0-1,0 0,1 0,-1 1,0-1,0 0,0 0,0 1,-3 19,-16 26,17-42,-11 24,2 0,-7 26,15-46,1 0,0 1,1-1,0 0,0 1,1-1,0 1,0-1,1 1,0-1,1 1,0 3,-1-12,-1 0,0 0,0 1,1-1,-1 0,0 0,0 0,1 0,-1 0,0 0,0 0,1 0,-1 0,0 0,0 0,1 0,-1 0,0 0,0 0,1 0,-1 0,0 0,0-1,1 1,-1 0,0 0,0 0,1 0,-1 0,0-1,0 1,0 0,0 0,1 0,-1-1,0 1,0 0,0 0,0 0,0-1,0 1,1 0,-1 0,0-1,0 1,0 0,0 0,0-1,0 1,0 0,0-1,12-20,-9 15,8-14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0T07:17:57.750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212 5,'-8'1,"0"0,0 0,1 0,-1 1,0 0,1 1,-1 0,1 0,-1 0,1 1,1 0,-1 1,0-1,1 1,0 0,0 1,1 0,-1 0,1 0,0 0,1 1,0 0,0 0,-2 5,-3 7,1-1,1 1,1 0,0 1,2 0,0 0,1 0,1 0,1 9,1-22,0 0,1-1,0 1,0 0,0-1,1 1,0-1,0 0,1 1,0-1,0 0,0-1,1 1,0-1,1 2,-3-4,1 0,0-1,-1 0,1 1,0-1,0 0,0 0,0-1,1 1,-1 0,0-1,1 0,-1 0,1 0,-1 0,1-1,-1 0,1 1,0-1,-1 0,1-1,-1 1,1-1,0 1,-1-1,1 0,-1 0,0-1,1 1,6-4,1-1,-1 0,0-1,-1 0,0 0,0-1,-1 0,1 0,-2-1,1 0,-1-1,-1 1,0-1,2-4,13-28,-2 0,14-45,-25 66,6-27,-19 65,1 1,2 0,-1-1,1 16,2-27,0 1,0-1,1 1,0-1,0 0,0 0,1 1,0-1,0 0,0 0,1-1,0 1,0 0,0-1,1 0,0 0,0 0,2 2,22 15,-1-5</inkml:trace>
  <inkml:trace contextRef="#ctx0" brushRef="#br0" timeOffset="420.361">705 276,'0'-4,"0"7,-4 7,-2 11,-3 5,-1 3,-3 0,2 0,1 0,3-3,3 1,2-2,1-4</inkml:trace>
  <inkml:trace contextRef="#ctx0" brushRef="#br0" timeOffset="770.151">927 276,'0'9,"0"6,-4 6,-2 7,-3 3,-1 0,1 0,3-2,2-1,2-6</inkml:trace>
  <inkml:trace contextRef="#ctx0" brushRef="#br0" timeOffset="2039.767">1223 425,'0'0,"0"0,0 1,0-1,0 0,0 0,0 1,0-1,0 0,0 1,0-1,0 0,0 0,0 1,0-1,0 0,0 0,-1 1,1-1,0 0,0 0,0 1,0-1,0 0,-1 0,1 1,0-1,0 0,0 0,-1 0,1 1,0-1,0 0,-1 0,1 0,0 0,-1 0,1 0,0 0,0 0,-1 1,1-1,0 0,-1 0,1-1,0 1,0-1,-1 1,1-1,0 1,0-1,0 1,0-1,-1 1,1-1,0 1,0-1,0 0,0 1,0-1,0 1,0-1,1 1,-1-1,0 1,0-1,0 1,1-1,-1 1,0-1,0 1,1 0,-1-1,0 1,1-1,-1 1,1-1,25-39,3 1,1 1,4-5,18-31,-43 60,-1-1,-1 1,0-1,-1-1,-1 1,0-1,1-10,-5 24,-1-1,1 0,-1 1,0-1,0 0,0 1,0-1,0 0,-1 1,1-1,-1 0,0 1,0-1,1 2,-1 0,1 0,-1 0,0 0,1 0,-1 1,0-1,0 0,1 0,-1 1,0-1,0 0,0 1,0-1,0 1,0-1,0 1,0 0,0-1,0 1,0 0,0 0,-3 0,0 0,0 0,1 1,-1-1,0 1,1 0,-1 1,1-1,-1 0,1 1,0 0,-1 0,1 0,0 0,0 0,1 1,-2 0,-4 5,0 0,1 1,0 0,0 1,1 0,0 0,1 0,0 0,0 1,1 0,-1 8,1-4,0 0,1 0,1 0,0 1,2-1,-1 0,2 1,1 9,-1-21,-1-1,1 1,0 0,0-1,0 0,1 1,-1-1,1 0,0 0,0 1,0-2,0 1,0 0,1 0,-1-1,1 1,0-1,2 2,0-1,1 0,0 0,0-1,0 1,0-2,0 1,0-1,1 0,-1 0,2 0,25 1</inkml:trace>
  <inkml:trace contextRef="#ctx0" brushRef="#br0" timeOffset="2787.715">1717 351,'4'-4,"1"6,-8 9,-12 5,-4 4,-3 4,3 1,4 1,5 0,13 0,9-4,8-3,8-3,4-6,-4-3</inkml:trace>
  <inkml:trace contextRef="#ctx0" brushRef="#br0" timeOffset="3155.918">2037 375,'0'5,"4"4,2 7,-1 3,-1 3,-1 3,-1 0,-1 1,0 0,-1-1,-1 0,1-4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0T07:18:08.020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90 73,'-5'0,"-5"0,-5 0,-8 0,-5 0,19-4,20-6,16-1,12 2,12 2,10 2,7-2,0 0,-2 1,-9 2,-6 1,-7 6,-11 2</inkml:trace>
  <inkml:trace contextRef="#ctx0" brushRef="#br0" timeOffset="331.686">163 345,'-4'0,"11"-5,13 0,7-1,12 2,3 1,3 1,2 5,-3 2,0 1,-7-2</inkml:trace>
  <inkml:trace contextRef="#ctx0" brushRef="#br0" timeOffset="851.526">879 48,'-2'1,"-1"0,1 0,0 0,0 0,0 0,0 0,0 1,0-1,0 1,1-1,-1 1,-1 1,-4 4,-18 13,1 2,1 0,-17 23,31-34,1 0,0 1,0 0,1 1,1 0,0 0,1 0,0 0,-2 15,6-26,1 1,-1-1,1 1,0-1,0 1,0 0,0-1,1 1,-1-1,1 1,-1-1,1 1,0-1,0 0,0 1,0-1,1 0,-1 0,0 0,3 2,-1 0,1-1,-1 0,1 0,0 0,1 0,-1-1,0 0,1 0,-1 0,5 1,9 2,1-1,0 0,1-2,-1 0,4-1,-8-1,1-1,-1 0,1-1,-1 0,0-2,1 0,-2 0,1-1,0-1,-1-1,0 0,-1-1,8-5,-13 8,-1 0,0-1,-1 0,1 0,-1 0,0-1,-1 0,0 0,0 0,0-1,-1 1,0-1,0 0,-1 0,0-1,-1 1,0-1,0 1,-1-1,0 0,0 0,-1 0,0 1,-1-7,0 9,-1 1,1-1,-1 1,0 0,-1 0,1 0,-1 0,0 0,0 1,0-1,-1 1,0 0,0 0,0 0,0 0,0 1,-1-1,1 1,-1 0,0 1,0-1,0 1,-1 0,-1 0,3 0,-1 1,0-1,0 1,0 0,0 0,-1 1,1-1,0 1,0 1,0-1,0 1,0-1,0 1,0 1,0-1,0 1,0 0,0 0,1 0,-1 1,1 0,0-1,0 2,0-1,0 0,-1 1,-1 4,1-1,0 1,0 0,0 0,1 0,0 0,1 1,0 0,0 0,1-1,0 2,0-1,1 0,0 3,1-6,0 0,0 0,1 1,-1-1,1 0,1 0,-1-1,1 1,0 0,1 0,-1-1,1 0,0 1,0-1,1 0,0 0,-1-1,2 1,-1-1,0 0,1 0,2 1,4 2,0 0,1-1,0-1,0 0,0 0,1-1,5 1,16 2</inkml:trace>
  <inkml:trace contextRef="#ctx0" brushRef="#br0" timeOffset="1177.424">1471 295,'4'9,"1"6,-4 5,-2 8,-5 3,-6 1,-6-2,2-5</inkml:trace>
  <inkml:trace contextRef="#ctx0" brushRef="#br0" timeOffset="1515.953">1594 616,'40'-37,"2"2,17-10,-24 21,-2-2,-1-2,-1 0,16-22,-19 20,-28 30,0 0,0 0,0 0,1 0,-1 0,0 0,0 0,0 0,0 0,0-1,0 1,1 0,-1 0,0 0,0 0,0 0,0 0,1 0,-1 0,0 0,0 0,0 0,0 0,0 0,1 0,-1 0,0 0,0 1,0-1,0 0,0 0,1 0,-1 0,0 0,0 0,0 0,0 0,0 0,0 1,0-1,1 0,-1 0,0 0,0 0,0 0,0 0,0 1,0-1,0 0,0 0,0 0,0 0,0 0,0 1,0-1,0 0,-4 24,-17 46,13-47,1 0,1 1,1-1,1 1,-1 18,5-21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0T07:18:16.888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274 312,'-13'24,"2"1,0 0,2 0,1 1,1 1,1-1,2 1,0 0,2 0,1 0,1 9,2-29,-1 1,1-1,1 0,-1 0,1 0,0-1,1 1,-1-1,1 0,1 0,-1 0,1 0,0-1,0 1,1-1,3 2,16 13,2-1,0-2,6 3,-14-9,63 37,23 7,-74-41,1 0,0-3,1 0,0-2,6-1,50 5,0-3,0-4,1-4,47-7,-103 3,0-2,0-2,-1-1,0-1,0-2,-1-1,21-11,49-26,2 4,5 4,-87 33,0-1,0-1,-1-1,0-1,5-4,-18 10,0-1,0 0,0-1,-1 0,0 0,-1-1,1 1,-1-1,-1-1,1 1,-2-1,1 0,1-5,24-70,-4-2,3-28,-26 104,-1 1,-1-1,1 1,-2-1,1 1,-1-1,-1 1,1-1,-2 1,-1-6,1 8,0 1,-1 0,0 0,-1 0,1 1,-1-1,0 1,0 0,-1 0,0 0,1 0,-2 1,1 0,0 0,-3-1,-23-14,0 2,-1 1,0 1,-1 2,-3 1,-43-13,-54-7,68 21,0 3,0 3,0 2,-1 4,1 2,-45 9,-43 13,2 6,-39 19,89-22,1 5,-79 38,147-56,0 1,1 1,1 2,1 1,1 1,0 2,2 1,0 0,2 2,-4 7,2 5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0T07:18:42.102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6787 442,'-11'-10,"0"1,0 0,0 1,-1 0,-1 1,1 0,-1 1,-9-3,-25-8,-42-9,-5-1,-319-94,375 111,0 2,-1 1,-1 2,1 2,-5 2,-23-2,-1-4,1-2,-22-8,7 1,-72-3,-50-5,106 11,-26 1,-23 2,72 3,-1 3,1 3,-19 5,-38 7,0-7,0-5,-67-11,113 6,-1 5,1 3,0 3,-7 6,-100 19,-45 19,112-14,1 6,-18 12,29-10,-24 8,2 6,3 6,-11 14,81-41,-143 86,-7 16,151-94,2 3,2 3,2 2,3 2,-20 29,-225 266,90-107,133-152,-52 83,104-138,2 2,1 0,3 1,0 1,3 1,-9 36,1 41,5 0,3 18,-9 73,-7-18,-14 116,37-231,4-1,4 1,2 0,4 0,3-1,19 70,-20-116,0 0,2-1,1 0,1 0,14 20,22 27,19 18,-27-39,-3 2,-2 2,-2 2,0 9,7 14,28 39,-53-96,1-1,1-1,1-1,0 0,2-2,20 16,128 90,-69-55,-3 5,84 86,-121-97,-40-41,1-1,1-1,1 0,0-2,2-1,0-1,28 15,32 4,1-3,75 17,42 16,-148-46,0-2,2-3,0-2,34 3,96 0,174-7,-281-7,27 6,-54-4,0-1,1-3,-1-2,14-3,518-105,-414 73,-115 25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0T07:18:59.377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724 58,'3'4,"-11"5,-11 8,-11 10,1 1,1 1,-1 4,-3 3,-32 29,-12 9,3 3,-59 83,60-70,-50 59,121-147,-1-1,1 1,0-1,0 1,0 0,0-1,0 1,1 0,-1 0,0 0,1 0,0 0,-1 0,1 0,0 0,0 0,0 0,0 0,0 0,0 0,1 0,-1 0,1 1,1 0,-1 0,1-1,0 1,0 0,0-1,0 0,1 1,-1-1,0 0,1 0,0 0,-1-1,4 2,5 3,0-1,1-1,0 0,0-1,0 0,0 0,6-1,37 0,0-3,1-3,-1-2,0-2,11-5,-59 11,29-4</inkml:trace>
  <inkml:trace contextRef="#ctx0" brushRef="#br0" timeOffset="1302.331">1242 83,'-5'8,"0"0,1 1,0 0,0 0,1 0,0 0,0 1,1-1,0 1,0 3,-1 4,-100 543,101-553,2 0,-1 1,1-1,-1 0,2 1,-1-1,1 0,1 0,-1 0,1 0,1 2,-2-6,1 0,0 0,0 0,0 0,1 0,-1-1,1 1,-1-1,1 1,0-1,0 0,0 0,0-1,0 1,0-1,1 1,-1-1,0 0,1 0,-1 0,1-1,-1 1,1-1,0 0,8 0,0 0,0 0,0-2,0 1,-1-1,1-1,0 0,-1-1,8-3,18-9,1-2,3-4,-25 12,-1 0,0-1,-1-1,0 0,-1-1,0 0,-1-1,-1-1,0 0,-1 0,-1-1,0 0,4-11,1-8,-1-1,-1 0,-2-1,-2 0,-1 0,-2-5,-2 14,2 0,0 0,2 1,1-1,1 2,5-9,-14 34,1 1,-1-1,0 1,0-1,0 1,0-1,0 1,1-1,-1 1,0-1,0 1,1 0,-1-1,0 1,1-1,-1 1,1 0,-1-1,0 1,1 0,-1-1,1 1,-1 0,1 0,-1 0,1-1,-1 1,1 0,-1 0,1 0,3 14,-6 27,-21 52,-12 67,31-137,2 0,0 1,2-1,0 0,4 21,-3-37,0 1,1 0,0 0,1-1,0 1,0-1,0 0,1 0,0 0,0-1,1 1,0-1,0 0,1 0,-1-1,1 0,0 0,1 0,-1 0,1-1,0 0,0-1,6 3,10 2,1-1,0-1,0-1,0-1,0-1,1-1,2-1,8 0</inkml:trace>
  <inkml:trace contextRef="#ctx0" brushRef="#br0" timeOffset="1800.85">2450 182,'1'7,"1"1,-1 0,1-1,1 0,-1 1,1-1,2 2,6 20,13 44,4-1,2-1,3-2,29 41,-50-89,28 38,-24-42</inkml:trace>
  <inkml:trace contextRef="#ctx0" brushRef="#br0" timeOffset="2218.587">2993 132,'-15'10,"1"0,0 1,0 1,1 0,1 1,0 0,1 1,-8 12,-22 25,-344 349,325-343,40-37</inkml:trace>
  <inkml:trace contextRef="#ctx0" brushRef="#br0" timeOffset="2851.665">3190 378,'-4'0,"-6"-4,8 7,12 3,8 5,11 0,11-2,13-2,9-2,12-11,0-4,-7 0,-15 1</inkml:trace>
  <inkml:trace contextRef="#ctx0" brushRef="#br0" timeOffset="3184.573">3141 724,'8'0,"12"-4,10-2,9-3,6-1,3-3,3 1,-4 3,-1 2,0 3,-8 2</inkml:trace>
  <inkml:trace contextRef="#ctx0" brushRef="#br0" timeOffset="4637.33">4275 8,'3'-7,"4"15,3 18,-3 52,-3-1,-3 0,-5 10,1 48,5-9,15 103,-14-202,-2-10,2-39,4-40,3 0,2 1,3 0,20-48,-31 97,1 0,0 1,1 0,0 0,1 0,0 1,1 0,0 0,0 1,1 0,1 0,-1 1,1 1,0-1,1 2,0-1,3 0,-4 3,1 0,-1 1,0 0,1 1,-1 0,1 0,0 2,-1-1,1 1,0 1,-1 0,1 0,0 1,-1 0,0 1,1 0,-1 1,0 0,-1 1,3 1,1 1,-1 1,1 0,-2 0,1 2,-1-1,-1 1,0 1,0 0,-1 0,-1 1,0 0,0 1,-1-1,-1 2,0-1,2 9,-5-13,-1 0,0 0,0 0,-1 0,0 0,-1 0,0 0,-1 0,1 0,-2 0,1 0,-1 0,-1-1,1 1,-2 0,1-1,-1 0,0 0,-1 0,0 0,0-1,-1 0,1 0,-2 0,1-1,-1 0,-1 1,-11 7,-1-1,-1 0,1-2,-2 0,0-1,0-2,0 0,-22 4,-21 2,0-2,-40 1,-38-5,79-6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0T07:19:08.011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0 1224,'2'16,"0"-1,1 1,0-1,5 12,1 8,-4-18,1 1,0-1,1 0,1-1,1 1,0-2,1 1,1-1,0-1,11 11,20 17,2-3,35 25,13 12,-67-55,2-1,0-2,1 0,1-2,24 9,9 1,2-2,20 1,-10 2,-60-21,-1 0,2-1,-1 0,0-1,1-1,0 0,0-1,0-1,0 0,0-1,2-1,68-14,-1-4,13-7,13-4,-88 23,1-2,-2 0,1-1,-1-2,-1 0,0-1,11-10,69-41,-63 41,-2-2,-1-1,-1-1,-1-2,-1-2,16-21,-19 22,-12 12,-1 0,-2-1,1 0,-2-1,-1-1,0 0,-2 0,2-8,11-37,-4-1,-1-10,0 4,-12 52,5-18,-1 1,-3-2,-1 1,0-30,-6 33,-2 1,-1 0,-1 0,-2 0,-2 0,-1 1,-1 1,-13-25,5 6,14 38,0-1,-1 2,0-1,-3-2,6 11,-1 0,0 0,0 0,0 1,0-1,-1 1,0 0,1 0,-1 1,-1 0,1-1,-3 1,-120-54,70 33,1-2,-52-34,98 53,-25-17,-1 2,-9-2,32 18,0 0,0 1,0 1,-1 0,1 1,-1 1,0 0,-3 1,-171-11,171 11,1 1,0 1,-1 1,1 0,0 1,0 1,-5 2,-29 11,-34 18,15-6,29-12,1 3,1 1,1 2,0 2,2 1,-9 11,-117 127,146-149,0 0,1 1,0 1,2 1,0 0,1 0,0 1,2 1,0-1,2 2,0-1,1 1,1 1,1-1,1 1,1 1,-11 43,-18 52,19-76,1 0,2 1,3 0,1 0,0 28,3 16,-6 20,1-17,4 2,4-65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0T07:19:12.941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934 105,'0'0,"1"0,-1 1,1-1,-1 0,1 1,-1-1,0 1,1-1,-1 1,0-1,1 1,-1-1,0 1,0-1,1 1,-1-1,0 1,0 0,0-1,0 1,0-1,0 1,0-1,0 1,0 0,0-1,0 1,0-1,0 1,0 0,-1-1,1 1,0-1,0 1,-1-1,1 1,0-1,-1 1,1-1,0 1,-1-1,1 0,-15 28,-14 5,-2-2,-2-1,0-1,-2-1,-29 16,12-7,-185 123,27-20,157-106,-29 22,75-51,0 1,1 0,-1 1,1-1,0 1,1 0,0 0,0 1,0 0,5-7,-1 1,1-1,0 1,-1-1,1 0,0 1,0-1,0 1,0-1,0 0,0 1,0-1,1 1,-1-1,0 0,1 1,-1-1,1 0,-1 1,1-1,0 0,0 0,0 0,-1 1,1-1,0 0,0 0,0 0,1-1,-1 1,0 0,0 0,0-1,1 1,-1 0,0-1,1 1,-1-1,0 0,8 4,0 0,1-1,-1-1,0 0,5 1,9-1,1 0,0-1,0-2,0 0,0-1,22-6,28-9,37-16,-59 17,-23 8</inkml:trace>
  <inkml:trace contextRef="#ctx0" brushRef="#br0" timeOffset="783.741">1402 203,'-2'56,"0"-23,1 1,4 29,-2-56,-1 0,1 0,1-1,-1 1,1 0,1-1,-1 1,1-1,0 0,0 0,1 0,0 0,0-1,0 1,6 4,-6-7,0-1,0 1,1-1,-1 0,1 0,-1-1,1 0,0 1,0-1,0-1,0 1,0-1,-1 0,1 0,0 0,0-1,0 0,0 0,0 0,-1 0,1-1,0 1,-1-1,1-1,0 0,13-6,0-1,0 0,-1-2,0 0,6-7,-6 3,-1 0,0 0,-1-2,-1 0,-1-1,-1 0,0-1,-1 0,-1-1,-1 0,-2 0,1-4,-2 4</inkml:trace>
  <inkml:trace contextRef="#ctx0" brushRef="#br0" timeOffset="1267.82">1550 524,'0'-4,"0"7,0 7,4 6,2 4,-1 4,0 1,-2 1,-6 0,-1 0,-1 0,5-5,2 3,1 1,0-4</inkml:trace>
  <inkml:trace contextRef="#ctx0" brushRef="#br0" timeOffset="1719.672">2092 302,'-4'0,"11"4,13 6,11 1,9-1,11-7,4-8,1-3,0 0,-5-3,-12 0</inkml:trace>
  <inkml:trace contextRef="#ctx0" brushRef="#br0" timeOffset="2050.352">2043 598,'-4'4,"11"2,9-1,9-1,14-5,13-2,5-2,2-3,-1-1,-6 2,-3 2,-7-3,-9 0</inkml:trace>
  <inkml:trace contextRef="#ctx0" brushRef="#br0" timeOffset="2371.738">3054 228,'5'8,"0"12,9 23,2 12,1 10,4 2,-4 3,1-7,-3-6,0-8,-2-13</inkml:trace>
  <inkml:trace contextRef="#ctx0" brushRef="#br0" timeOffset="2702.842">3646 425,'29'0,"-5"-1,0 1,0 2,-1 0,16 4,-34-5,1 0,-1 0,0 1,0 0,0 0,0 1,0-1,0 1,0 0,-1 0,0 1,1-1,-1 1,0 0,-1 0,1 0,-1 1,0-1,0 1,0 0,-1 0,1 0,-2 0,0-1,-1 1,1-1,-1 1,0-1,0 1,-1-1,1 1,-1-1,0 1,0-1,-1 1,1-1,-1 0,0 0,0 0,0 0,0 0,-1 0,0-1,0 1,0-1,0 0,0 0,-2 1,-12 12,0-1,-1-1,-1 0,-9 4,-2-1,0-2,0-1,-2-1,1-1,-2-2,-14 2,-16 0,0-2,-60 1,72-8</inkml:trace>
  <inkml:trace contextRef="#ctx0" brushRef="#br0" timeOffset="4148.894">3276 55,'-18'483,"14"-415,1-32,1-23,1 0,0 1,1-1,0 1,1-1,0 1,1-1,1 0,0 0,1 1,-4-14,0 0,0 0,0-1,0 1,0 0,0 0,0 0,0-1,0 1,0 0,1 0,-1 0,0 0,0-1,0 1,0 0,0 0,1 0,-1 0,0 0,0 0,0-1,0 1,1 0,-1 0,0 0,0 0,0 0,1 0,-1 0,0 0,0 0,0 0,1 0,-1 0,0 0,0 0,0 0,1 0,-1 0,0 0,0 0,0 0,1 1,-1-1,0 0,0 0,0 0,0 0,1 0,-1 0,0 1,0-1,0 0,0 0,0 0,0 0,1 1,-1-1,0 0,0 0,0 0,3-18,-5-18,-1 0,-2 0,-1 0,-2 1,-3-3,1 0,2-1,1 1,2-1,1-13,5 32,1 0,1-1,1 1,1 1,4-11,-4 15,0 0,-2-1,1 1,-2-1,0 0,-1 0,-1 0,0 0,-1-6,-3-24,5 38,2 31,4 154,-9 36,0-41,2-142</inkml:trace>
  <inkml:trace contextRef="#ctx0" brushRef="#br0" timeOffset="4670.345">3572 302,'0'-4,"-12"-2,-13 1,-15 9,-9 8,-4 7,-2 3,0 4,10-4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0T07:19:44.772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803 7,'1'-6,"0"11,-5 18,-11 2,-2 0,-1-2,-1 0,-1-1,-8 6,-18 22,-64 63,-4-5,-68 47,42-29,76-66,61-57,0-1,1 0,0 1,-1 0,1-1,0 1,1 0,-1 0,0 0,1 1,0-1,-1 0,1 3,1-5,0 1,0-1,0 1,0-1,0 1,1-1,-1 0,0 1,1-1,-1 1,1-1,0 0,-1 0,1 1,0-1,0 0,0 0,0 0,0 0,0 0,0 0,0 0,0 0,0 0,1-1,-1 1,0 0,1-1,-1 1,0-1,1 1,-1-1,1 0,-1 0,1 1,9 1,0 0,1 0,-1-1,0-1,1 1,-1-2,0 0,10-2,94-24,-46 10,54-9,-97 23</inkml:trace>
  <inkml:trace contextRef="#ctx0" brushRef="#br0" timeOffset="1086.358">384 500,'0'4,"4"-7,6-3,5-4,0-6,2-3,2-3,-3 2</inkml:trace>
  <inkml:trace contextRef="#ctx0" brushRef="#br0" timeOffset="2065.563">655 130,'-4'0,"-6"4,-5 2,-5 3,-2 5,-2 4,-2 4,5 1,5 2,14-4,7-5</inkml:trace>
  <inkml:trace contextRef="#ctx0" brushRef="#br0" timeOffset="3265.806">605 328,'5'-3,"-6"10,-12 13,-5-6,-1-1,-1-1,0 0,-7 2,4-3,1 1,1 1,-11 9,5-1,-2-2,-1 0,0-2,-1-2,-1 0,0-2,-25 6,54-18,-1 0,0 0,0 0,1-1,-1 1,0-1,0 0,1 0,-1 0,0-1,-4 0,8 1,0 0,-1-1,1 1,0 0,-1 0,1 0,0 0,-1-1,1 1,0 0,-1-1,1 1,0 0,0 0,-1-1,1 1,0 0,0-1,0 1,-1-1,1 1,0 0,0-1,0 1,0 0,0-1,0 1,0-1,0 1,0 0,0-1,0 1,0-1,0 1,16-23,24-9,0 1,2 3,1 1,6-1,9-6,9-8,2 4,2 2,54-18,-123 53,0 0,0 0,0 1,0-1,0 1,0-1,0 1,0 0,0 0,0 0,0 0,0 0,1 1,-2-1,-1 0,0 1,1-1,-1 0,0 0,0 1,0-1,1 0,-1 1,0-1,0 1,0-1,0 0,0 1,0-1,0 0,0 1,0-1,0 1,0-1,0 0,0 1,0-1,0 1,0-1,0 0,0 1,0-1,0 0,-1 1,1-1,0 0,0 1,-1-1,1 0,0 1,-1-1,-3 6,0 0,-1 0,0 0,-1-1,1 0,-3 2,-32 21,-1-1,-16 7,-51 33,105-62,12-5,-9-1,16-2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0T07:19:25.039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27 1489,'-2'132,"-15"99,12-173,2 1,3-1,2 1,4-1,3 14,-3 8,-5-56,1 0,4 22,0-26</inkml:trace>
  <inkml:trace contextRef="#ctx0" brushRef="#br0" timeOffset="1134.961">347 2279,'14'0,"181"0,-1-9,16-9,-49-5,3-2,145-1,-255 28,-1 1,11 4,-18-1,0-2,0-2,20-3,221-32,-150 14,1 6,28 5,-121 9,101 0,0-6,79-16,35-6,16-2,-173 17,55 2,-3 1,232-41,-344 45,0 2,34 2,-34 1,0-2,31-6,-45 3</inkml:trace>
  <inkml:trace contextRef="#ctx0" brushRef="#br0" timeOffset="24570.898">6069 331,'-25'189,"14"-85,5-68,3-1,0 29,3-62,0 1,0 0,0-1,0 1,0-1,1 1,-1-1,1 1,0-1,0 1,0-1,0 0,0 1,0-1,1 0,-1 0,1 0,0 0,-1 0,1 0,0 0,0-1,1 0,-1 0,0 0,1 0,-1-1,1 1,-1-1,0 1,1-1,-1 0,1 0,-1 0,1 0,-1-1,1 1,-1 0,3-2,5-1,0-1,0 0,0-1,0 0,-1 0,1-1,-2 0,1-1,1-1,16-16,-1 0,-1-1,-1-2,-2 0,0-1,-2-2,-1 0,-2 0,-1-2,-1 0,-1-1,7-33,-9 20,-5 17,-16 64,-18 86,4 0,-1 71,25-187,-2 7,0 0,2 0,0 1,0-1,1 0,1 5,-2-14,1-1,0 1,-1 0,1-1,0 1,1-1,-1 0,0 1,1-1,-1 0,1 0,0 0,0 0,0 0,0 0,0 0,0 0,0-1,0 0,1 1,-1-1,1 0,-1 0,1 0,-1 0,1 0,0-1,-1 1,1-1,0 0,0 0,27-3,-1-5</inkml:trace>
  <inkml:trace contextRef="#ctx0" brushRef="#br0" timeOffset="25115.52">6833 281,'1'15,"1"0,0 0,1-1,1 1,0-1,0 0,2 0,1 1,57 108,-55-106,11 15,0 0,2-2,1 0,2-2,12 11,-18-24,-1-4</inkml:trace>
  <inkml:trace contextRef="#ctx0" brushRef="#br0" timeOffset="25448.71">7277 306,'-12'19,"0"0,-1-1,-2-1,1 0,-2-1,0 0,-1-1,-27 27,21-18,-19 21,-1-1,-3-3,-1-1,-2-3,-13 6,35-27,4-4,1 1,1 2,0 0,-7 8,9-4</inkml:trace>
  <inkml:trace contextRef="#ctx0" brushRef="#br0" timeOffset="26414.997">7475 380,'-5'0,"0"4,12 2,10-1,9-1,10-1,7-1,4-1,3-1,-3-4,-2-1,-3-1,-10 2</inkml:trace>
  <inkml:trace contextRef="#ctx0" brushRef="#br0" timeOffset="26750.127">7351 577,'-4'4,"11"2,17-1,13 0,12-7,7-1,2-6,0-4,-3-1,-5 2,-7-1,-12 2</inkml:trace>
  <inkml:trace contextRef="#ctx0" brushRef="#br0" timeOffset="27082.504">8214 109,'25'49,"7"15,19 27,-47-84,1 0,0-1,1 1,-1-1,1 0,0 0,1-1,0 1,-1-1,2-1,-1 0,0 0,1 0,0-1,0 0,0 0,0-1,0 0,0 0,1-1,3 0,1-1,-1-1,0 0,1 0,-1-1,0-1,0 0,0-1,-1 0,1-1,-1 0,0-1,0 0,-1 0,5-5,16-12,-2-1,0-2,-1-1,6-10,-22 23,0-1,-1 0,0-1,-2 0,0 0,0-1,-2 0,0-1,3-14,-3-4</inkml:trace>
  <inkml:trace contextRef="#ctx0" brushRef="#br0" timeOffset="27468.74">8510 331,'4'8,"2"12,-1 6,-1 3,-1 0,-1 1,-1 2,-5 1,-1-2,-1 3,2-1,5-1,2-2,1-6</inkml:trace>
  <inkml:trace contextRef="#ctx0" brushRef="#br0" timeOffset="29887.697">5773 1095,'0'1,"1"0,-1 0,1 0,-1 0,1 0,0 0,-1 0,1 0,0 0,0 0,0 0,0 0,0-1,-1 1,1 0,1-1,-1 1,0-1,0 1,0-1,0 0,27 11,-25-10,21 6,0-1,1-1,-1-2,1 0,14-1,128-5,-134 1,131-13,0-7,106-32,32-3,210-4,-323 43,267-53,-240 33,-67 14,45-6,77-28,-246 51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0T06:34:39.103"/>
    </inkml:context>
    <inkml:brush xml:id="br0">
      <inkml:brushProperty name="width" value="0.025" units="cm"/>
      <inkml:brushProperty name="height" value="0.025" units="cm"/>
      <inkml:brushProperty name="color" value="#FF0066"/>
      <inkml:brushProperty name="ignorePressure" value="1"/>
    </inkml:brush>
  </inkml:definitions>
  <inkml:trace contextRef="#ctx0" brushRef="#br0">27 160,'-1'1,"0"-1,0 0,0 0,1 1,-1-1,0 1,0-1,0 1,0-1,1 1,-1 0,0-1,1 1,-1 0,0-1,1 1,-1 0,1 0,-1 0,1-1,-1 1,1 0,0 0,0 0,-1 0,1 0,0 0,0 1,-5 31,4-28,-2 44,2 1,3-1,1 0,2 0,3-1,2 1,2-1,1-1,11 20,-17-52,0-1,1 1,1-2,0 1,1-1,0-1,1 0,1 0,0-1,12 9,5 1,1-1,1-1,0-1,14 4,-11-9,0-2,1 0,29 3,19 6,-60-13,29 8,1-2,0-3,28 2,9-2,-34-4,48 0,-91-6,285-7,-226 2,0-4,-1-3,8-4,-20 3,36-1,-57 10,-1-1,0-2,0-2,-1-2,16-7,12-9,66-28,42-30,-145 71,0-2,0 0,-2-2,0-1,-1-1,-1-1,0-1,-2-1,-1-1,-1 0,-1-2,15-27,3-14,-17 34,-1 0,1-9,-14 29,-1-1,0 1,0-1,-1 0,-1 0,-1 0,0-12,1-4,1 0,4-17,4-52,-10 72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0T07:20:04.289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1 1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0T07:24:00.463"/>
    </inkml:context>
    <inkml:brush xml:id="br0">
      <inkml:brushProperty name="width" value="0.05" units="cm"/>
      <inkml:brushProperty name="height" value="0.05" units="cm"/>
      <inkml:brushProperty name="color" value="#33CCFF"/>
      <inkml:brushProperty name="ignorePressure" value="1"/>
    </inkml:brush>
  </inkml:definitions>
  <inkml:trace contextRef="#ctx0" brushRef="#br0">626 1615,'-1'0,"0"0,-1 0,1 0,0 0,-1 0,1 0,0 0,-1-1,1 1,0-1,0 1,0-1,-1 1,1-1,0 0,0 1,0-1,0 0,0 0,0 0,0 0,0 0,0 0,1 0,-2-1,2 1,0 1,0-1,0 0,1 0,-1 0,0 1,0-1,0 0,1 0,-1 1,0-1,1 0,-1 1,0-1,1 0,-1 1,1-1,-1 1,1-1,0 1,-1-1,1 1,0-1,-1 1,1-1,0 1,-1 0,1 0,0-1,0 1,-1 0,1 0,0 0,0 0,-1-1,1 1,0 0,0 1,-1-1,1 0,0 0,0 0,25 0,0 0,0 2,0 0,0 2,12 4,-3-1,0-1,24-1,115 8,-110-7,0-2,1-2,55-8,-76 1,-6-1,1 1,0 3,0 1,0 1,-1 3,12 2,32 6,-1-4,1-3,0-4,2-4,60 1,-32 6,-46-1,1-2,59-9,-59-3,29-11,41-8,175-15,-257 42,-1 2,0 3,1 1,41 10,-13-3,1-4,0-3,29-6,28 1,647 4,-740 1,46 8,36 2,17 1,-85-6,34-2,96-12,134-25,-270 25,240-38,-164 21,1 7,100-1,-186 15,0-2,0-2,0-2,3-4,-3 2,0 1,0 3,1 1,2 3,12-1,0-2,0-3,0-2,-1-4,32-12,-32 9,-14 5,-1-1,28-15,-40 14,9-4,-1-1,0-1,-2-3,-1-1,3-5,-31 20,-1 1,-1-2,0 1,0-1,-1 0,0-1,-1 0,-1 0,0-1,0 1,-1-1,-1-1,0 1,1-13,0-8,-2 0,-1 0,-1-1,-2 1,-4-17,4 44,0 1,0-1,-1 0,0 1,-1-1,1 1,-1 0,-1-1,1 1,-1 1,0-1,0 1,0-1,-1 1,0 0,0 1,0-1,-5-2,-14-9,-1 1,0 2,-1 0,-3 0,-60-32,22 1,40 24,-2 2,1 1,-2 1,0 1,-28-8,-24 2,-1 4,0 3,-57 0,-111-19,120 14,-75 2,-56 9,-43-4,63 0,-105 13,124 1,-105 12,166-4,-137-10,170-11,39 2,-7 4,-99 8,-51 14,-139 4,277-14,0-5,-1-4,1-5,0-5,-100-25,159 27,0 1,0 3,0 2,-1 2,0 2,-15 4,5 2,1-2,-1-4,0-1,1-4,-1-2,1-2,-53-17,90 18,-1 0,-1 2,0 1,1 1,-2 1,1 1,0 1,-18 2,-229 30,108-21,104-9,0 3,-45 9,12 11,2 4,0 4,-80 41,161-69,-48 23,1 3,2 2,1 2,1 3,-12 14,54-41,1-1,1 1,0 1,1 0,0 0,0 0,1 1,1 1,0-1,0 1,2 0,-1 0,2 0,0 0,-1 12,-1 24,2-1,2 1,5 44,0 19,-4-86,0 17,1 1,2 0,7 34,-7-65,0 0,1 0,0 0,1-1,1 1,0-1,0 0,1-1,1 0,0 0,0 0,1-1,0 0,6 3,173 143,-152-125,1-1,2-3,0-1,2-1,1-3,1-1,1-3,0-1,1-2,1-2,0-3,1-1,0-2,0-2,1-3,46-3,-35-3,-7 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0T07:24:33.440"/>
    </inkml:context>
    <inkml:brush xml:id="br0">
      <inkml:brushProperty name="width" value="0.05" units="cm"/>
      <inkml:brushProperty name="height" value="0.05" units="cm"/>
      <inkml:brushProperty name="color" value="#33CCFF"/>
      <inkml:brushProperty name="ignorePressure" value="1"/>
    </inkml:brush>
  </inkml:definitions>
  <inkml:trace contextRef="#ctx0" brushRef="#br0">1 10,'0'-4,"0"-2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0T07:24:35.072"/>
    </inkml:context>
    <inkml:brush xml:id="br0">
      <inkml:brushProperty name="width" value="0.05" units="cm"/>
      <inkml:brushProperty name="height" value="0.05" units="cm"/>
      <inkml:brushProperty name="color" value="#33CCFF"/>
      <inkml:brushProperty name="ignorePressure" value="1"/>
    </inkml:brush>
  </inkml:definitions>
  <inkml:trace contextRef="#ctx0" brushRef="#br0">1 0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0T07:26:03.248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112 462,'0'0,"0"0,-1 0,1 1,0-1,0 0,-1 0,1 0,0 1,0-1,-1 0,1 0,0 1,0-1,0 0,0 0,-1 1,1-1,0 0,0 0,0 1,0-1,0 0,0 1,0-1,0 0,0 1,0-1,0 0,0 1,0-1,0 0,0 0,0 1,0-1,1 0,-1 1,0-1,0 0,0 0,0 1,0-1,1 0,-1 0,0 1,0-1,1 0,-1 0,0 0,18 29,24 26,-3-10,2-2,2-1,1-3,3-1,1-2,3 2,-29-20</inkml:trace>
  <inkml:trace contextRef="#ctx0" brushRef="#br0" timeOffset="463.004">605 339,'-33'37,"1"2,1 1,-1 7,-5 7,-22 21,29-40,-3-1,0-1,-2-2,-2-1,-1-2,0-2,-17 7,-6 4,41-21</inkml:trace>
  <inkml:trace contextRef="#ctx0" brushRef="#br0" timeOffset="1377.403">852 117,'0'9,"0"6,4 5,2 4,-1 5,3 3,1 0,-2 2,-1 1,-3-3,-1-1,-1-3,-1-1,0-6</inkml:trace>
  <inkml:trace contextRef="#ctx0" brushRef="#br0" timeOffset="1713.221">556 43,'0'-5,"0"-4,4-2,10 1,7 3,4 6,6 8,6 2,5 5,4-1,3 2,0-2,6-3,-3-3,-2-3,-5-2,-10-1</inkml:trace>
  <inkml:trace contextRef="#ctx0" brushRef="#br0" timeOffset="2329.026">1345 265,'-1'14,"0"0,-2 0,1 0,-2-1,0 1,-2 4,0-2,2 0,-1 0,2 0,0 7,1 27,3 0,3-1,2 11,3 28,-29-331,19 226,0 0,1 0,1 0,0 0,2 0,0 0,0 0,2 1,0-1,4-7,-6 17,1-1,0 0,1 1,-1 0,1 0,1 0,-1 1,1 0,0 0,1 0,-1 1,1 0,0 0,1 1,-1 0,1 0,-1 0,1 1,0 0,1 1,6-1,-10 2,1 0,-1 0,0 1,1 0,-1 0,0 0,1 1,-1 0,0 0,0 0,1 0,-1 1,0 0,0 0,-1 1,5 2,-2 0,0 0,0 1,-1 0,0 0,0 0,0 1,-1 0,0 0,4 8,5 15,0 1,-2 1,-1 0,6 32,-13-49,9 66,-11-55</inkml:trace>
  <inkml:trace contextRef="#ctx0" brushRef="#br0" timeOffset="2646.924">1222 438,'9'0,"6"0,9 0,10 8,10 7,12 2,3 1,2-2,-3-4,-2-4,-2-3,-3-3,-4-1,-12-1</inkml:trace>
  <inkml:trace contextRef="#ctx0" brushRef="#br0" timeOffset="2994.693">2036 240,'4'9,"6"10,5 11,4 9,8 6,3 4,5-3,4 0,5-4,-1-5,0-5,1-3,-2-7,-8-6</inkml:trace>
  <inkml:trace contextRef="#ctx0" brushRef="#br0" timeOffset="3332.703">2479 314,'-4'0,"-5"8,-6 8,-9 8,-4 6,-6 5,-1 5,-3 4,0 0,-1-1,2 2,2-3,4-5,-2-3,5-5,7-6</inkml:trace>
  <inkml:trace contextRef="#ctx0" brushRef="#br0" timeOffset="3982.178">2751 240,'-1'0,"0"0,0 0,-1 0,1-1,0 1,0 1,0-1,0 0,0 0,0 0,0 0,0 1,0-1,0 1,0-1,0 1,0-1,0 1,0-1,1 1,-1 0,0-1,0 1,1 0,-1 0,0-1,1 1,-1 0,1 0,-1 0,1 0,-1 0,1 0,-1 0,1 0,0 0,0 0,0 0,0 0,0 0,0 1,0 0,0 0,1 1,0-1,-1 1,1-1,0 0,0 0,0 1,1-1,-1 0,1 0,-1 0,1 0,-1-1,1 1,0 0,0-1,0 1,9 5,1 0,0-1,0 0,1 0,0-2,0 1,0-2,11 2,27 4,36-1,-43-4,235 14,-276-18,1 0,0 1,0 0,0 0,-1 0,1 0,0 0,-1 1,1 0,-1-1,0 1,0 0,1 1,1 1,-4-3,0 1,0 0,0-1,0 1,0 0,0 0,-1 0,1-1,0 1,-1 0,0 0,1 0,-1 0,0 0,0 0,0 0,0 0,0 0,-1 0,1 0,-1 0,1 0,-1-1,1 1,-1 0,0 0,0 0,-1 0,-6 13,-1 0,0-1,-2 0,1-1,-2 0,0-1,-3 3,-99 79,80-68,-181 131,193-141</inkml:trace>
  <inkml:trace contextRef="#ctx0" brushRef="#br0" timeOffset="4397.16">3663 462,'-4'8,"-3"6,0 0,1 1,1-1,0 1,-1 6,6-18,-1 1,1-1,-1 0,1 0,0 0,0 0,0 1,1-1,-1 0,1 0,-1 0,1 0,0 0,0 0,1 0,-1 0,1 0,-1 0,1-1,0 1,0-1,0 1,0-1,1 0,-1 0,0 0,1 0,1 1,10 4,0 0,0-1,1-1,-1 0,1-1,0-1,0 0,0-1,1-1,-1 0,1-1,1-1,2 0,0 0,-1-2,1 0,0-2,-1 0,0 0,0-2,-1 0,11-7,-17 7,-1 0,0-1,0 0,0-1,-1 0,-1 0,0-1,0 0,-1 0,0-1,-1 0,0 0,0-1,-2 1,1-1,-1 0,-1 0,0-1,-1 1,0-1,-1 1,-1-7,0 14,-1 0,0 0,-1 0,1 0,-1 0,0 1,0-1,-1 1,1 0,-1-1,0 1,0 0,0 0,-1 1,1-1,-1 1,0 0,0 0,0 0,0 0,-1 1,1-1,-1 1,-1 0,-15-7,0 0,-1 2,0 1,-17-3,20 5,0 0,0 2,0 0,-1 2,1 0,-12 2,20-1,-1 2,0-1,1 1,-1 1,1 0,0 1,0 0,0 1,1 0,0 0,-1 2,-20 16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0T07:26:10.813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1 0,'0'4,"0"6,0 5,0 4,0 4,4-3,1-1,5 2,0 0,-2-2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0T07:26:18.795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511 427,'-1'-1,"1"0,0 0,0 0,0-1,0 1,0 0,0 0,0-1,0 1,0 0,1 0,-1 0,0-1,1 1,-1 0,1 0,-1 0,1 0,0 0,-1 0,1 0,0 0,0 0,0 0,1 1,0 0,0 0,1 1,-1-1,0 1,0 0,0 0,0-1,0 1,0 0,0 1,0-1,-1 0,1 1,0-1,37 23,-15-9,0 1,-2 0,1 2,4 6,-1 0,0 0,2-2,1-1,0-1,30 14,-26-16,-1 1,0 1,-2 2,-1 1,0 1,24 28,0 2,3-2,47 33,10 9,-90-72,-1 1,9 14,35 36,-31-42,1-2,1-2,2-1,6 1,58 40,-37-24,18 7,341 155,-255-138,-152-58</inkml:trace>
  <inkml:trace contextRef="#ctx0" brushRef="#br0" timeOffset="1480.517">831 33,'-30'-14,"-1"13,0 1,1 2,-1 1,0 1,-20 6,-75 9,81-19,1-2,1-1,-1-3,0-1,1-3,-40-14,80 23,0 1,0-1,0 1,0-1,-1 1,1 0,0 0,0 0,0 1,0-1,0 1,0-1,0 1,0 0,0 0,1 0,-1 1,0-1,1 1,-2 1,0 0,-1 1,2 0,-1 0,0 0,1 1,0-1,0 1,0 0,1-1,-1 1,1 2,-3 5,1 0,1 0,0 1,1-1,0 1,1 0,0-1,1 1,1 12,28 271,-23-218,-2 7,-5 7,4 73,21 5,-12-11,-4-61,-3 31,-6 540,0-637,-2 0,-7 27,5-37,2-1,0 1,1 0,1 0,2 0,0-1,2 9,-2-27,0 1,1-1,-1 1,1-1,0 1,0-1,1 0,-1 0,0 0,1 0,0 0,0-1,0 1,0-1,0 0,0 0,1 0,-1 0,1 0,-1-1,1 1,0-1,-1 0,1-1,1 1,12 3,1-1,0-1,0 0,15-2,214-13,-46 0,-164 12</inkml:trace>
  <inkml:trace contextRef="#ctx0" brushRef="#br0" timeOffset="2650.672">2730 280,'0'0,"0"0,0 0,-1-1,1 1,0 0,0-1,0 1,0 0,0 0,0-1,0 1,0 0,0 0,0-1,0 1,0 0,0 0,0-1,0 1,0 0,0-1,0 1,1 0,-1 0,0-1,0 1,0 0,0 0,0 0,1-1,-1 1,0 0,0 0,0 0,1-1,-1 1,0 0,0 0,1 0,-1 0,0 0,0 0,1 0,19-10,22-3,20 3,0 3,0 3,1 2,-1 3,6 3,-38-2,1 0,-1 2,0 1,-1 2,3 1,-20-4,1 1,-1 1,1-1,-1 2,-1 0,0 0,0 1,0 0,-1 1,0 1,-1-1,5 7,-7-7,0 0,0 1,-1 0,-1 0,0 0,0 1,-1 0,0 0,-1 0,0 0,-1 1,1 9,-2 3,-1 1,-1 0,-1-1,-2 1,-3 13,-15 57,-4 2,9-40,2 1,2 1,4 1,0 21,-1 27,-4-2,-22 82,31-160,2-1,0 1,2 0,2 0,0 6,21 139,-5-53,37 308,-54-424,1-1,-1 1,1 0,-1 0,-1 0,1 0,0 0,-1 0,0 0,0 0,0 0,0-1,-1 1,0-1,1 1,-1-1,0 1,-1-1,1 0,-3 3,1-3,-1 0,1 0,-1 0,0 0,0-1,0 0,0 0,0 0,-1-1,1 1,-1-1,1-1,-1 1,-3-1,-5 1,0-2,0 0,0 0,0-1,0-1,1 0,-1-1,-10-5,-19-9</inkml:trace>
  <inkml:trace contextRef="#ctx0" brushRef="#br0" timeOffset="4984.19">313 231,'-1'-5,"0"0,0 0,-1 1,1-1,-1 1,-1-1,1 1,0 0,-1 0,0 0,-1-2,-17-31,20 36,0-1,0 1,1-1,-1 0,1 1,0-1,-1 0,1 0,0 1,0-1,0 0,0 0,1 1,-1-1,0 0,1 0,-1 2,1-1,-1 1,0 0,1-1,-1 1,1-1,-1 1,1 0,-1 0,1-1,-1 1,1 0,-1 0,1 0,0 0,-1 0,1-1,-1 1,1 0,-1 0,1 0,0 1,-1-1,1 0,-1 0,1 0,-1 0,1 0,-1 1,1-1,9 4,0 1,-1 0,0 0,8 7,0-1,107 55,-66-36,-1 1,39 31,-96-62,31 25,1-2,1-2,1-1,1-1,0-2,34 11,-60-25,0 1,-1-1,1 1,-1 1,0-1,0 1,0 1,-1-1,0 1,0 1,-1-1,4 6,0 1,-2 0,0 0,0 1,-1 0,-1 1,0-1,-1 3,4 3,1-1,0 0,2-1,0 0,1-1,13 14,1 2,38 42,2-3,40 29,-57-54,-20-22,2-2,0-1,1-1,2-3,0 0,13 3,88 47,-97-45,0-2,2-2,29 9,-56-22,-1 0,0 1,0 1,-1 0,0 1,-1 0,1 1,1 4,3 0,0 0,1-1,12 6,59 25,-65-35,-1 2,-1 0,1 1,-2 1,17 14,-31-21,0 1,-1-1,0 1,0 0,0 0,-1 1,0 1,-1-2,0-1,1 0,0 0,0 0,0 0,0-1,1 0,0 0,0 0,1 0,0-1,30 17,1-2,1-1,24 7,-27-12,-1 1,-1 2,0 1,19 14,-42-23,0 0,-1 0,0 0,0 1,-1 1,0 0,-1 0,0 0,0 1,-1 0,0 0,-1 0,-1 1,0 0,3 10,-2 1,-3-11,0 0,2 0,-1 0,1-1,1 1,0-1,1 0,0 0,1 0,5 3</inkml:trace>
  <inkml:trace contextRef="#ctx0" brushRef="#br0" timeOffset="6630.956">831 156,'-8'1,"0"0,0 0,0 0,0 1,0 1,0-1,-2 2,8-3,0 0,0 0,0 0,0 0,0 0,0 1,1-1,-1 0,0 1,1 0,0-1,-1 1,0 1,1-2,1 1,0-1,-1 0,1 0,0 0,0 0,0 1,0-1,0 0,0 0,0 0,0 0,0 1,1-1,-1 0,0 0,1 0,-1 0,1 0,-1 0,1 0,-1 0,1 0,0 0,0 0,0 0,3 3,0-1,0 0,0 0,1 0,-1 0,1-1,0 0,-1 0,1 0,0 0,0-1,1 0,-1 0,5 0,0 1,1-1,0-1,0 0,0 0,0-1,7-2,-16 3,-1 0,0 0,0 0,0-1,0 1,0 0,0-1,0 1,1-1,-1 1,0-1,-1 1,1-1,0 0,0 0,0 1,0-1,0 0,-1 0,1 0,0 0,-1 0,1 0,-1 0,1 0,-1 0,0 0,1 0,-1-1,0-1,0 1,0-1,-1 1,1-1,-1 1,0-1,1 1,-1-1,0 1,-1 0,1 0,0-1,-1 0,-7-9,0 0,-1 0,-1 1,-2-2,13 13,-1-1,0-1,-1 1,1 0,-1 0,1 0,-1 0,1 0,-1 0,0 0,1 1,-1-1,0 0,1 1,-1-1,0 1,0 0,0 0,0 0,1 0,-1 0,0 0,0 0,0 0,1 1,-1-1,0 1,0-1,1 1,-1 0,0 0,1 0,-1 0,1 0,-1 0,1 0,-1 0,0 1,1 0,-1 0,1-1,-1 1,1 0,0 0,0 0,0 0,0 0,0 0,0 0,0 0,1 1,-1-1,1 0,-1 0,1 1,0-1,0 0,0 0,0 1,1-1,-1 0,1 0,-1 1,1-1,0 0,-1 0,1 0,1 2,4 3,0-1,0 0,0 0,0 0,1-1,0 0,0 0,1-1,-1 0,1 0,0-1,7 3,-12-5,1 0,1 0,-1 0,0 0,0-1,0 0,0 0,0 0,1 0,-1 0,0-1,3 0,-5 0,0 0,1 0,-1 0,0 0,0-1,0 1,0 0,-1-1,1 1,0-1,0 0,-1 0,1 0,-1 1,0-1,0-1,1 1,-1 0,0 0,-1 0,1 0,0-2,0 1,-1 1,0-1,1 0,-1 1,0-1,0 1,-1-1,1 1,0-1,-1 1,0-1,1 1,-1 0,0-1,0 1,0 0,-1 0,1-1,0 1,-1 0,0 0,0 0,-4-5,-1 1,1 0,-1 0,-1 1,-4-3,-13-7</inkml:trace>
  <inkml:trace contextRef="#ctx0" brushRef="#br0" timeOffset="7432.788">289 477,'-1'-1,"0"0,-1 1,1-1,0 0,-1 1,1-1,0 1,-1 0,1-1,-1 1,1 0,-1 0,1 0,0 0,-1 0,1 0,-1 0,1 0,-1 1,1-1,0 1,-1-1,1 1,0-1,-1 1,1 0,0 0,0-1,-1 2,1-1,0-1,0 1,0-1,0 1,0 0,0 0,0-1,0 1,1 0,-1 0,0 0,1 0,-1 0,0 0,1 0,-1 0,1 0,0 0,-1 0,1 0,0 1,0-1,0 0,-1 0,1 0,0 0,1 0,-1 1,0-1,0 0,0 0,1 0,-1 0,1 1,0-1,-1 0,1-1,0 1,-1-1,1 1,0-1,0 0,0 1,-1-1,1 0,0 1,0-1,0 0,0 0,0 0,0 0,-1 0,1 0,0 0,0 0,0 0,0 0,0 0,0-1,0 1,-1 0,1-1,0 1,0 0,0-1,-1 1,1-1,0 1,-1-1,1 0,0 1,-1-1,1 0,0 0,25-27,-25 26,0 1,0 0,0 0,-1-1,1 1,0-1,0 1,-1 0,1-1,-1 1,1-1,-1 0,0 1,1-1,-1 1,0-1,0 0,0 1,0-1,0 1,-1-1,1 1,0-1,-1 0,1 1,-1-1,0 1,1 0,-1-1,0 1,0-1,0 1,0 0,0 0,0 0,0 0,-1-1,0 2,0-1,0 1,0-1,0 1,0 0,0-1,0 1,0 0,0 0,0 1,0-1,0 0,0 1,0-1,0 1,0 0,0-1,0 1,0 0,0 0,0 0,1 1,-1-1,0 0,1 1,-1-1,1 1,-2 1,-14 18,3 1</inkml:trace>
  <inkml:trace contextRef="#ctx0" brushRef="#br0" timeOffset="8928.474">1719 280,'8'0,"8"0,4 0,4 0,-3-4,0-2,0 1,1-4,-12 1,-16 1,-11 1,-3 7,3 3</inkml:trace>
  <inkml:trace contextRef="#ctx0" brushRef="#br0" timeOffset="9849.55">363 1316,'0'4,"4"-3,2-5,-5-3,-7 0,-2 6,1 7,5 2,3 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0T07:26:30.375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441 74,'-1'-1,"1"-1,-1 1,1 0,-1 0,0 0,1 0,-1 0,0 0,0 0,1 0,-1 0,0 0,0 1,0-1,0 0,0 0,-1 1,1-1,0 1,0-1,0 1,-1-1,-29-10,29 10,-8-1,-1 0,1 0,0 1,-1 0,1 1,-1 0,1 1,0 0,-1 0,1 1,0 1,0-1,0 2,0 0,0 0,1 0,0 1,0 1,0-1,1 1,-1 1,2 0,-1 0,-1 2,-8 9,1 0,1 1,1 1,0 1,1-1,2 2,0 0,1 0,1 1,1 2,7-22,-1 1,1 0,0 0,0 0,1 0,-1 0,1 0,0 0,0 0,0 0,0 0,1 0,-1 0,1 0,0-1,1 1,-1 0,1 0,-1-1,1 1,0-1,0 1,1-1,-1 0,1 0,-1 0,1 0,0 0,0-1,0 0,1 1,-1-1,1 0,-1 0,1-1,0 1,-1-1,1 0,0 0,0 0,8 2,0 0,1-1,-1 0,1-1,0-1,-1 0,1-1,-1 0,1 0,-1-2,0 0,6-1,7-6,1-1,-1-1,-1-1,0-1,-1-1,12-11,-25 19,-1 0,0-1,0-1,-1 1,0-1,-1-1,0 0,0 0,-1 0,0 0,-1-1,0 0,-1-1,0 1,-1-1,1-2,-4 9,-1 0,1 0,-1 0,0 0,0 0,-1 1,0-1,1 0,-1 1,-1-1,1 1,-1 0,1 0,-1 0,-1 0,1 0,-2-1,0-1,0 1,0 0,-1 0,1 1,-1-1,0 1,0 1,-1-1,1 1,-1 0,-4-1,9 3,0 1,0-1,0 1,1 0,-1 0,0-1,0 1,0 0,1 1,-1-1,0 0,0 1,0-1,1 1,-1-1,0 1,1 0,-1-1,0 1,1 0,-1 0,1 0,0 1,-2 0,1 0,1 1,-1 0,1 0,-1-1,1 1,0 0,0 0,0 0,0 0,1 0,-1 0,1 0,0 3,0 6,0-1,1 0,1 0,0 0,0 1,1-1,3 7,8 11,0-1,2 0,2-1,0-1,20 21,-34-43,0 0,0 0,0 0,1 0,0-1,0 0,0 0,5 3,15 4</inkml:trace>
  <inkml:trace contextRef="#ctx0" brushRef="#br0" timeOffset="416.187">860 469,'-4'4,"-2"6,1 5,0 4,6 4,3 5,5-1,4-6,1-6</inkml:trace>
  <inkml:trace contextRef="#ctx0" brushRef="#br0" timeOffset="752.221">1032 123,'-4'-8,"-6"-7,-1 3,2 7,1 10,4 8,5 5,3 1</inkml:trace>
  <inkml:trace contextRef="#ctx0" brushRef="#br0" timeOffset="1083.18">1353 740,'0'4,"0"6,0 5,0 5,0 2,0 2,-13-2,-8-6,-9-6,-7-3,-3-5,-2-1,2-5,8-3</inkml:trace>
  <inkml:trace contextRef="#ctx0" brushRef="#br0" timeOffset="1419.867">1328 123,'0'-4,"0"-6,0-5,4 4,2 4</inkml:trace>
  <inkml:trace contextRef="#ctx0" brushRef="#br0" timeOffset="1420.867">1797 148,'8'5,"7"4,6 2,7 3,3-1,0-3,0 1,-2 0,-5-4</inkml:trace>
  <inkml:trace contextRef="#ctx0" brushRef="#br0" timeOffset="1753.427">1797 370,'-4'0,"11"4,12 2,13-1,8 4,1-1,3 0,-6-3</inkml:trace>
  <inkml:trace contextRef="#ctx0" brushRef="#br0" timeOffset="2086.347">2537 123,'-2'-1,"1"-1,-1 1,0-1,0 1,1-1,-1 1,0 0,0 0,0 0,0 0,0 1,-1-1,1 0,0 1,0-1,0 1,-1 0,1 0,0 0,0 0,0 0,-1 1,1-1,-1 1,-2 0,1 1,0 0,0 1,0-1,0 1,0-1,0 1,1 1,0-1,-1 0,-1 4,-7 7,2 2,-1 0,2 0,0 0,-4 13,4-7,0-1,2 1,0 1,1-1,-1 21,6-39,0 0,1 0,0 1,0-1,0 0,0 0,1 0,-1 1,1-1,0 0,1 0,-1 0,1 0,-1 0,1-1,0 1,0 0,1-1,-1 0,1 1,0-1,0 0,0 0,0-1,1 1,-1 0,0-1,1 0,0 0,0 0,0-1,-1 1,1-1,1 0,1 1,1 0,0-1,0 1,0-2,0 1,0-1,1 1,-1-2,0 1,0-1,0-1,0 1,0-1,0 0,0 0,0-1,-1 0,0-1,1 1,-1-1,0 0,-1 0,1-1,4-5,-2 1,-1 0,0-1,0 0,-1 0,-1 0,0-1,0 0,-1 0,-1 0,1 0,-2-1,0 1,0-1,0-6,0-24,-2 3</inkml:trace>
  <inkml:trace contextRef="#ctx0" brushRef="#br0" timeOffset="2486.202">2512 0,'-5'9,"0"10,0 7,0 3,3 1,4 3,2 5,9 0,7 2,0-1,0-4,-3-3,-4-3,-1-3,-1 0,5-6,4-6,-2-5</inkml:trace>
  <inkml:trace contextRef="#ctx0" brushRef="#br0" timeOffset="2818.061">2956 493,'1'0,"0"0,-1-1,1 1,0 0,0 0,0 0,-1 0,1 0,0-1,0 2,0-1,0 0,-1 0,1 0,0 0,0 0,0 1,-1-1,1 0,0 1,0-1,-1 0,1 1,0-1,-1 1,1-1,0 1,-1 0,1-1,-1 1,1 0,-1-1,1 1,-1 0,0-1,1 1,-1 0,0 0,1 0,17 33,-11-17,-1 1,-1 0,0 0,-2 0,0 0,-1 0,0 1,-2-1,0 1,-1-1,-1 1,-1-1,-5 17,6-30,-1 0,1 0,-1 0,-1 0,1-1,-1 1,0-1,0 0,0 0,0-1,-1 1,1-1,-1 0,0 0,0 0,0 0,-1-1,1 0,0 0,-1-1,0 0,1 0,-1 0,0 0,1-1,-1 0,0 0,1-1,-1 1,0-1,1 0,-5-2,-13-8</inkml:trace>
  <inkml:trace contextRef="#ctx0" brushRef="#br0" timeOffset="3155.078">3301 592,'0'4,"4"6,2 5,7 5,7-2,8-4,3-3,1-9,-6-5</inkml:trace>
  <inkml:trace contextRef="#ctx0" brushRef="#br0" timeOffset="3500.783">3375 74,'0'-4,"4"7,2 7,-1 6,-1 5,-1-2</inkml:trace>
  <inkml:trace contextRef="#ctx0" brushRef="#br0" timeOffset="3832.328">2882 173,'0'-4,"0"-2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0T07:26:40.223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178 1,'20'65,"-13"27,-4 0,-8 92,5-181,-12 115,-5-1,-5-1,-30 89,51-200,0-1,0 0,0 0,-1 0,0 0,0 0,0-1,0 1,0 0,-1-1,0 1,0-1,2-2,1-1,-1 1,1-1,-1 0,1 0,-1 1,0-1,1 0,-1 0,1 1,-1-1,0 0,1 0,-1 0,1 0,-1 0,0 0,1 0,-1 0,0 0,1-1,-1 1,1 0,-1 0,0 0,1-1,-1 1,0-1,-1 0,0-1,0 0,0 0,1 0,-1 0,0-1,1 1,0 0,-1-1,1 1,-1-2,-5-17,0 0,1 0,1-1,1 1,0-1,2 0,1 0,1 0,1-8,3-25,2 2,2-1,6-14,-4 27,1 1,2 0,2 1,2 1,1 0,2 1,2 1,-12 19,1 1,1 1,0 0,1 1,1 0,0 1,0 1,2 0,-1 1,2 0,-1 2,1 0,1 0,-1 2,1 0,6 0,-16 5,0 0,0 1,0 0,0 0,0 1,1 0,-1 1,0-1,0 2,0-1,0 1,0 0,-1 1,1 0,1 1,1 1,0 1,0 1,-1-1,0 2,0-1,-1 1,0 0,0 1,-1 0,1 1,11 19,-2 1,-1 1,-1 1,-2 0,-1 0,6 25,0 4,-3 1,3 36,-15-75,-1 0,-1 0,-1 0,-1 0,-1 0,-1 0,-2 0,-4 16,1-14</inkml:trace>
  <inkml:trace contextRef="#ctx0" brushRef="#br0" timeOffset="333.03">79 543,'0'-4,"9"-6,15-1,7 1,8 3,13 2,19 11,10 3,4 6,-4-1,-8-2,-11-4,-9-2,-13-3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0T07:27:06.153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10 608,'-4'0,"-2"4,9 2,8-1,11-1,5-1,7-1,6-1,9-1,4 0,2 0,-5-4,-2-2,-9 1</inkml:trace>
  <inkml:trace contextRef="#ctx0" brushRef="#br0" timeOffset="384.284">133 854,'-4'0,"-1"8,8 4,12-2,8 3,4-1,6-3,6-2,4-4,-1-1,-7-1</inkml:trace>
  <inkml:trace contextRef="#ctx0" brushRef="#br0" timeOffset="1601.601">1515 262,'12'-3,"-2"1,-15 17,-6 4,-1 0,-1-1,-1-1,0 0,-2-1,-14 11,-31 25,-17 7,57-43,-139 97,-21 2,171-109,0 0,0 0,1 1,-1 0,2 1,-1 0,1 0,0 0,1 1,0 1,-2 3,8-12,1 1,0-1,0 1,-1 0,1-1,0 1,0-1,0 1,1-1,-1 1,0-1,1 1,-1-1,0 1,1-1,0 1,-1-1,1 1,0-1,0 0,0 0,0 1,0-1,0 0,0 0,0 0,0 0,1 0,-1 0,0 0,1-1,0 1,55 27,-43-22,20 8,1-1,0-1,1-2,0-2,1-2,24 2,-36-6,0-1,0-1,0-2,0 0,0-1,0-2,-1 0,0-2,0-1,5-3,0-2</inkml:trace>
  <inkml:trace contextRef="#ctx0" brushRef="#br0" timeOffset="2514.46">2476 312,'4'-20,"-4"20,0 0,0 0,0 0,0 0,0 0,1 0,-1-1,0 1,0 0,0 0,0 0,0 0,1 0,-1 0,0 0,0 0,0 0,0 0,0 0,1 0,-1 0,0 0,0 0,0 0,0 0,1 0,-1 0,0 0,0 0,0 0,0 0,0 0,1 0,-1 1,0-1,0 0,0 0,0 0,0 0,0 0,0 0,1 0,-1 1,0-1,0 0,0 0,0 0,0 0,0 0,0 1,0-1,1 2,0-1,-1 1,1 0,-1 0,1 0,-1 0,0 0,0 0,0-1,0 1,0 0,0 0,0 0,-1 0,1 0,-1 0,1 0,-1 0,-7 10,1-1,-2 0,1-1,-1 0,-1 0,0-1,0 0,-1-1,0 0,-11 5,6-1,-100 65,-69 53,151-106,-1-2,-1-2,-7 3,11-7,1 1,0 2,1 1,-11 12,37-29,1 0,0 0,0 0,0 0,0 1,1 0,-1-1,1 1,0 0,0 0,0 2,1-5,1 1,0-1,-1 1,1-1,0 1,0-1,0 1,0 0,1-1,-1 1,0-1,1 1,-1-1,1 1,-1-1,1 1,0-1,-1 0,1 1,0-1,0 0,0 1,0-1,0 0,0 0,1 0,-1 0,0 0,1 0,-1-1,0 1,1 0,-1-1,14 8,0-2,0 0,1-1,0 0,0-1,0-1,0-1,14 1,34-1,42-4,-41 0,-27 1</inkml:trace>
  <inkml:trace contextRef="#ctx0" brushRef="#br0" timeOffset="3131.544">2970 115,'0'-4,"0"2,0 7,0 5,-5 11,0 5,-1 7,2 1,-3 0,-1-1,2-4,1 4,2-1,2-2,0-1,1-6</inkml:trace>
  <inkml:trace contextRef="#ctx0" brushRef="#br0" timeOffset="3469.477">2526 16,'-4'0,"-6"0,-5-4,16-2,17 1,22 5,34 2,20 2,12 3,4 1,-12-1,-15-1,-8-2,-9-6,-8-3,-4 0,-8 1,-11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0T06:34:49.901"/>
    </inkml:context>
    <inkml:brush xml:id="br0">
      <inkml:brushProperty name="width" value="0.025" units="cm"/>
      <inkml:brushProperty name="height" value="0.025" units="cm"/>
      <inkml:brushProperty name="color" value="#FF0066"/>
      <inkml:brushProperty name="ignorePressure" value="1"/>
    </inkml:brush>
  </inkml:definitions>
  <inkml:trace contextRef="#ctx0" brushRef="#br0">1 1,'4'0,"10"0,7 4,3 1,-1 1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0T07:27:25.652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181 51,'-45'1,"-5"0,47-1,7-2,30-3,413-33,-418 36,13-2,0 2,-1 2,1 2,0 2,0 2,-1 1,19 7,188 50,-243-63,0 1,-1 0,1 0,-1 0,0 0,1 1,-1-1,0 1,-1 0,1 0,0 1,-1-1,0 1,0 0,0 0,0 0,-1 0,1 0,-1 0,0 1,0-1,-1 1,1 0,-1 2,4 16,0 1,-2-1,-1 1,-1 17,3 25,7 25,-5 1,-3 0,-7 63,-7-63,5-52,2 0,1 10,5-1,2 0,7 35,-8-66,2 30,-2 1,-3 21,-2-42,2 0,1-1,1 1,2 0,0-1,2 0,1 0,1 0,3 4,6 7,-2 2,-1 0,7 38,1 7,-11-51,-3 1,0 1,-1 10,-6-33,-1-1,0 1,-1 0,0 0,0-1,-2 1,1-1,-2 1,0-1,0 0,-3 4,-110 210,111-215,0 0,0 0,-1-1,0 0,-1 0,0 0,0-1,-1 0,-1-1,-2 2,-3 0,0-1,-1 0,0-1,0-1,-1 0,-16 3,-26 6,0-3,-1-2,-35 1,-187 3,160-10,19-1,1-4,0-5,-1-4,66 4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0T07:27:33.656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4112 1931,'0'-4,"0"-2</inkml:trace>
  <inkml:trace contextRef="#ctx0" brushRef="#br0" timeOffset="492.555">5567 2425,'8'4,"3"6,0 0</inkml:trace>
  <inkml:trace contextRef="#ctx0" brushRef="#br0" timeOffset="-12764.231">512 822,'1'0,"0"0,-1-1,1 1,0 0,0 0,0 0,-1 0,1 0,0 0,0 0,0 0,0 0,-1 0,1 0,0 0,0 1,0-1,-1 0,1 0,0 1,-1-1,1 1,0-1,0 1,-1-1,1 1,-1-1,1 1,-1-1,1 1,-1 0,1-1,-1 1,1 0,-1 0,0-1,1 1,-1 0,0 0,0 0,0-1,1 1,-1 0,0 0,0 0,0-1,0 1,0 0,-1 0,1 0,0-1,0 1,0 0,-1 0,-1 16,0 0,-1-1,-1 0,-1 0,0 0,-1 0,-1-1,0 1,-7 8,-18 28,-3-1,-3-1,6-7,-132 158,19-27,141-169,0 1,0-1,1 1,-1 0,1 0,0 0,1 1,0-1,0 0,0 1,0 3,2-8,0 1,0-1,0 1,1-1,-1 1,1-1,0 1,-1-1,1 0,0 1,0-1,1 0,-1 0,0 0,1 0,-1 0,1 0,0 0,0-1,0 1,0 0,0-1,0 0,0 1,0-1,0 0,1 0,-1 0,0 0,1-1,-1 1,1-1,28 10,1-2,1-1,-1-2,1-1,0-2,167 1,-188-3,17 0</inkml:trace>
  <inkml:trace contextRef="#ctx0" brushRef="#br0" timeOffset="-12421.953">709 1216,'8'-4,"12"-1,10 4,13 2,7 1,8 0,3 0,-1 0,-3-1,-1-1,-3 1,-11-1</inkml:trace>
  <inkml:trace contextRef="#ctx0" brushRef="#br0" timeOffset="-12088.569">856 1414,'-4'0,"-1"4,8 6,12 1,17-2,6-1,5-3,13-2,13-2,-1-5,-4-2,-8 0,-14 2</inkml:trace>
  <inkml:trace contextRef="#ctx0" brushRef="#br0" timeOffset="-10082.239">2608 58,'0'-1,"0"1,0 0,0 0,0 0,1-1,-1 1,0 0,0 0,0-1,0 1,0 0,0-1,0 1,0 0,0 0,0-1,0 1,0 0,0 0,0-1,0 1,0 0,0-1,0 1,0 0,0 0,0-1,-1 1,1 0,0 0,0-1,0 1,0 0,-1 0,1 0,0 0,0-1,0 1,-1 0,1 0,0 0,-18-10,-19-3,-16 4,0 1,-1 3,0 3,0 2,-34 4,-38-1,110-3,1 0,-1 1,0 1,0 0,1 1,-13 4,22-4,-1 0,1 0,-1 0,1 1,0 0,1 0,-1 1,1-1,0 1,0 1,0-1,1 0,-1 1,1 0,1 0,-1 2,-10 22,2 1,1 0,1 1,2 0,-4 32,-4 15,3-28,1-8,2-1,2 1,2 0,1 1,2 42,22 52,-13-107,0 0,-3 0,0 1,-2-1,-2 1,0-1,-6 30,-6 15,4 1,4 1,3-1,3 10,-1-55,-2 34,-10 49,2-20,1 3,-1 2,3 58,7-84,-1-11,3-1,3 1,5 20,-5-50,-2 0,-2 24,2 12,-3-64,1-1,-1 0,1 1,0-1,1 0,-1 0,1 0,0 0,-1 0,2 0,-1-1,0 1,1-1,0 1,0-1,0 0,1 2,3 0,0-1,-1 1,2-1,-1 0,0 0,1-1,0 0,-1-1,3 1,21 3,1-1,0-1,0-1,16-2,-32-1,473-3,-482 3,1 0,-1-1,0 0,1-1,-1 0,0 0,0 0,0-1,0 0,-1 0,1 0,-1-1,0 0,0-1,0 1,-1-1,4-4,7-9</inkml:trace>
  <inkml:trace contextRef="#ctx0" brushRef="#br0" timeOffset="-7164.866">2040 427,'0'4,"0"2</inkml:trace>
  <inkml:trace contextRef="#ctx0" brushRef="#br0" timeOffset="-6433.962">2065 526,'-1'-1,"0"1,0-1,0 1,0-1,0 1,1-1,-1 0,0 1,0-1,0 0,1 0,-1 0,0 1,1-1,-1 0,1 0,-1 0,1 0,-1 0,1 0,0 0,-1 0,1 0,0 0,0 0,0 0,0-1,0 1,0 0,0 0,0 0,0 0,0 0,1 0,-1 0,8-41,31-21,-30 49,0 1,-1-1,0-1,-1 1,4-12,9-54,-21 74,-7 18,-9 18,10-8,0-1,1 2,2-1,0 0,1 1,1 0,2-1,0 1,1 0,2 6,-3-25,1 0,-1-1,1 1,0-1,0 1,0-1,0 1,1-1,-1 0,1 1,0-1,0 0,0 0,0 0,1-1,-1 1,3 2,11 5</inkml:trace>
  <inkml:trace contextRef="#ctx0" brushRef="#br0" timeOffset="-5815.469">2435 526,'5'-17,"0"1,1 1,1-1,0 1,1 0,1 1,0 0,5-5,-14 19,0-1,1 0,-1 1,0-1,1 0,-1 1,1-1,-1 1,1-1,-1 1,1-1,-1 1,1-1,-1 1,1 0,0-1,-1 1,1 0,-1-1,1 1,0 0,-1 0,1 0,0-1,0 1,-1 0,1 0,0 0,-1 0,1 0,9 19,-6 46,-4-52,3 17,2-2</inkml:trace>
  <inkml:trace contextRef="#ctx0" brushRef="#br0" timeOffset="-5435.835">2582 698,'2'1,"-1"-1,0 1,0-1,0 1,0-1,0 0,1 1,-1-1,0 0,0 0,1 0,-1 0,0 0,0 0,1 0,-1 0,0 0,0-1,0 1,1 0,-1-1,0 1,0-1,0 0,0 1,0-1,0 0,0 1,0-1,0 0,0 0,0 0,-1 0,1 0,34-38,-32 35,1-1,31-40,1 3,30-26,-65 67,-1 0,1 0,-1 1,1-1,-1 1,1-1,0 0,-1 1,1-1,0 1,0-1,-1 1,1 0,0-1,0 1,-1 0,1 0,0-1,0 1,0 0,0 0,0 0,-1 0,1 0,0 0,0 0,0 0,0 1,0-1,-1 0,1 0,0 1,0-1,-1 0,1 1,0-1,0 1,-1-1,1 1,0-1,-1 1,1 0,-1-1,1 1,-1 0,1-1,-1 1,1 0,-1 0,0-1,1 1,-1 0,0 0,0 0,1 0,-1-1,0 1,0 0,3 12,-1-1,0 0,-1 0,0 5,0 0,6 74,-6-67</inkml:trace>
  <inkml:trace contextRef="#ctx0" brushRef="#br0" timeOffset="-4372.613">2016 846,'-4'0,"-2"4,-4 6,0 5,-2 5,0 2,3 7,-2 2,1 0,3-1,2-2,-2 0,0-7</inkml:trace>
  <inkml:trace contextRef="#ctx0" brushRef="#br0" timeOffset="-3885.404">2040 1019,'11'-1,"0"-1,0 1,0-2,8-2,-14 3,1 0,-1 0,1 0,0 1,-1 0,1 0,0 1,0-1,0 1,0 0,-1 1,1 0,0-1,0 2,-1-1,1 1,0 0,-1 0,1 1,-5-3,0 1,1 0,-1 0,0 0,1 0,-1 1,0-1,0 0,0 0,0 1,0-1,-1 1,1-1,0 1,0-1,-1 1,1-1,-1 1,0-1,1 1,-1 0,0-1,0 1,0 0,0 1,-1 0,0 1,0 0,-1-1,1 1,-1-1,1 1,-1-1,0 0,-1 0,1 0,-2 2,-8 8,-1-1,0 0,-1-1,-6 4,16-12,-40 32,41-33,1 1,-1 0,0 0,1-1,0 2,0-1,0 0,0 0,0 1,0-1,1 1,-1 2,1 9</inkml:trace>
  <inkml:trace contextRef="#ctx0" brushRef="#br0" timeOffset="-3487.294">2287 1266,'0'-5,"4"-4,10-2,7-7,3-1,-1-1,-6-1,-4-1,-2 2,-1 10,-4 10,-2 10,-1 7,-2 4,-1 4,-1 2,1-1,-1-4</inkml:trace>
  <inkml:trace contextRef="#ctx0" brushRef="#br0" timeOffset="-2833.516">2780 921,'0'-5,"-4"8,-2 11,-3 8,-1 4,2 2,-3 0,2 0,1-1,3-1,10-4,5-7</inkml:trace>
  <inkml:trace contextRef="#ctx0" brushRef="#br0" timeOffset="-1673.778">2879 1143,'0'-5,"0"-5,4-9,6-2,9 3,6 5,7 4,-2 8,-10 8,-9 8,-14 0,-7 3,-6 2,-4 2,1 1,3-3</inkml:trace>
  <inkml:trace contextRef="#ctx0" brushRef="#br0" timeOffset="-1305.354">3125 1093,'-1'-1,"1"0,-1 0,0 0,1 0,-1 0,1 0,0 0,-1 0,1 0,0-1,0 1,-1 0,1 0,0 0,0 0,0-1,1 1,-1 0,0 0,0 0,1 0,-1 0,0-1,1 1,-1 0,1 0,0 0,-1 0,1 0,0 0,-1 1,1-1,0 0,0 0,0 0,0 1,0-1,0 0,0 1,0-1,0 1,0-1,0 1,48-24,-39 22,0 0,1 1,-1 0,0 0,1 1,-1 1,0-1,1 2,0 0,-7-2,-1 0,0 1,0 0,0-1,0 1,0 0,0 1,0-1,0 0,0 1,0 0,-1 0,1 0,0 0,-1 0,0 0,0 0,1 1,-1-1,-1 1,1 0,0 0,-1-1,1 1,-1 0,0 0,0 0,0 0,0 1,0 1,-2-1,1 0,-1 0,0 0,0 0,0-1,0 1,-1 0,1 0,-1-1,0 1,0-1,-1 0,1 0,-1 1,1-1,-1 0,-54 49,40-37,-7 2,19-13,0-1,1 0,-1 1,1 0,-1 0,1 0,0 1,1 0,-2 2,5-7,-1 1,1-1,0 1,0 0,0-1,0 1,1-1,-1 1,0-1,0 1,0-1,0 1,0-1,1 1,-1-1,0 1,0-1,1 1,-1-1,0 0,1 1,-1-1,1 1,-1-1,0 0,1 0,-1 1,1-1,-1 0,1 1,-1-1,1 0,-1 0,1 0,-1 0,1 0,-1 0,1 1,-1-1,1 0,-1 0,1-1,0 1,27 3,-26-3,30 1,-2-2</inkml:trace>
  <inkml:trace contextRef="#ctx0" brushRef="#br0" timeOffset="-333.68">3471 1463,'0'-4,"12"-2,5 1</inkml:trace>
  <inkml:trace contextRef="#ctx0" brushRef="#br0" timeOffset="1582.535">3890 1487,'91'53,"-53"-24,0 1,-2 1,-2 3,20 24,-25-26,1 0,2-2,1-1,1-2,36 21,305 145,-239-126,-79-38,-30-13,0-2,1-1,1-1,0-2,0-1,1-1,7 0,-10-5</inkml:trace>
  <inkml:trace contextRef="#ctx0" brushRef="#br0" timeOffset="1932.392">5739 2671,'5'0,"4"4,6 2,9 0,4 2,-3 5,-5 0</inkml:trace>
  <inkml:trace contextRef="#ctx0" brushRef="#br0" timeOffset="3000.465">5492 3091,'8'-6,"0"-1,0 1,-1-1,0-1,0 1,4-8,4-2,10-11,-1-2,-1-1,-1 0,-2-2,-1 0,3-11,-21 40,1 0,-1-1,1 1,-1-1,-1 1,1-1,-1 1,1-1,-1 1,-1-1,1 1,-1-1,0 0,1 4,0 0,0 0,-1 0,1 0,-1 0,1 0,-1 0,1 0,-1 0,0 0,1 1,-1-1,0 0,0 0,0 1,1-1,-1 0,0 1,0-1,0 1,0-1,0 1,-1 0,0-1,0 1,0 0,0 0,0 0,0 0,0 1,0-1,0 1,0-1,0 1,0-1,0 1,0 0,1 0,-3 1,-12 8,-1 0,2 1,-1 1,2 1,-1 0,2 0,0 2,1-1,0 2,-6 11,11-17,1 1,0 0,0 0,2 1,-1 0,1-1,1 1,0 1,1-1,0 0,1 1,0-1,1 0,1 1,0-1,0 1,2 0,-2-9,0 0,0 0,1 0,-1 0,1-1,0 1,0-1,1 1,-1-1,1 0,-1 0,1 0,0 0,0 0,0-1,1 0,-1 1,1-1,-1 0,5 2,1-1,-1 0,1 0,-1-1,1 0,0-1,0 1,1-2,18 2</inkml:trace>
  <inkml:trace contextRef="#ctx0" brushRef="#br0" timeOffset="3614.075">5912 2992,'4'9,"-1"0,1 0,-1 1,-1-1,0 1,0-1,-1 1,0 0,-1 0,0 0,-1-1,-1 10,-3 9,-1-1,-1 1,-9 17,16-44,0-1,-1 1,1-1,0 0,0 1,-1-1,1 1,0-1,0 1,0-1,0 1,0-1,0 1,-1-1,1 1,0-1,0 1,1-1,-1 1,0-1,0 1,0-1,0 1,0-1,0 1,1-1,-1 0,0 1,0-1,1 1,-1-1,0 1,1-1,-1 0,17-6,27-27,-39 28,42-37,-34 29,0 0,1 1,1 1,-1 0,2 1,-1 1,9-3,-23 11,0 1,0-1,0 1,0-1,0 1,0 0,0-1,0 1,0 0,0 0,0 0,0 0,0-1,0 2,0-1,0 0,0 0,0 0,0 0,0 1,0-1,0 0,0 1,-1-1,1 1,0-1,0 1,0-1,0 1,-1 0,1 0,1 0,-1 1,-1 1,1-1,0 0,0 1,-1-1,1 1,-1-1,0 1,0-1,0 1,0-1,0 1,-1 1,-1 8,0-1,-1 1,0-1,-1 1,-4 6,-5 6</inkml:trace>
  <inkml:trace contextRef="#ctx0" brushRef="#br0" timeOffset="4264.064">6258 3288,'0'-3,"1"0,0 0,-1 0,2 0,-1 0,0 0,0 0,1 1,0-1,0 0,-1 1,1-1,1 1,-1 0,0 0,2-2,47-35,-35 28,4-5,53-36,-66 48,0 0,0 1,0-1,0 1,0 1,0-1,1 1,-1 1,7-1,-12 1,0 1,0 0,0 0,0 0,0 1,0-1,0 0,0 1,0-1,-1 1,1 0,0-1,0 1,0 0,-1 0,1 0,-1 0,1 1,0-1,-1 0,0 1,1-1,0 1,-1 2,1-1,0 0,-1 1,0-1,0 1,0-1,0 1,0-1,-1 1,1 0,-1-1,0 2,-1 9,0 0,-1 0,0 0,-1 0,-1-1,-2 5,-8 14,4-7,16-26,12-14,14-16,-12 10,1 1,1 1,1 1,0 1,22-12,-43 28,-1 0,1 0,0 0,0 0,0 0,-1 0,1 1,0-1,0 1,0-1,0 1,0 0,0 0,1-1,-1 2,0-1,0 0,0 0,0 1,0-1,0 1,0-1,0 1,-1 0,1 0,0 0,0 0,-1 0,1 0,0 0,-1 1,1-1,-1 1,1-1,-1 1,0-1,0 1,0 0,0 0,0-1,0 1,0 0,-1 0,1 0,-1 0,1 0,-1 0,1 2,0 6,1 1,-1 0,-1-1,0 1,0 0,-1 0,0-1,-3 9,-2 7,0-3</inkml:trace>
  <inkml:trace contextRef="#ctx0" brushRef="#br0" timeOffset="6658.698">4679 896,'-1'-2,"1"1,-1 0,1 0,-1 0,0 0,1 0,-1 0,0 1,0-1,0 0,0 0,0 0,0 1,0-1,0 0,0 1,0-1,0 1,0 0,0-1,0 1,0 0,-1-1,1 1,0 0,0 0,-1 0,-36-4,26 5,-1 1,0 0,0 0,1 1,-1 1,1 0,0 1,0 0,1 1,0 0,0 1,0 0,-5 5,-24 20,2 1,-26 30,64-62,-20 19,-9 8,1 1,2 2,-21 31,42-54,0 0,0 0,0 0,1 1,1 0,-1 0,1 0,1 0,0 0,0 0,1 1,0-1,0 1,1-1,1 1,0-1,0 1,0-1,2 1,-1-3,1 0,1-1,-1 1,1-1,0 0,0 0,1 0,0-1,0 0,0 0,1 0,0 0,0-1,0 0,0 0,1-1,-1 1,1-2,0 1,0 0,20 5,0 0,0-1,0-2,18 1,-19-4,0-1,0-2,0 0,0-2,0 0,0-2,-1-1,1-1,-2-1,1-2,0 0,52-27,-1-3,49-36,-106 64,0-2,0 0,-2-1,0 0,0-1,-2-1,12-17,-22 27,0 0,-1-1,0 1,0-1,-1 0,0-1,0 1,-1 0,0-1,0-3,-2 6,0 0,0 1,0-1,-1 0,1 0,-2 0,1 1,0-1,-1 1,0-1,-1 1,1-1,-1 1,0 0,0 0,-2-1,-4-6,-2-1,1 2,-2 0,0 0,0 1,0 0,-1 1,-1 1,0 0,0 1,0 0,-11-3,14 6,0 1,-1 0,1 1,-1 0,0 0,1 2,-1-1,0 1,0 1,1 0,-1 1,0 0,1 1,0 0,-1 1,1 0,-3 3,-65 40,45-23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0T07:28:17.532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8 1138,'-8'4,"16"5,15 7,5-3,1-1,0-2,0-1,1-1,0-1,7-1,29 7,5 2,0-4,1-3,0-3,34-3,96-12,182-34,-141 12,156-28,19-3,-301 49,-3 0,73 2,-76 6,0-5,24-8,-31 2,0 6,65 2,-93 10,-1-3,1-4,14-5,90-16,94-19,45-20,-280 57,-2-1,1-3,-2-1,0-1,-1-2,0-2,-1-1,-2-2,0-1,-1-1,21-22,-19 8,-2-1,-2-2,11-20,-37 56,0 0,0 0,-1 0,0-1,0 1,0 0,-1-1,0 1,0-1,0 0,-1 1,0-1,0 0,0 1,-1-1,1 0,-1 1,-1-1,1 1,-1-1,0 1,0 0,-1 0,0 0,1 0,-2 0,1 1,-2-3,-12-14,-2 1,0 0,-1 2,-1 0,-9-5,22 16,-9-5,0 1,-1 1,0 0,0 1,-1 1,0 1,0 1,-1 0,0 1,-7 1,-42-6,0 4,-29 3,56 2,-98-3,-1 6,1 7,0 5,-5 8,63-4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0T07:28:19.567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189 1751,'7'1,"0"0,-1 1,1 0,0 0,-1 0,0 1,4 2,20 7,59 12,56 6,27 7,-134-25,-1 3,0 1,-1 1,-1 2,-1 2,21 16,6 3,18 6,-56-35,0 0,0-2,1 0,0-2,16 3,33 2,0-4,0-3,1-3,0-3,0-3,7-5,67-13,-1-7,71-26,78-28,234-63,-364 101,12-12,-104 30,0-4,-2-4,33-21,-82 42,17-9,-2-1,-1-2,31-28,-33 21,-1-2,-2-1,-2-2,-1-1,17-32,-27 39,-2 0,-2-2,-1 0,-1-1,-2 0,-1-1,4-31,-13 56,-1 0,0 0,0 1,-1-1,-1 0,1 0,-2 0,1 1,-2-1,1 1,-2 0,1 0,-1 0,-1 1,-3-6,-15-19,-2 1,-1 1,-17-14,-1-2,17 16,-2 1,0 2,-2 1,-1 1,-1 2,-2 2,0 0,-1 3,-37-15,-34-4,-1 5,-1 5,-78-9,-346-34,395 57,20 4,1 6,-1 5,0 6,1 4,0 5,1 6,1 5,2 5,0 4,3 6,-78 41,96-37,2 3,-47 37,-5 12,-160 103,260-173,1 1,2 2,-1 4,27-22,0 1,1 0,1 1,0 0,1 1,0 0,2 1,-1 0,-5 16,12-22,1 0,0 1,1-1,0 1,1-1,0 1,0 0,1-1,1 1,-1-1,2 0,0 1,0-1,2 4,10 27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0T07:28:30.462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1264 52,'-81'0,"-28"2,0-5,0-4,-89-19,157 19,0 1,0 3,-1 1,-5 3,-165 13,113-5,93-8,1-1,-1 1,0 0,0 0,1 1,-1-1,1 1,-1 1,1-1,0 1,0 0,0 0,0 0,1 0,-1 1,1 0,0 0,0 0,0 1,0 1,-1 2,1-1,0 2,1-1,0 0,0 0,1 1,0 0,0-1,1 1,1 0,-1 0,1 0,0 0,25 454,-19-350,-8 54,1-42,4 4,8-10,-3-31,-2 45,-7-92,6 231,-1-219,2 0,3 0,2-1,3 4,4 4,8 55,-23-94,-1-1,-1 0,0 1,-1-1,-2 1,0-1,-4 16,-1-7,-2-1,-8 17,-1 1,16-37,1 0,-1-1,2 1,-1 0,1 0,0 0,1 0,0 0,1 0,-1 0,3 3,-2-3,0-1,0 0,-1 1,0 0,0-1,-1 1,-1-1,1 1,-1-1,-1 1,0 4,-5 3,6-15,0 0,1 0,-1 1,0-1,1 0,0 1,-1-1,1 0,0 1,-1-1,1 1,0-1,0 0,0 1,0 0,1 0,0-1,0 1,1-1,-1 0,0 1,0-1,1 0,-1 0,1 0,-1 0,1 0,-1 0,1 0,0 0,-1-1,1 1,0-1,23 9,0-1,0-1,0-1,1-2,0 0,0-2,0-1,0-1,2-1,64-6,82-17,-141 18,20-2,-1-3,29-11,-37 7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0T07:28:32.030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0 421,'1417'0,"-1412"0,0 0,0 0,0 0,0 1,-1 0,1 0,0 0,0 1,-1-1,1 1,-1 0,1 0,-1 1,0-1,0 1,0 0,0 0,0 1,0 1,-1 0,1 0,-1 0,-1 0,1 0,-1 0,1 1,-2-1,1 1,-1 0,1-1,-2 1,1 0,-1 0,1 1,-1 112,-1-70,1-1,5 22,3 9,-4 0,-4 0,-3 8,-27 235,26-288,-1 4,2-1,1 1,2 0,1 0,2-1,2 1,1-1,2 0,2-1,1 0,10 20,-10-27,0 0,-2 0,-2 1,0 0,-2 0,-1 13,2 48,-6 44,0-74,1-37,2 1,0-1,3 5,-3-12,1 1,-2 0,0 0,-1 0,-1 0,-2 11,1-25,0 1,-1-1,0 1,0-1,0 0,0 0,-1 0,0 0,0 0,0 0,0-1,0 1,-1-1,1 0,-1 0,0 0,-1 0,-13 9,-2-1,1-1,-5 1,4-2,-39 21,-1-4,-2-1,0-4,-2-3,0-2,-1-3,-48 3,-2-8,-1-5,-29-6,120 0,0 0,1-2,-1-1,1-1,0-1,1-1,0-1,0-1,1-1,1-1,0-1,-18-15,8 1</inkml:trace>
  <inkml:trace contextRef="#ctx0" brushRef="#br0" timeOffset="1495.37">2861 297,'0'0,"1"0,-1 0,0 0,0 0,1 0,-1 0,0 0,1 0,-1 0,0 0,1 0,-1 0,0 0,1 0,-1 0,0 0,1 0,-1 0,0 0,1-1,-1 1,0 0,0 0,1 0,-1-1,0 1,0 0,1 0,-1-1,0 1,0 0,0 0,0-1,1 1,-1 0,0-1,0 1,0 0,0-1,0 1,0 0,0-1,0 1,0 0,0-1,0 1,0 0,0-1,0 1,0 0,0-1,0 1,0 0,-1 0,1-1,0 1,0 0,0-1,0 1,-1 0,1 0,-16-17,7 13,0 0,-1 1,1-1,-1 2,0 0,0 0,0 0,-3 1,-88 0,17-1,-8-6,31 0,0 4,0 1,0 4,-54 7,101-5,0 1,0 1,0 0,1 0,0 2,0-1,0 2,-9 7,-3 3,1 1,1 2,-14 15,34-33,0 1,0 0,0 0,0 0,1 0,0 0,0 1,0-1,0 1,1-1,-1 1,1-1,0 1,1 0,-1 0,1 0,0-1,0 1,1 4,2 8,1 0,0 0,1 0,8 14,11 45,-16-16,-2-1,-3 1,-3 30,0-26,2-1,3 0,3 6,17 61,-5-36,-4 1,-5 1,-1 69,-14-85,-4 0,-6 17,0-2,3 26,9-89,2-1,2 1,0-1,2 1,8 26,5 8,-4 1,-2 1,-3 0,-3 0,-3 17,-2-67,0 0,2 1,0-1,1 0,1 0,0-1,2 1,0-1,6 12,-9-22,0-1,1 1,0-1,1 0,-1 0,1 0,0 0,0-1,1 0,0 0,0 0,0-1,0 0,1 0,0 0,-1-1,1 0,1-1,-1 1,0-2,0 1,1-1,-1 0,6 0,0-1,0-1,1-1,-1 0,-1-1,1 0,0-1,-1-1,0 0,0 0,0-1,0-1,-1 0,2-2,30-22</inkml:trace>
  <inkml:trace contextRef="#ctx0" brushRef="#br0" timeOffset="2669.243">3305 199,'82'-5,"0"-3,-1-4,49-14,0 1,-121 23,0 1,0 0,0 0,0 1,0 0,1 1,-1 0,0 1,2 0,-9-1,1-1,-1 1,1 0,-1 0,0 0,1 1,-1-1,0 1,0-1,0 1,0 0,0-1,0 1,-1 0,1 0,0 1,-1-1,0 0,1 0,-1 1,0-1,0 1,0-1,-1 1,1-1,-1 1,1-1,-1 1,0 0,0-1,0 1,0-1,-1 3,-3 15,0 1,-2-1,0 0,-2-1,0 0,-1 0,-3 4,-21 48,9-5,3 1,3 0,2 2,4 0,1 18,3 26,4 1,10 99,7-89,26 107,7 48,-36-205,3-1,3-1,3 0,3-2,4 0,31 61,-51-118,-1 0,0 0,-1 0,0 0,-1 1,-1-1,0 1,-1 0,0 0,-1 0,-1 0,0-1,-1 1,0 0,-1-1,-1 1,0-1,-1 0,0 0,-1-1,-1 1,0-1,0-1,-2 2,-5 5,0-1,-1 0,-1-1,0-1,-2 0,1-1,-2-1,0-1,0 0,-1-2,0 0,-1-1,0-2,-14 4,14-6,-1-1,0 0,0-2,0-1,0-1,-1-1,1 0,0-2,0 0,1-2,-1 0,-10-6,7 2,0-1,1-1,0-2,1 0,1-1,0-2,1 0,0-1,2-1,-6-7,5 0,5 4</inkml:trace>
  <inkml:trace contextRef="#ctx0" brushRef="#br0" timeOffset="3869.279">4513 1209,'-4'-4,"-5"-5,10-2,19 5,14 9,9 3,19 0,7 0,4-1,-2-2,-4-1,-10-2,-5 1,-4-1,-10-1</inkml:trace>
  <inkml:trace contextRef="#ctx0" brushRef="#br0" timeOffset="4198.769">4711 1654,'-8'0,"-8"0,-4 4,0 6,4 5,18 4,20-1,20-3,19-5,-1-4</inkml:trace>
  <inkml:trace contextRef="#ctx0" brushRef="#br0" timeOffset="5229.134">6560 1,'-79'0,"1"3,-1 3,-66 15,-116 31,-343 82,601-133,0 0,0 0,1 0,-1 0,0 1,0 0,1-1,-1 1,1 0,-1 0,1 0,0 0,0 1,0-1,0 1,0-1,1 1,-1 0,1-1,-1 1,1 0,0 0,0 0,0 0,1 0,-1 0,1 0,0 3,-1 11,1 0,1 0,1 0,0 0,2 3,4 37,-5 122,-3-64,8 26,3 31,-6 0,-9 0,-8 22,6 8,1-15,3-160,-5 71,-4-1,-8 16,-5-25,-4-1,-3-2,-7 4,-26 73,62-159,1 1,0-1,0 1,0 0,0-1,0 1,1 0,0 0,-1-1,2 1,-1 0,0 0,1 0,-1-1,1 1,0 0,1-1,-1 1,0-1,1 1,0-1,0 1,0-1,0 0,1 0,-1 0,1-1,-1 1,1 0,0-1,0 0,0 0,1 0,-1 0,0 0,1 0,-1-1,1 0,0 0,18 7,1-1,0-2,0 0,0-2,20 1,-38-3,105 4,1-5,99-13,34 0,-205 13</inkml:trace>
  <inkml:trace contextRef="#ctx0" brushRef="#br0" timeOffset="6448.096">7350 125,'2'0,"0"0,0 1,0 0,0-1,0 1,-1 0,1 0,0 0,0 0,-1 0,1 1,0-1,-1 0,1 1,-1-1,0 1,1 0,-1-1,0 1,0 0,0 0,0 0,0 0,-1 0,1 0,-1 0,1 0,-1 0,0 0,10 61,-9-8,-3 0,-2 0,-3 2,-4 55,-12 129,-4 69,25-248,3 1,2-1,13 62,17 24,11 19,-12-58,-6 3,9 91,-9-24,-12-88,-3 1,-3 25,-8-105,0 1,0-1,-1 0,-1 1,0-1,-1 0,0 0,-1 0,0-1,-1 1,0-1,-1 0,0-1,-1 1,0-1,-1 0,0-1,0 0,-1 0,0-1,0 0,-1 0,0-1,-1 0,0-1,0-1,0 1,0-2,-8 3,-27 6,1-2,-1-2,0-2,-9-1,-190 3,207-12,0-1,0-1,0-3,1-1,0-1,-32-15,-12-2,55 20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0T07:28:44.232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1309 7,'-24'1,"0"2,0 1,0 1,0 1,1 1,-1 1,-7 3,0-3,0 0,-3-2,-46 2,-1-4,1-3,-33-6,-240-32,280 28,9 1,-33-10,97 18,-1 0,1 0,-1 0,1 0,-1 0,0 0,1 0,-1 0,1 0,-1 0,1-1,-1 1,0 0,1 0,-1-1,1 1,-1 0,1 0,0-1,-1 1,1-1,-1 1,1 0,-1-1,1 1,0-1,-1 1,1-1,0 1,0-1,-1 1,1-1,1 1,0 0,0 0,0 0,0 1,0-1,0 0,0 0,0 1,0-1,0 1,0-1,0 1,0-1,-1 1,1 0,0-1,0 1,-1 0,1 0,0 0,5 5,-1 1,0 0,0 0,-1 0,0 1,0-1,0 1,-1 0,-1 0,1 0,-1 1,-1-1,1 1,-1 5,1 23,-1 1,-5 33,1-3,5 206,-4 196,-22-210,9-131,3 65,7-91,-14 74,7-83,4 2,3 23,4-91,-1 0,-2 0,-1 3,0-10,2 1,1-1,0 1,2 0,1 18,0-36,0-1,0 1,1 0,-1-1,1 1,0-1,0 0,0 1,0-1,0 0,1 0,-1-1,1 1,0 0,0-1,0 1,0-1,1 0,-1 0,0-1,1 1,-1-1,4 2,14 4,0-1,0-1,22 3,-2-1,-10 3,0 1,-1 1,0 1,-1 2,-1 1,2 3,45 23,-54-32,1-1,0-1,0 0,1-2,0-1,0-1,0-1,0-1,1-1,-1 0,0-2,1-1,-1-1,0-1,0-1,21-8,2-3</inkml:trace>
  <inkml:trace contextRef="#ctx0" brushRef="#br0" timeOffset="1480.905">3479 81,'122'-24,"8"9,1 5,129 8,-219 2,-27 0,0 1,0 0,0 0,0 2,-1 0,1 0,-1 1,1 1,-1 0,10 6,-18-8,0 1,0-1,0 1,-1 0,1 0,-1 0,0 1,-1-1,1 1,-1 0,0 0,0 0,0 1,-1-1,0 1,0-1,0 1,-1 0,1 0,-1 0,-1-1,1 1,-1 0,0 0,-1 0,0 5,-3 16,-2 0,0 0,-2 0,-2 3,0-1,1 1,2 0,0 5,-83 558,87-571,1-1,1 1,1-1,1 1,1-1,1 0,1 0,4 14,10 21,2 0,13 21,12 33,-32-68,-2 1,5 32,-6-25,14 41,-8-40,9 46,-21-77,-1 0,-1 0,-1 0,-1 0,-1 0,-2 14,0-10,-1-1,-1 0,-2 1,0-2,-2 3,4-14,0-1,-1 0,0 0,0 0,-1-1,-1 0,0 0,0-1,0 0,-1 0,-6 3,-13 7,0-2,-1-1,-1-1,-1-1,0-2,0-1,-1-1,0-2,-1-2,1 0,-29-1,-41-2,0-4,0-5,-17-6,-47-12,125 20</inkml:trace>
  <inkml:trace contextRef="#ctx0" brushRef="#br0" timeOffset="6824.803">421 598,'-1'0,"-1"0,1 0,0 0,0-1,0 1,0-1,-1 1,1-1,0 1,0-1,0 0,0 1,0-1,0 0,1 0,-1 0,0 0,0 0,1 0,-1 0,0 0,1 0,-1 0,1 0,-1 0,1 0,0 0,-1-1,1 1,0 0,0 0,0-1,-1-1,1 0,-1 0,1 0,0-1,0 1,1 0,-1 0,1 0,-1 0,1 0,0 0,1-1,10-16,1 1,1 1,1 0,1 1,10-10,5-4,-6 7,14-13,-37 35,0 0,0 0,0-1,-1 1,1 0,-1-1,0 1,0-1,0 0,0 1,0-1,0 0,-1 0,1 1,-1-2,0 4,0-1,1 1,-1-1,0 1,0-1,0 0,0 1,0-1,0 1,0-1,0 1,0-1,0 1,-1-1,1 1,0-1,0 0,0 1,-1-1,1 1,0 0,0-1,-1 1,1-1,-1 1,1-1,0 1,-1 0,1-1,-1 1,1 0,-1-1,1 1,-1 0,1 0,-1 0,1-1,-1 1,1 0,-1 0,1 0,-1 0,1 0,-1 0,0 0,1 0,-1 0,1 0,-1 0,1 0,-1 1,1-1,-1 0,1 0,-1 0,1 1,-1-1,1 0,-1 1,1-1,-1 0,1 1,0-1,-1 1,1-1,0 1,-1-1,1 1,-28 30,20-14,1 2,0-1,1 1,1 0,1 1,1-1,1 1,0-1,2 1,0 0,1 0,1 0,-1-15,-1 0,1 0,0-1,0 1,1 0,0 0,0-1,0 1,0 0,10 11</inkml:trace>
  <inkml:trace contextRef="#ctx0" brushRef="#br0" timeOffset="7610.523">717 747,'0'0,"0"0,0 0,0 0,-1 0,1 0,0 0,0 0,0-1,0 1,-1 0,1 0,0 0,0 0,0 0,0 0,0 0,0 0,-1 0,1-1,0 1,0 0,0 0,0 0,0 0,0 0,0 0,0-1,0 1,0 0,0 0,0 0,-1 0,1-1,0 1,0 0,0 0,0 0,0 0,0 0,0-1,1 1,-1 0,0 0,0 0,0 0,0-1,0 1,0 0,0 0,0 0,7-14,13-13,-18 25,23-30,-6 4,2 1,1 1,1 2,1 0,1 1,26-18,-51 41,0 0,1 0,-1-1,0 1,1 0,-1 0,0 0,1-1,-1 1,0 0,1 0,-1 0,1 0,-1 0,0 0,1 0,-1 0,1 0,-1 0,0 0,1 0,-1 0,1 0,-1 0,0 0,1 1,-1-1,0 0,1 0,-1 0,1 1,-1-1,0 0,0 0,1 1,4 16,-6 27,0-38,1 13,1 0,0 0,2 1,2 9,-1-7</inkml:trace>
  <inkml:trace contextRef="#ctx0" brushRef="#br0" timeOffset="8026.849">1038 771,'145'-154,"-144"153,-1 0,1 1,-1-1,1 0,-1 1,1-1,0 1,-1-1,1 1,0 0,-1-1,1 1,0 0,0-1,-1 1,1 0,0 0,0 0,0-1,-1 1,1 0,0 0,0 0,0 0,3 15,-12 36,5-40,1 0,1 0,0-1,0 1,1 0,0 0,1 0,1 0,-1-1,2 1,-1 0,4 6,3 5</inkml:trace>
  <inkml:trace contextRef="#ctx0" brushRef="#br0" timeOffset="9630.925">2024 204,'-3'1,"1"0,-1-1,1 1,0 1,-1-1,1 0,0 0,0 1,-1-1,1 1,0 0,1 0,-1 0,0 0,0 0,-27 35,26-34,-10 15,1 1,0 0,2 0,0 1,1 2,4-12,2 1,0 0,0 0,1 0,0 1,1-1,0 0,1 1,1-1,0 10,0-18,-1 1,1 0,0-1,0 1,1-1,-1 0,1 1,0-1,-1 0,1 0,1 0,-1 0,0 0,1 0,-1-1,1 1,0-1,3 2,0 0,0-1,0 0,1 0,0-1,-1 1,1-1,0-1,0 0,6 1,7-1,1 0,0-2,-1 0,1-1,-1-1,11-4,-19 4,42-10,-1-2,2-3,-42 13,0 0,0-1,-1 0,0-1,0 0,0-1,-1-1,0 0,-1 0,7-8,-15 15,0-1,0 1,0 0,-1-1,1 1,-1-1,0 0,0 1,0-1,0 0,0 0,0 0,-1 0,1 1,-1-1,0 0,0 0,0 0,0 0,-1 0,1 0,-1 0,0 0,0 1,0-1,0 0,0 1,0-1,-1 0,1 1,-1 0,0-1,0 1,0 0,0 0,0 0,0 0,-1 0,1 0,-2 0,-13-10,0 1,-1 1,-1 1,1 0,-10-2,20 8,-15-7,-63-22,80 30,-1 0,0 1,0 0,0 0,0 0,0 1,0 0,0 1,0-1,1 1,-3 1,-14 7</inkml:trace>
  <inkml:trace contextRef="#ctx0" brushRef="#br0" timeOffset="10208.639">3306 352,'-2'-2,"-1"0,1 0,-1 0,0 1,0-1,0 1,0-1,0 1,0 0,0 0,0 0,0 0,-1 1,1 0,0-1,0 1,-1 0,1 0,0 1,-1-1,1 1,0 0,-1 0,-1 0,-1 1,1 0,0 0,0 1,0-1,0 1,0 0,0 1,1-1,-1 1,1 0,-3 3,1 0,0 1,1-1,-1 1,2 0,-1 1,1-1,0 1,1 0,0 0,1 0,0 0,0 1,1-1,0 0,0 1,1-1,1 4,0-6,0-1,0 0,1 0,0 0,0 0,1 0,-1-1,1 1,1-1,-1 1,1-1,0 0,0 0,0-1,1 1,-1-1,1 0,0 0,1-1,-1 1,0-1,1 0,0-1,0 1,0-1,1 0,18 5,1-1,-1-1,1-2,0 0,0-2,0-1,0 0,0-2,0-2,0 0,-1-1,0-2,0 0,0-2,-1-1,19-10,-24 9,0-1,-2-1,11-9,-24 19,0-1,0 0,0 1,-1-2,1 1,-1 0,0-1,0 1,0-1,-1 0,1 0,-1 0,-1 0,1 0,-1 0,0-1,0 1,-1 2,-1 1,0-1,1 1,-1-1,0 1,-1-1,1 1,0 0,-1-1,1 1,-1 0,0 0,1 0,-1 0,0 1,0-1,-1 0,1 1,0-1,0 1,-1 0,1 0,-1 0,-65-27,58 25,-29-10,0 1,0 2,-1 2,-1 1,1 3,-1 1,-11 2,11 3</inkml:trace>
  <inkml:trace contextRef="#ctx0" brushRef="#br0" timeOffset="11143.252">150 1586,'-3'-2,"0"1,0-1,0 0,0 0,0 0,1 0,-1 0,1-1,0 1,-1-1,1 0,0 1,1-1,-1 0,0 0,1 0,0 0,0 0,0-1,0 1,0 0,0 0,1-1,0 1,0-1,0 1,0 0,0-1,0 1,1 0,0-1,0 1,0-1,3-9,1 0,1 0,0 1,0 0,1 0,1 0,3-3,32-49,-3-2,-3-1,-2-5,-32 58,-13 18,-14 19,18-13,0 0,1 0,0 0,1 0,1 1,-1 0,1 0,1 0,0 0,1 0,0 4,-1 30,3 0,2 12,0 22,-3-78,5 61,-3-58,-1 0,0 0,1-1,0 1,0 0,0-1,0 1,0-1,1 0,0 0,-1 0,1 0,0-1,1 1,17 13</inkml:trace>
  <inkml:trace contextRef="#ctx0" brushRef="#br0" timeOffset="11510.711">569 1240,'8'0,"8"-4,8-2,5 1,-2 13,-6 10,-11 6,-15 7,-16 7,-12 1,-5 2,0 3,-2-2,6-4,4-5,16-3,15-6,6-9</inkml:trace>
  <inkml:trace contextRef="#ctx0" brushRef="#br0" timeOffset="11847.903">569 1782,'7'-11,"1"1,0 0,0 0,1 0,0 1,1 1,8-7,6-5,113-109,32-45,-172 178,0 1,1-1,-1 0,1 1,0-1,1 1,-1 0,1 0,0 0,0 0,0-1,1 1,-1 5,4 73,-2-74,1 19</inkml:trace>
  <inkml:trace contextRef="#ctx0" brushRef="#br0" timeOffset="12176.151">1284 1610,'-4'-9,"-2"-6,1-5,5-8,11-3,8-5,9-4,4-5,0-2,4 3,-1 0,-5 7</inkml:trace>
  <inkml:trace contextRef="#ctx0" brushRef="#br0" timeOffset="12508.551">1506 1117,'-4'8,"-2"7,-3 6,-1 2,-3 3,1 4,3 2,3-1,2-1,6-1,7-2,6-1,4-5,4-2,-2-4</inkml:trace>
  <inkml:trace contextRef="#ctx0" brushRef="#br0" timeOffset="12827.79">1679 1462,'-3'-1,"1"1,-1-1,1 0,-1 0,1 0,0 0,-1 0,1 0,0 0,0-1,0 1,0-1,0 0,0 1,0-1,0 0,1 0,-1 0,1-1,-1 1,1 0,0 0,0-1,0 1,0-1,1 1,-1-1,0 1,1-1,0 1,0-1,0 0,0 1,0-1,0 1,1-1,-1 1,1-1,0-2,3 0,0 0,1 0,-1 0,1 0,0 1,0 0,1 0,-1 0,1 1,0-1,0 1,0 1,6-3,11-3,0 1,0 1,6 0,-14 3,1 1,-1 0,1 1,15 1,-28 0,0 0,0 1,-1-1,1 1,0-1,-1 1,1 0,-1 0,1 0,-1 1,1-1,-1 0,0 1,2 1,-3-2,0 0,0 1,0-1,0 1,-1-1,1 1,0 0,-1-1,1 1,-1-1,0 1,1 0,-1-1,0 1,0 0,0 0,0-1,-1 1,1 0,0-1,-1 1,1 0,-1-1,1 1,-1 0,-8 15,0 0,0-1,-2-1,0 1,0-2,-2 1,1-2,-4 3,-43 51,54-61,-4 5,1 1,0 0,1 0,0 1,6-12,0 0,0 0,1 0,-1 0,0 1,1-1,-1 0,1 1,-1-1,1 0,0 1,-1-1,1 0,0 1,0-1,0 1,0-1,0 1,1-1,-1 0,0 1,0-1,1 0,-1 1,1-1,0 0,-1 1,1-1,0 0,0 0,-1 0,1 0,0 0,0 0,0 0,0 0,1 0,-1 0,0 0,1 0,18 4</inkml:trace>
  <inkml:trace contextRef="#ctx0" brushRef="#br0" timeOffset="13164.498">2196 1437,'-4'4,"-1"10,-5 7,0 4,-2 1,0 6,-2 1,2-1,3-2,2-1,12-7,12-10,17-7,7-14,4-4,-1-5,-8 1</inkml:trace>
  <inkml:trace contextRef="#ctx0" brushRef="#br0" timeOffset="13913.814">3232 1092,'-36'-6,"33"5,1 0,-1 0,0 0,1 1,-1-1,0 1,1 0,-1 0,0 0,0 0,0 0,1 1,-1-1,0 1,1 0,-1 0,0 0,1 0,-1 0,1 0,0 1,-1-1,0 2,-7 5,0 1,1 0,1 1,-1 0,2 0,-1 1,1 0,1 0,0 0,1 1,0 0,-1 5,-1 3,2 0,0 1,1-1,0 1,2 0,1 0,0 6,2-21,-1 0,1 0,0 0,0 0,1 0,-1 0,1-1,1 1,-1-1,1 1,0-1,0 0,0 0,1 0,0 0,4 3,-1-1,1-1,1 0,-1 0,1 0,0-1,0-1,0 1,1-2,7 3,7 1,1-2,1 0,-1-2,1-1,-1-1,1-1,19-2,-22-2,0 0,0-2,0 0,-1-1,0-2,0 0,4-4,20-12,0-2,27-23,-53 35,-1 0,0-2,-1 0,1-3,-12 12,-1 0,1-1,-1 1,-1-1,1 0,-2-1,1 1,-1-1,-1 0,3-9,-6 17,1 0,-1-1,0 1,0 0,0 0,0 0,-1-1,1 1,0 0,-1 0,0 0,1 0,-1-1,0 1,0 0,0 0,0 1,-1-1,1 0,0 0,-1 0,-2-2,-1 0,1 1,-1 0,1 0,-1 0,0 0,0 1,0-1,0 1,-15-5,-1 2,1 0,-1 0,-4 2,-25-4,-1 2,-1 2,1 3,-7 2,34 0,1 1,-1 0,1 2,0 1,1 1,0 0,0 2,0 1,1 0,-1 3,-9 7</inkml:trace>
  <inkml:trace contextRef="#ctx0" brushRef="#br0" timeOffset="14943.637">100 2522,'-2'0,"0"0,1-1,-1 1,0-1,0 0,0 1,1-1,-1 0,0 0,1 0,-1 0,1-1,-1 1,1 0,-1-1,1 1,0 0,0-1,0 0,0 1,0-1,0 0,0 1,0-1,1 0,-1 0,1 0,-1 0,1 1,0-1,0 0,0 0,0 0,0-2,-1-3,1-1,0 1,1-1,-1 1,1 0,1-1,0 1,1-4,3-1,0 1,1 0,0 1,1-1,0 2,0-1,1 1,1 0,1-1,-1-1,-1 0,0 0,0-1,-1 0,3-7,7-37,-17 54,-1 0,1 0,-1-1,0 1,1 0,-1 0,0-1,-1 1,1 0,0-1,-1 1,1 0,-1 0,0-1,1 1,-1 0,0 0,0 0,-1 0,1 0,0 0,-2-1,2 3,0-1,0 1,0 0,0 0,0-1,0 1,0 0,0 0,0 0,0 0,1 0,-1 0,0 0,0 1,0-1,0 0,0 0,0 1,0-1,0 1,0-1,0 1,1-1,-1 1,0-1,0 1,1 0,-1-1,0 1,1 0,-1 0,1 0,-1-1,1 1,-1 0,1 0,-1 0,-18 34,15-22,1 0,0 0,1 1,0-1,1 0,0 1,1-1,1 1,0-1,1 1,6 34,2-1,4 6,-8-30,-2-11,0 0,1 0,0 0,1 0,5 7,0-2</inkml:trace>
  <inkml:trace contextRef="#ctx0" brushRef="#br0" timeOffset="15577.699">544 2325,'11'-1,"-1"-1,1 0,-1 0,1-1,4-3,-3 2,-1 1,1 0,0 0,0 1,3 1,-12 1,-1 0,1 0,0 0,0 0,0 1,0-1,-1 1,1 0,0 0,-1 0,1 0,0 0,-1 1,1-1,-1 1,0-1,0 1,1 0,-1 0,0 0,-1 0,1 1,0 0,-1-1,0 0,0 0,0 0,0 0,-1 0,1 0,-1 1,0-1,1 0,-1 0,0 0,0 1,-1-1,1 0,0 0,-1 1,1-1,-1 0,0 0,0 0,0 0,0 0,0 0,0 0,0 0,-1 0,1-1,-1 1,1 0,-1-1,-8 9,1 0,-1-1,-1 0,-5 3,-32 22,-2-3,-1-1,-2-3,-26 9,123-52,1 2,0 2,1 2,0 2,38-2,-79 10,-1 0,1 0,0 0,0 1,-1 0,1 0,-1 0,1 0,-1 1,1 0,-1 0,0 0,0 0,0 1,0-1,0 1,-1 0,1 0,0 2,-2-3,-1 0,0 0,0 0,0 1,0-1,0 1,0-1,-1 0,1 1,-1-1,0 1,0-1,0 1,0-1,0 1,0-1,-1 1,1-1,-1 1,1-1,-1 1,0-1,0 0,0 0,0 1,-1-1,1 0,-1 0,1 0,-1 0,0 0,0-1,1 1,-1-1,-2 2,-14 12,-1-1,-1-1,0-1,0 0,-1-2,-1 0,0-1,0-2,-1 0,-13 2,8-2</inkml:trace>
  <inkml:trace contextRef="#ctx0" brushRef="#br0" timeOffset="15946.779">791 2720,'56'-68,"-48"56,1 0,0 1,1 0,-1 1,2 0,0 0,0 1,1 1,0 0,11-6,-21 13,-1 0,1 0,0 0,0 1,0-1,0 0,0 1,0 0,0-1,0 1,0 0,0 0,0 0,0 0,0 1,0-1,0 0,0 1,0-1,0 1,0 0,0 0,0 0,1 1,-1 0,0 0,0 1,0-1,0 0,-1 1,1 0,-1-1,0 1,0 0,0 0,0 0,0 0,0 0,-1 0,1 1,0 14,0 1,-1 0,-1 0,-3 18,4-37,-5 29,-1-1</inkml:trace>
  <inkml:trace contextRef="#ctx0" brushRef="#br0" timeOffset="16625.738">1284 2621,'-10'5,"8"-12,11-19,75-78,-53 68,-2-1,-1-2,10-19,-24 32,0-1,6-21,-17 41,0-1,-1 0,0 0,0-1,-1 1,0 0,0-1,-1 1,0 0,-1-1,-1-7,2 14,0 1,0-1,0 1,-1-1,1 1,0 0,-1-1,0 1,1-1,-1 1,0 0,1 0,-1-1,0 1,0 0,0 0,0 0,0 0,-1 0,1 0,0 0,0 0,0 1,-1-1,1 0,-1 1,1-1,0 1,-1 0,1-1,-1 1,1 0,-1 0,1 0,-1 0,1 0,-1 0,0 0,-1 1,1 0,-1 0,1 0,-1 1,1-1,-1 1,1-1,0 1,0 0,0 0,0 0,0 0,0 0,0 0,1 1,-1-1,1 0,-1 1,1 0,0 1,-4 11,2 0,0 0,0 0,2 1,0-1,0 1,2-1,0 1,0-1,2 1,0-1,1 0,0 1,1 0,0 0,1 0,1-1,0 1,1-1,0-1,2 0,-1 0,2-1,0 0,11 10,-1-6</inkml:trace>
  <inkml:trace contextRef="#ctx0" brushRef="#br0" timeOffset="17210.949">2000 2300,'0'9,"0"7,0 1,-1-1,-1 1,-3 15,3-26,0 0,0 0,-1-1,1 1,-1-1,-1 1,1-1,-1 0,0-1,0 1,0 0,0-1,-1 0,0 0,-1 0,-13 9,-2-1,0-1,0 0,-1-2,27-11,107-43,-106 44,8-3,-1 0,1 1,0 1,0 0,7 1,-18 0,-1 1,1 0,-1 1,1-1,0 0,-1 1,1-1,-1 1,1 0,-1 0,1 0,-1 0,0 0,1 1,-1-1,0 1,0-1,0 1,0 0,0 0,-1 0,1 0,0 0,-1 0,0 0,1 0,-1 1,0-1,0 1,0-1,0 1,-1-1,1 2,-1 0,0-1,0 1,0-1,-1 1,1 0,-1-1,0 1,0-1,0 1,0-1,0 0,-1 1,0-1,0 0,0 0,0 0,0 0,0-1,-1 1,1-1,-1 1,-12 11,0-1,-1 0,-10 6,4-4,-4 5,-1-1,-1-2,0 0,-2-2,0-1,0-2,-1-1,-7 1,6-4</inkml:trace>
  <inkml:trace contextRef="#ctx0" brushRef="#br0" timeOffset="18641.13">2295 2449,'-4'-2,"0"1,-1 0,1-1,0 0,0 0,0 0,0-1,1 1,-1-1,1 0,-1 0,1 0,0 0,0-1,1 1,-1-1,1 0,-1 0,1 0,0 0,1 0,-1 0,1 0,-1-5,2 6,1 0,-1 0,1 0,0 0,0 1,1-1,-1 0,0 0,1 1,0-1,0 1,-1 0,1-1,1 1,-1 0,0 0,0 0,1 0,-1 1,1-1,0 1,-1-1,1 1,0 0,0 0,0 0,0 1,0-1,1 1,11-4,-1 1,1 1,0 0,0 1,6 1,-15 0,0 0,0 1,0 0,0 0,0 0,0 1,0 0,0 0,0 1,-1-1,1 1,-1 0,0 1,0-1,2 3,-5-4,0 0,0 0,-1 0,1 1,-1-1,0 0,1 0,-1 1,0-1,-1 1,1-1,0 1,-1-1,1 1,-1 0,0-1,0 1,0-1,0 1,0 0,-1-1,1 1,-1-1,1 1,-1-1,0 1,0-1,0 0,-1 1,1-1,0 0,-1 0,0 0,1 0,-1 0,0 0,-1 0,-15 17,-1-1,-1-1,0 0,-7 2,6-4,0 1,1 1,1 0,-1 3,19-19,0 0,0 0,0 0,1-1,-1 1,0 0,0 0,1 0,-1 0,0 0,1 0,-1 0,1 1,0-1,-1 0,1 0,0 0,0 0,-1 0,1 1,0-1,0 0,0 0,0 0,1 1,-1-1,0 1,1-1,1 0,-1 0,0 0,0 0,1-1,-1 1,0 0,1-1,-1 1,0 0,1-1,-1 0,1 1,-1-1,1 0,-1 0,1 0,0 0,10 0,1 0,-1-1,1 0,8-3,60-19,-43 10</inkml:trace>
  <inkml:trace contextRef="#ctx0" brushRef="#br0" timeOffset="19192.853">3429 2029,'0'4,"-4"10,-1 7,0 8,0 7,2 2,2-1,0-3,0-3,1 2,0-1,1-1,3 2,2-1,7-5,3-7</inkml:trace>
  <inkml:trace contextRef="#ctx0" brushRef="#br0" timeOffset="19876.776">3627 2473,'-4'0,"1"0,-1 0,1 0,-1-1,1 1,-1-1,1 0,0 0,-1 0,1 0,0-1,0 0,0 1,0-1,0 0,0 0,0 0,0-1,1 1,-1-1,1 0,0 1,0-1,0 0,0 0,0 0,0-4,0 3,1 0,1 0,-1 0,0 0,1 0,0 0,0 0,0 0,1-1,0 1,-1 0,1 0,0 0,1 0,-1 1,1-1,0 0,0 0,0 1,0-1,1 1,-1 0,1 0,0 0,8-8,1 1,0 0,0 1,1 0,0 1,1 0,0 1,0 1,0 0,1 1,-6 2,1 0,-1 0,1 1,0 0,-1 1,1 0,0 0,0 1,0 0,0 1,-1 0,1 1,0 0,-1 0,1 1,1 1,-8-3,-1 0,1 0,-1 0,1 1,-1-1,0 1,1 0,-1 0,0-1,0 1,0 1,0-1,-1 0,1 0,0 1,-1-1,0 1,1-1,-1 1,0-1,-1 1,1 0,0 0,-1-1,1 1,-1 0,0 0,0 0,0 0,0-1,-1 1,1 0,-1 0,1 0,-1-1,0 1,0 0,-1-1,1 1,0-1,-1 0,1 1,-1-1,0 1,-7 9,-1 0,1 0,-2-1,0-1,0 1,-1-2,-9 6,-88 54,77-50</inkml:trace>
  <inkml:trace contextRef="#ctx0" brushRef="#br0" timeOffset="20259.574">4120 2300,'2'0,"-1"0,1 0,0 0,-1 0,1 1,-1-1,1 0,-1 1,1-1,0 1,-1 0,0-1,1 1,-1 0,1 0,-1 0,0 0,0 0,1 0,-1 0,0 0,0 0,0 1,0-1,0 0,-1 1,1-1,0 1,-1-1,1 1,-1-1,1 1,-1 0,0-1,1 1,-1-1,0 1,0 0,0-1,-1 1,1-1,0 1,0 0,-1-1,1 1,-1 0,-1 6,0 1,-1-1,0 0,-1 0,1 0,-1 0,-1-1,-1 3,-12 11,-2-1,0-1,-1-1,-1-1,-1 0,0-2,-1 0,-1-2,-12 5,46-21,9-3</inkml:trace>
  <inkml:trace contextRef="#ctx0" brushRef="#br0" timeOffset="20642.502">4219 2546,'0'9,"4"6,-3 6,-1 3,-9 1,-12 1,-10 1,-9-1,-6-4,-3-3,-2 1,4-4,1-4,5-4,4-4,9-3</inkml:trace>
  <inkml:trace contextRef="#ctx0" brushRef="#br0" timeOffset="20975.726">3775 2449,'-8'0,"-3"8,0 7,2 5,3 4,2 1,2 2,-3-1,0-4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0T07:28:47.631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1304 148,'-107'-14,"-65"26,-17 10,-109 9,241-27,1 2,-1 3,1 2,1 3,0 2,-46 21,97-35,0 0,1-1,-1 2,1-1,0 0,0 1,0-1,0 1,0 0,0 0,1 0,-1 0,1 0,0 1,0-1,0 1,0-1,1 1,0 0,-1 0,1 0,1 0,-1 0,1 0,-1 3,1 12,1-1,1 1,0-1,2 0,2 8,6 48,-12-18,-3-1,-2 0,-2 0,-12 40,2-6,3 12,11-70,2 0,1 0,1 0,2-1,2 10,39 161,-20-105,9 91,-30-155,-1 0,-1 1,-2-1,-1 0,-1 1,-2-1,-8 28,-28 45,30-82,1 1,2 1,0 0,-3 17,11-39,0 0,-1 0,1 0,0 0,1 0,-1 0,0 1,1-1,0 0,0 0,0 0,0-1,0 1,1 0,-1 0,1 0,-1-1,1 1,0-1,1 1,5 5,1 1,1-1,-1-1,9 6,-9-8,0 1,0 1,-1 0,0 0,-1 0,4 6,-8-9,0 0,0 1,-1-1,1 1,-1-1,-1 1,1 0,-1 0,1 0,-1 0,-1 0,1 0,-1 0,0 2,-1 5,0-1,-2 1,1-1,-1 0,-2 2,2-1,-1 0,1 0,1 0,0 0,0 9,2-17,0-1,1 0,-1 0,1 0,-1 0,1 0,0 0,0 0,0 0,0 0,1 0,-1 0,1 0,0-1,0 1,0-1,0 1,0-1,0 0,1 0,2 2,1 0,-1-1,1 0,0 0,0-1,0 1,0-1,0 0,0-1,1 0,12 2,1-1,-1 0,1-2,0 0,-1-2,8-1,126-26,79-28,-93 22,-89 22</inkml:trace>
  <inkml:trace contextRef="#ctx0" brushRef="#br0" timeOffset="1682.129">3030 0,'61'30,"1"-3,1-3,1-2,1-3,0-3,2-3,-1-3,22-1,-55-9,1-1,-1-2,2-1,-8 0,0 1,1 1,-1 1,1 2,-1 0,13 4,-33-4,-1 1,1 0,-1 0,0 1,0 0,0 0,-1 0,1 0,0 1,-1 0,0 0,0 1,-1 0,1-1,-1 1,0 1,0-1,0 1,-1-1,0 1,0 0,-1 0,1 0,-1 1,-1-1,1 1,-1-1,0 4,1 4,-1 0,0 0,-2 1,1-1,-2 0,0 0,0 1,-28 101,19-76,-22 64,-8 7,-32 102,64-178,1 0,1 1,2 0,2 0,1 5,4-5,1 0,7 30,3 22,-6-41,3-1,1 0,3 0,2-1,15 31,-16-41,-11-23,0 0,-1 1,0-1,-1 1,0-1,-1 1,-1-1,0 1,0 0,-1-1,-1 1,0-1,-1 1,-3 8,-7 17,-3-1,0 0,-22 32,-9 21,30-53,-2-1,-1-1,-2 0,-8 8,21-32,0 0,0-1,-1 0,-1-1,0 0,0-1,-1 0,1 0,-2-1,1-1,-1 0,0-1,0 0,-4 0,-40 4,0-1,-1-3,1-3,-1-2,-11-4,-14 2,-116-10,138 7</inkml:trace>
  <inkml:trace contextRef="#ctx0" brushRef="#br0" timeOffset="18958.318">71 666,'-1'0,"-1"1,0-1,0 0,0 0,1 1,-1-1,0-1,0 1,0 0,1 0,-1-1,0 1,0-1,1 1,-3-2,28-21,-1 4,-1-1,0-1,-2-1,0-1,-1-3,-13 18,0 0,-1 0,0-1,0 0,-1 0,-1 0,1-1,-1 1,-1-1,0 0,0 1,-1-1,0 0,-1 0,0 0,-1 0,0-2,-9-26,5 34,1 25,3 3,-2 7,2 0,1 0,1 0,2 0,1 0,4 10,-7-37,0 0,0 0,1 0,0 0,0-1,0 1,0-1,1 1,-1-1,1 0,0 0,-1 0,2 0,-1 0,0-1,0 1,1-1,0 0,-1 0,1-1,0 1,0-1,0 1,2-1,18 5</inkml:trace>
  <inkml:trace contextRef="#ctx0" brushRef="#br0" timeOffset="19810.166">639 542,'0'0,"0"-1,1 0,-1 1,1-1,-1 0,1 1,-1-1,1 0,-1 1,1-1,-1 1,1-1,0 1,-1-1,1 1,0-1,0 1,-1 0,1 0,0-1,0 1,0 0,-1 0,1 0,0 0,0 0,0 0,0 0,-1 0,1 0,3 28,-4-22,-4 45,2-38,1 1,0 0,1 0,0 0,1 4,0-15,-1 0,1 0,0 0,-1 0,1 0,0 0,1-1,-1 1,0 0,1-1,0 1,-1-1,1 0,0 1,0-1,1 0,-1 0,0 0,1-1,-1 1,1 0,-1-1,1 0,0 1,2 0,-2-2,-1 0,1 1,-1-1,1 0,-1 0,1-1,-1 1,1 0,-1-1,0 0,1 1,-1-1,0 0,1 0,-1 0,0-1,0 1,0 0,0-1,0 0,0 1,0-1,-1 0,1 0,-1 0,2-1,7-10,-1 0,-1-1,7-12,-8 13,6-11,25-39,-35 59,0-1,1 1,0 0,0 1,0-1,0 1,0-1,1 1,-1 0,1 1,5-3,-9 5,0-1,1 1,-1 0,0 0,1-1,-1 1,0 0,1 0,-1 0,0 0,1 1,-1-1,0 0,0 1,1-1,-1 0,0 1,0 0,1-1,-1 1,0 0,0-1,0 1,0 0,0 0,0 0,0 0,0 0,-1 0,1 0,0 0,-1 0,1 1,0-1,-1 0,1 0,-1 1,0-1,1 0,-1 1,0-1,0 0,0 1,0-1,0 0,2 12,-1 1,0-1,-1 1,0 3,-1-9,0 44,0-30</inkml:trace>
  <inkml:trace contextRef="#ctx0" brushRef="#br0" timeOffset="21107.424">1428 592,'22'-12,"0"-2,0 0,-2-1,0-1,0-1,-2-1,0 0,-1-2,-1 0,-1 0,-1-2,-1 0,0 0,-2-1,6-19,-14 34,-1 0,0 0,-1 0,0 0,0-1,-1-7,0 15,0 0,0-1,0 1,0 0,0 0,0 0,0-1,0 1,0 0,-1 0,1 0,-1 0,1 0,-1 0,1 0,-1-1,1 1,-1 1,0-1,1 0,-1 0,0 0,0 0,0 0,0 1,0-1,0 0,0 1,0-1,0 1,0-1,0 1,0-1,0 1,-1 0,1 0,0-1,0 1,0 0,0 0,-1 0,1 0,0 1,0-1,0 0,0 0,-1 1,1-1,0 1,0-1,0 1,-1 0,-2 1,0 1,-1 0,1 0,1 0,-1 0,0 1,1-1,-1 1,1 0,0 0,1 0,-1 1,1-1,0 1,0-1,0 1,0 0,1 0,0 0,-4 14,1 0,1-1,0 2,1 5,1 2,1 0,1-1,1 1,5 24,-6-43,1 0,0 0,0 0,1-1,0 1,0-1,0 0,1 1,0-2,1 1,0 0,0-1,0 0,1 0,0-1,0 1,0-1,2 1,14 5</inkml:trace>
  <inkml:trace contextRef="#ctx0" brushRef="#br0" timeOffset="21972.237">1822 568,'-1'0,"0"0,0 0,0 0,1 0,-1 0,0 0,0 0,0 0,0 0,0-1,0 1,0 0,0-1,0 1,0 0,1-1,-1 1,0-1,0 0,1 1,-1-1,0 1,0-1,1 0,-1 0,1 1,-1-1,1 0,-1 0,1 0,-1 0,1 0,0 1,0-1,-1 0,1 0,0 0,0 0,0 0,0 0,0 0,0 0,0 0,0-1,1-1,0 0,-1 1,1 0,0-1,0 1,0-1,0 1,1 0,-1 0,1 0,-1 0,1 0,0 0,0 0,7-6,0 2,1-1,-1 2,1-1,0 1,1 0,8-2,-17 6,1 0,-1 0,1 1,0-1,-1 0,1 1,0 0,-1-1,1 1,0 0,-1 0,1 1,0-1,-1 1,1-1,0 1,-1 0,1 0,-1 0,1 0,-1 0,1 1,-1-1,0 1,0-1,0 1,0 0,0 0,0 0,0 0,-1 0,1 1,-1-1,1 1,-1 0,0 0,0 1,-1-1,1 0,-1 1,0-1,0 0,0 1,0-1,0 0,-1 0,0 1,1-1,-1 0,0 0,-1 0,1 0,0 0,-1 0,0 0,0 0,-2 2,-7 10,-1 0,-1-1,-9 9,8-10,-5 5,15-15,0 0,0 0,1 0,-1 0,1 1,0-1,0 1,0 0,1 0,-1 0,1 2,1 4</inkml:trace>
  <inkml:trace contextRef="#ctx0" brushRef="#br0" timeOffset="22308.091">2044 740,'13'-4,"8"-2,4-3,7-5,2-4,4-4,-1-1,-2-2,-3 0,-2 3,-3 7,-10 13,-12 11,-7 9,-3 5,0 4,0 0,1-4</inkml:trace>
  <inkml:trace contextRef="#ctx0" brushRef="#br0" timeOffset="23073.141">3055 346,'11'-26,"-1"-1,-1 0,-2-1,0-5,-2 8,2 0,0 0,2 1,9-20,-85 195,44-105,3 0,1 2,2 0,2 1,-3 27,17-71,0 0,1 0,-1 0,1 0,0 0,1 0,-1 1,1-1,0-1,0 1,1 0,0 0,-1 0,1-1,1 1,-1-1,1 1,0-1,0 0,0 0,0-1,1 1,-1 0,1-1,0 0,0 0,1 0,-1-1,0 1,1-1,0 0,-1 0,1-1,0 1,0-1,0 0,0 0,0-1,0 0,4 0,1 0,0 0,-1-1,1 0,-1-1,1 0,-1-1,0 0,0 0,0-1,0 0,0 0,-1-1,0-1,2-1,17-12</inkml:trace>
  <inkml:trace contextRef="#ctx0" brushRef="#br0" timeOffset="25141.858">3721 469,'-2'3,"1"0,-1 1,0-1,0 0,0 0,0-1,0 1,-1 0,1-1,-1 1,0-1,0 0,-2 2,-6 5,7-6,-1 2,1-1,-1 1,1 0,-1 0,1 1,-1 2,4-7,1 0,-1 0,1 0,0 0,0 0,-1 0,1 0,0 0,0 0,0-1,0 1,0 0,0 0,0 0,0 0,1 0,-1 0,0 0,0 0,1 0,-1 0,1-1,-1 1,1 0,-1 0,1 0,-1-1,1 1,0 0,-1-1,1 1,0 0,0-1,-1 1,1-1,0 1,0-1,0 0,0 1,0-1,-1 0,1 0,0 1,0-1,0 0,0 0,0 0,0 0,1 0,4 1,1 1,-1 0,1 0,-1 0,0 1,0 0,0 1,0-1,-1 1,1 0,-5-3,0 0,0 0,0 0,0 0,-1 0,1 0,0 0,0 1,-1-1,1 0,-1 0,1 1,-1-1,0 0,1 1,-1-1,0 0,0 1,0-1,0 0,0 1,-1 0,1 1,-1-1,0 0,0 1,0-1,-1 0,1 0,0 0,-1 0,1 0,-1 0,0 0,0-1,0 1,0 0,0-1,-9 7,1-2,-1 1,-1-1,1-1,-1 0,-2 0,-12 4</inkml:trace>
  <inkml:trace contextRef="#ctx0" brushRef="#br0" timeOffset="25895.101">3671 444,'-8'-4,"-7"-2,-6 1,-6-3,-4-1,-5 2,0 6,1 7,8 7,7 1</inkml:trace>
  <inkml:trace contextRef="#ctx0" brushRef="#br0" timeOffset="26310.495">3968 568,'23'-24,"-2"-1,0-1,0-3,-12 22,-11 22,-9 23,6-28,1 1,0 0,0 0,1 0,1 1,0-1,0 1,1-1,0 1,1-1,1 1,1 9,3 1</inkml:trace>
  <inkml:trace contextRef="#ctx0" brushRef="#br0" timeOffset="27246.188">490 1233,'-8'0,"-1"-1,0-1,1 1,-1-2,-3 0,7 1,0 0,0 0,-1 1,1 0,0 0,-1 0,1 1,-1 0,1 0,-1 0,1 1,0-1,-1 1,1 1,-5 1,-2 3,1 1,-1 0,1 1,1 0,-1 1,2 0,-1 1,-4 5,-14 19,-23 36,39-52,-55 89,61-97,2-1,-1 1,1 0,1 0,0 0,0 0,1 0,1 1,-1-1,1 5,2-12,-1 1,1-1,0 0,0 1,0-1,0 0,1 0,-1 0,1 0,0 0,0 0,0 0,0-1,0 1,1-1,-1 1,1-1,-1 0,1 0,0 0,0 0,0-1,0 1,0-1,1 0,-1 0,0 0,0 0,1 0,-1-1,1 1,14 2,0-1,1-1,-1 0,0-2,3 0,15-3,0-1,0-2,0-1,-1-2,31-13,-8-2,0-2,52-32,-97 51,0 1,-1-1,1-1,-2 0,1-1,-1 0,-1-1,0 0,0-1,-1 0,2-4,-10 14,0 0,0 0,0 0,0 0,-1 0,1 0,-1 0,0 0,1 0,-1 0,0 0,0 0,0-1,0 1,-1 0,1 0,-1 0,1 0,-1 0,0 0,1 0,-1 0,-1 0,0-2,-1 1,1 0,-1 0,0 1,0-1,-1 0,1 1,0 0,-1 0,1 0,-4-1,-11-4,0 1,0 0,0 2,-15-2,-6-1,0 2,0 1,0 2,0 2,-1 2,1 1,-32 8,32 2,10 3</inkml:trace>
  <inkml:trace contextRef="#ctx0" brushRef="#br0" timeOffset="27878.286">1304 1085,'-2'42,"-1"-1,-3 1,-1-1,-4 7,8-34,-14 67,16-73,0 0,1 0,-1-1,2 1,-1 0,1 0,0-1,1 1,0 1,-1-6,1 0,-1 0,1 0,-1-1,1 1,0-1,0 1,1-1,-1 1,0-1,1 0,-1 0,1 0,0-1,-1 1,1-1,3 2,2 0,1 0,1 0,-1 0,0-1,4 0,15 1</inkml:trace>
  <inkml:trace contextRef="#ctx0" brushRef="#br0" timeOffset="28707.578">1625 1308,'4'-4,"0"1,1 0,-1 1,1-1,0 1,-1 0,1 0,0 0,0 1,1 0,-1 0,0 0,0 1,3-1,-6 1,0 0,0 0,0-1,0 1,-1 0,1 1,0-1,0 0,0 1,-1-1,1 1,0-1,0 1,-1 0,1-1,0 1,-1 0,1 0,-1 1,0-1,1 0,-1 0,0 1,1-1,-1 0,0 1,0-1,0 1,0 0,-1-1,1 1,0 0,-1 0,1-1,-1 1,0 0,1 0,-1 0,0-1,0 1,0 2,-2 3,-1 0,0-1,0 1,0 0,-1-1,0 0,0 0,-1 0,1 0,-1 0,-1-1,-1 2,-15 18,-77 94,98-117,0-1,0 0,0 0,0 1,0-1,0 1,1-1,-1 1,1-1,-1 1,1-1,-1 1,1 0,0-1,0 1,-1-1,1 1,0 0,1 0,-1-1,0 0,1 0,-1 0,1 0,0 0,-1 0,1 0,0-1,0 1,-1 0,1 0,0 0,0-1,0 1,0-1,0 1,0-1,0 1,0-1,1 1,4 1,0-1,-1 0,1 0,0 0,0-1,0 0,1 0,4-1,20-4</inkml:trace>
  <inkml:trace contextRef="#ctx0" brushRef="#br0" timeOffset="29492.448">1970 1283,'2'-1,"0"1,-1 0,1 0,-1 0,1 1,-1-1,1 0,-1 1,1-1,-1 1,1-1,-1 1,1 0,-1-1,0 1,1 0,-1 0,0 0,0 0,0 0,1 0,-1 0,0 1,-1-1,1 0,0 1,0-1,0 0,-1 1,1-1,-1 1,1-1,-1 1,0-1,0 1,1 0,-1-1,0 1,0-1,0 1,-1-1,1 1,0-1,-1 1,1-1,-1 2,-1 4,0 0,0 1,0-1,-1 0,-1 0,1-1,-1 1,0-1,-1 2,-109 136,112-143,1 0,-1 1,1-1,0 1,0 0,0-1,0 1,0 0,0 0,0 0,0 0,1 0,-1 0,1 0,-1 0,1 0,0 0,0 0,0 0,0 0,0 0,0 0,0 0,1 0,-1 0,1 0,0 0,1 1,0-1,-1 0,1 0,1 0,-1 0,0-1,0 1,1-1,-1 1,1-1,-1 0,1 0,0 0,-1 0,1 0,0 0,0-1,0 0,-1 1,2-1,7 1,-1-1,1 0,0-1,-1 0,1-1,-1 0,1-1,-1 0,0 0,0-1,0 0,-1-1,18-10</inkml:trace>
  <inkml:trace contextRef="#ctx0" brushRef="#br0" timeOffset="32172.948">2414 1529,'40'-22,"25"-20,-2-3,44-41,-77 59,0-2,-2-1,-2-1,-1-1,-1-1,2-7,-23 35,0 0,-1-1,0 1,0 0,0-1,0 0,-1 1,0-1,0 0,-1 1,1-1,-2-3,1 7,0 0,0 0,-1 0,1 0,-1 0,0 0,0 0,1 0,-1 0,0 1,-1-1,1 0,0 1,0-1,-1 1,1-1,-1 1,1-1,-1 1,0 0,1 0,-1 0,0 0,0 0,0 0,0 1,0-1,1 1,-1-1,0 1,-1 0,1 0,0 0,0 0,0 0,0 0,0 0,-3 1,0 0,0 0,0 0,0 0,0 1,1 0,-1 0,0 1,1-1,0 1,-1 0,1 0,0 0,0 0,1 1,-1 0,1 0,0 0,0 0,0 0,0 1,1-1,0 1,-1 2,-7 16,0 0,2 1,0 0,0 9,1-1,0 0,0 18,6-42,0 0,1-1,0 1,0 0,1-1,0 1,0 0,1-1,0 1,0-1,0 0,1 0,3 6,-2-9,0 0,-1-1,2 1,-1-1,0 0,0 0,1 0,0-1,0 0,-1 0,1 0,0 0,1-1,-1 0,0 0,0 0,0 0,1-1,-1 0,0 0,1-1,-1 1,1-1,17-2,0-1,0-1,0-1,11-5,-3 0</inkml:trace>
  <inkml:trace contextRef="#ctx0" brushRef="#br0" timeOffset="33971.19">3129 1258,'9'-2,"0"0,1 0,-2-1,1-1,4-1,39-14,-48 18,0 0,1 0,-1 0,1 1,0-1,-1 1,1 0,-1 1,1-1,0 1,-1 0,1 0,-1 0,0 1,1-1,-1 1,0 0,0 0,0 1,0-1,-1 1,1 0,-1 0,1 0,-1 1,0-1,0 1,-1-1,1 2,0 0,0 0,-1 0,0 0,0 1,-1-1,0 1,0-1,0 1,0 0,-1-1,0 1,0 0,0 0,-1-1,0 1,0-1,0 1,-1-1,0 1,0-1,0 0,-1 0,-1 3,-5 6,0-1,-1-1,-1 0,0 0,0-1,-1 0,0-1,-1-1,0 0,-1 0,0-1,0-1,-12 4,12-9,19-9,20-11,-10 13,-1 1,1 0,-1 1,1 1,10-1,-17 2,0 1,1 0,-1 0,0 1,1 0,-1 0,0 1,0 0,0 0,-1 1,1 0,-6-2,0 0,0-1,-1 1,1 0,0 0,-1 0,1 0,-1 1,1-1,-1 0,0 1,0-1,1 1,-1-1,0 1,0-1,0 1,-1 0,1-1,0 1,-1 0,1 0,-1 0,1 0,-1 0,0 0,-1 1,1-1,-1 1,0-1,0 0,0 1,0-1,0 0,0 1,-1-1,1 0,-1 0,0 0,1 0,-1-1,-1 2,-8 6,0 0,-1 0,-1-1,1-1,-12 6,-5 0,3-3</inkml:trace>
  <inkml:trace contextRef="#ctx0" brushRef="#br0" timeOffset="34375.304">3671 1308,'39'-4,"-30"3,1 0,-1 0,1 1,-1 0,4 1,-11 0,1-1,-1 1,1 0,-1-1,1 1,-1 0,1 1,-1-1,0 0,1 1,-1-1,0 1,0 0,0-1,0 1,0 0,-1 0,1 1,-1-1,2 2,-2-1,0 0,0 0,0 0,-1 0,1 0,-1 0,0 0,0 0,0 0,0 1,0-1,-1 0,1 0,-1 0,0 0,0 0,0 0,0-1,-1 1,1 0,-1 0,-1 2,-6 8,-1 0,0 0,-9 8,-42 44,-38 29,97-93,1 0,-1 1,1-1,-1 0,1 0,0 1,0-1,-1 0,1 1,0-1,0 1,1 0,-1-1,0 1,0 0,1-1,-1 1,1 0,0 0,-1-1,1 1,0 0,0 0,0 0,1 0,0-1,0 1,0-1,1 0,-1 1,0-1,1 0,-1 0,0 0,1 0,0 0,-1 0,1-1,-1 1,1 0,0-1,0 1,-1-1,1 0,0 0,0 0,-1 1,1-1,0-1,1 1,18-1,-1-1,1-2,-1 1,0-2,0-1,-1-1,0 0,12-7,15-6</inkml:trace>
  <inkml:trace contextRef="#ctx0" brushRef="#br0" timeOffset="35160.046">737 2072,'-4'1,"0"-1,0 1,-1 0,1 1,0-1,0 1,0 0,0 0,1 0,-1 1,0-1,1 1,0 0,-1 0,1 0,-1 1,-4 6,-1 0,2 0,-1 0,1 1,1 0,-1 2,1-1,1 2,0-1,0 0,1 1,1 0,1 0,-1 11,2-19,1-1,0 1,0 0,0-1,1 1,0 0,0-1,0 1,1-1,0 1,0-1,0 0,1 0,0 0,0 0,0 0,0-1,1 1,0-1,0 0,0 0,3 2,5 2,-1-1,1-1,1 0,-1 0,1-2,0 1,0-1,0-1,0-1,1 0,-1 0,1-1,-1-1,1 0,-1-1,1-1,-1 0,11-3,-3-1,1 0,-1-2,-1 0,0-1,0-1,0-1,-2-1,1 0,-1-2,-1 0,3-4,-12 10,-1 0,1 0,-1-1,-1 0,0 0,0-1,-1 1,0-1,0 0,-1-1,1-7,-3 13,-1 0,-1 0,1 1,-1-1,0 0,0 0,0 0,0 0,-1 1,0-1,0 0,0 1,-1-1,1 0,-1 1,0 0,-1-1,1 1,-1 0,0 0,0 0,0 1,0-1,-1 1,1-1,-1 1,-1 0,-3-4,-1 2,0-1,0 1,0 0,-1 1,1 0,-1 1,0 0,0 0,0 1,0 0,-3 1,8 1,-1 0,0 0,1 0,-1 1,1 0,-1 0,1 0,-1 1,1 0,0 0,0 0,0 0,0 1,0 0,0 0,1 1,-1-1,1 1,0 0,0 0,1 0,-4 4,-12 20,3-2</inkml:trace>
  <inkml:trace contextRef="#ctx0" brushRef="#br0" timeOffset="35677.04">1674 2171,'-6'0,"-1"1,1 1,-1-1,1 1,0 0,-1 1,1-1,1 1,-1 1,0-1,1 1,-1 0,1 0,0 0,1 1,-1-1,-3 6,-3 3,0 1,1 0,1 0,1 1,0 0,-2 6,8-16,0-1,0 1,1-1,0 1,0 0,0 0,0-1,1 1,-1 0,1 0,1 0,-1-1,1 1,-1 0,1 0,2 4,-1-5,0-1,0 1,0-1,1 1,-1-1,1 0,0 0,0 0,0 0,0-1,1 1,-1-1,1 0,-1 0,1 0,0-1,0 1,0-1,0 0,0 1,11 1,0 0,1-1,-1-1,1 0,-1-1,1 0,-1-2,0 0,1 0,-1-1,0-1,-1-1,2 0,37-16,-1-2,44-27,-77 40,12-7,-1-1,25-20,-43 29,-1 0,-1-1,1-1,-2 1,1-2,-2 1,1-1,2-7,-10 17,0 1,0-1,0 0,0 0,0 0,0 0,-1-1,1 1,-1 0,1 0,-1 0,0 0,0 0,0-1,0 1,0 0,-1 0,1 0,-1 0,1 0,-1-1,0 1,0 0,0-1,-2 0,1 0,-1 1,0-1,1 0,-1 1,0 0,-1 0,1 0,0 0,-1 0,1 1,-1-1,-1 0,-15-3,0 0,0 1,-1 1,1 1,-2 1,-19 1,0 1,0 2,0 3,1 0,-1 3,2 1,-8 5,-5 2</inkml:trace>
  <inkml:trace contextRef="#ctx0" brushRef="#br0" timeOffset="36378.104">2957 2121,'13'-9,"0"-2,-1 1,0-2,-1 0,0 0,0-1,-2 0,1-1,3-7,-8 13,3-4,0-1,-1 0,0 0,0-2,-6 12,0 1,0-1,0 1,-1-1,1 0,0 1,-1-1,0 1,0-1,0 0,0 0,0 1,0-1,-1 0,1 1,-1-1,0 1,1-1,-1 1,-1-1,1 1,0-1,0 1,-2-2,2 3,0 0,0 1,0-1,0 0,0 1,0-1,0 1,0-1,0 1,0 0,0-1,-1 1,1 0,0 0,0-1,0 1,0 0,0 0,-1 0,1 1,0-1,0 0,0 0,0 1,0-1,0 0,-1 1,1-1,0 1,0 0,0-1,1 1,-1 0,0-1,0 1,0 0,0 0,0 1,-32 38,30-36,-15 22,1 1,2 1,0 1,2 0,8-17,1 0,0 0,0 1,1 0,1 0,0 0,1 0,0 0,1 0,1 0,0 3,0-12,0-1,0 1,1 0,-1 0,1-1,0 1,0-1,0 0,0 0,1 0,0 0,-1 0,1 0,0 0,0-1,0 0,1 1,-1-1,1 0,-1-1,1 1,-1-1,1 1,0-1,0 0,0 0,2-1,21 6</inkml:trace>
  <inkml:trace contextRef="#ctx0" brushRef="#br0" timeOffset="36955.848">3376 2096,'42'-4,"19"-1,-59 5,0 0,1 0,-1 1,0-1,0 1,1 0,-1-1,0 1,0 0,0 0,0 1,0-1,0 0,0 1,0-1,0 1,-1-1,1 1,-1 0,1 0,-1 0,1 1,-1-1,-1 0,1 0,-1 0,1 0,-1 0,0 0,0 1,0-1,0 0,0 0,-1 0,1 0,-1 0,1 0,-1 0,0 0,1 0,-1 0,0 0,0 0,-1 0,1 0,0-1,-1 1,1 0,-1-1,0 1,-47 42,46-42,-119 79,129-84,77-23,-80 24,0 1,1 0,-1 1,0-1,1 1,-1 0,1 0,-1 0,1 0,-1 1,0 0,1 0,-1 0,0 0,0 1,0 0,2 1,-5-2,1 0,-1 0,0 0,0 1,0-1,0 0,-1 1,1-1,0 1,-1-1,1 1,0-1,-1 1,0 0,1-1,-1 1,0 0,0-1,0 1,0-1,0 1,0 0,-1-1,1 1,0 0,-1-1,1 1,-1-1,0 1,0-1,1 1,-1-1,0 0,0 1,0-1,0 0,-1 0,1 1,-9 10,0-1,-1 0,0-1,-3 2,1-1,-60 49,55-45</inkml:trace>
  <inkml:trace contextRef="#ctx0" brushRef="#br0" timeOffset="37505.284">3820 2072,'1'0,"0"1,0-1,0 1,0-1,0 1,0 0,-1-1,1 1,0 0,0 0,0-1,-1 1,1 0,0 0,-1 0,1 0,-1 0,1 0,-1 0,1 0,-1 0,0 0,0 0,1 0,-1 1,0-1,0 0,0 0,0 0,0 0,-1 1,-3 37,-5-24,-1-1,0 0,-1 0,0-1,-1 0,-1-1,0-1,-12 9,-18 17,36-24,19-12,27-11,-36 9,14-4,13-6,2 3,-1 0,1 2,0 1,30 0,-59 4,1 1,-1 0,0 1,1-1,-1 1,0 0,1-1,-1 1,0 1,0-1,0 0,0 1,0 0,0-1,0 1,0 0,-1 1,1-1,-1 0,1 1,-1-1,0 1,0 0,0 0,-1 0,1 0,0 1,-2-1,1 0,0 1,-1-1,0 1,0-1,0 1,0-1,-1 1,1-1,-1 0,0 1,0-1,0 0,0 1,0-1,-1 0,0 0,0 0,0 0,0-1,0 1,0 0,0-1,-1 1,0-1,-2 2,-18 14,-2 0,-1-1,0-2,-17 8,-117 47,123-55,-107 34,109-38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0T07:29:27.788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330 1,'-16'0,"0"1,0 1,0 1,0 0,0 1,1 0,0 2,0 0,0 0,1 1,0 1,0 1,0 0,2 0,-1 2,1-1,0 1,1 1,1 0,-1 2,5-4,1 0,1 0,0 1,0-1,0 1,2 0,-1 0,2 0,-1 0,1 1,1-1,0 0,1 0,0 1,0-1,1 0,3 7,-1-1,1 0,0-1,1 1,1-1,1 0,0-1,1 1,1-2,0 1,13 12,-16-21,1 0,-1-1,1 0,1 0,-1 0,1-1,0-1,0 1,0-1,0-1,1 0,-1 0,0-1,1 0,0-1,-1 0,1 0,-1-1,1 0,-1-1,1 0,-1 0,0-1,0-1,3-1,-2 1,-1 0,0 0,0-2,0 1,-1-1,1 0,-1 0,-1-1,1 0,-1-1,1-2,-3 4,-1 0,-1 0,1 0,-1 0,0-1,0 1,-1-1,0 0,0 1,-1-1,0 0,0 0,0 0,-1 0,0 0,-1-6,0 6,-1-1,1 0,-2 1,1 0,-1-1,0 1,0 0,-1 0,0 1,-5-7,-54-58,48 56,1 0,0-1,-9-14,15 13,12 11,-2 6,-1 1,1-1,0 1,-1-1,1 1,-1 0,0 0,1 0,-1 0,0 0,1 0,-1 0,0 0,0 0,0 1,0-1,0 1,6 9,0 1,-2-1,1 1,-1 1,-1-1,0 1,-1-1,-1 1,1 8,-1-7,1 0,0 0,1 0,1 0,0-1,1 0,6 12,-9-21,0 0,1 0,-1 0,1-1,0 1,0-1,0 0,0 0,0-1,1 1,0-1,-1 0,1 0,0 0,1-1,19 6</inkml:trace>
  <inkml:trace contextRef="#ctx0" brushRef="#br0" timeOffset="339.001">749 371,'0'4,"0"10,0 7,0 3,0 3,0 0,-4 0,-2 0,1-1,1-4</inkml:trace>
  <inkml:trace contextRef="#ctx0" brushRef="#br0" timeOffset="681.875">897 396,'4'0,"6"0,5 12,0 9,2 5,-2 6,-4 2,-3 3,-4 1,-2-4,-1-6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0T07:29:31.502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1760 173,'-12'15,"2"1,-1-1,2 1,0 1,1 0,1 0,1 1,0 0,-3 16,7-28,1 0,0 0,0 0,0 0,1 0,0-1,0 1,0 0,1 0,-1 0,2 0,-1 0,1 0,0-1,0 1,2 4,-1-5,1-1,-1 0,1 1,0-1,0-1,0 1,0-1,0 1,1-1,0 0,-1-1,1 1,0-1,1 0,-1 0,0-1,0 1,4-1,4 1,1-1,-1-1,1 0,-1-1,1 0,-1-1,0-1,0 0,0-1,0 0,0-1,-1 0,0-1,0 0,10-8,-2 2,-1-2,0 0,-1-1,-1 0,0-2,-1 0,-1-1,10-16,-22 30,0 0,-1 0,0 0,1 0,-1 0,-1-1,1 1,-1-1,0 1,0-1,0 1,-1-1,1 0,-1 1,0-1,0 0,-1 0,0 1,0-3,-1 2,0 0,-1 0,1 1,-1-1,0 1,0 0,0 0,-1 0,0 0,0 1,0-1,0 1,0 0,0 0,-1 1,1-1,-4 0,-13-7,0 1,-1 1,0 1,-15-3,28 8,1 0,-1 1,0 0,0 0,0 1,0 0,0 0,0 1,0 0,0 1,0 0,1 0,-4 2,9-2,-1 0,1 0,0 1,-1-1,1 1,0 0,1 0,-1 0,0 0,1 0,0 0,0 1,0-1,0 1,0 0,1-1,-1 1,1 0,0 0,1 0,-1 0,0 0,1 0,0 0,0 0,0 0,1 0,0 4,3 15,1 0,1 0,1 0,7 16,2 7,-9-18,-1 1,-1 0,-1 0,-1 8,-2-5</inkml:trace>
  <inkml:trace contextRef="#ctx0" brushRef="#br0" timeOffset="338.563">2302 543,'-4'5,"-6"0,-5 5,0 4,3 4,2 4,5 1,10-3,4-4</inkml:trace>
  <inkml:trace contextRef="#ctx0" brushRef="#br0" timeOffset="670.31">2697 642,'-9'9,"-6"6,-1 6,2-2</inkml:trace>
  <inkml:trace contextRef="#ctx0" brushRef="#br0" timeOffset="1188.109">3560 1,'-5'3,"1"0,0 0,1 0,-1 1,0 0,1 0,0 0,0 0,0 0,0 0,1 1,0 0,-1 2,-24 68,22-59,1-3,-18 54,3 2,-2 30,20-93,0-1,1 0,0 0,0 0,0 1,0-1,1 0,0 0,0 0,1 0,-1 0,1 0,0 0,0 0,1-1,0 1,-1-1,1 0,1 0,-1 0,1 1,0-2,-1-1,0 1,1-1,0 1,-1-1,1 0,0-1,0 1,0-1,1 1,-1-1,0-1,0 1,0 0,1-1,-1 0,0 0,1 0,-1-1,0 1,1-1,-1 0,0-1,0 1,3-2,9-4,0-1,-1 0,1-1,-2-1,1 0,-1-2,-1 1,0-1,5-7,-11 11,1-1,-2 0,1 0,-1 0,0-1,-1 0,0 0,-1 0,0-1,0 1,-1-1,-1 0,0 0,0 0,-1-6,-1 10,-1 0,0 0,-1 0,0 0,0 0,-1 1,1-1,-1 1,-1-1,1 1,-1 0,0 0,-1 1,-2-4,0 1,-1-1,-1 1,0 0,0 1,0 0,-1 0,0 1,-4-2,12 7,0 0,0-1,0 1,0 0,0 0,0 0,-1 1,1-1,0 0,-1 1,1 0,0-1,-1 1,1 0,0 0,-1 0,1 1,0-1,-1 1,1-1,0 1,-1 0,1-1,0 1,0 0,0 1,0-1,0 0,0 0,0 1,0 0,1-1,-1 1,0 0,1-1,0 1,-1 0,1 0,0 0,0 1,0-1,0 0,0 0,1 0,-1 1,1-1,-1 0,1 1,0-1,-2 12,0-1,1 1,1-1,0 1,1-1,0 1,1-1,1 2,5 21,2 0,6 11,-11-35,0 0,0 0,1-1,1 0,0 0,0-1,1 1,6 4,3 1</inkml:trace>
  <inkml:trace contextRef="#ctx0" brushRef="#br0" timeOffset="1534.182">3930 470,'0'4,"0"6,0 5,4 4,2 3,-1 3,4 0,-1 1,4 0,-1-1,-3-3</inkml:trace>
  <inkml:trace contextRef="#ctx0" brushRef="#br0" timeOffset="2236.577">4497 347,'3'6,"0"0,-1 0,0 1,0-1,-1 0,0 1,0 0,0-1,-1 1,0-1,0 1,-1 0,0-1,0 1,0-1,-1 1,0-1,0 0,-1 1,0-1,0-1,-3 6,-3 3,-1-1,-1 1,0-2,-1 0,0 0,-1-1,0-1,-10 6,-46 25,101-54,2 2,-1 1,2 2,-1 1,1 2,0 1,29 1,-59 4,1 0,-1 0,1 0,-1 0,1 1,-1 0,0 0,1 1,-1-1,-1 1,1 0,0 0,-1 1,1 0,-1-1,1 2,-4-3,1-1,0 1,-1 0,0 0,1 0,-1-1,0 1,0 1,0-1,0 0,0 0,-1 0,1 0,0 1,-1-1,0 0,0 1,1-1,-1 0,-1 0,1 1,0-1,0 0,-1 1,0-1,1 0,-1 0,0 0,0 0,0 0,0 0,0 0,-1 0,1 0,-1 0,1 0,-1-1,0 1,-1 0,-10 8,0-1,-1-1,0 0,-1-1,1 0,-1-1,-9 1,-2 3,-3 1</inkml:trace>
  <inkml:trace contextRef="#ctx0" brushRef="#br0" timeOffset="3301.202">182 988,'0'-2,"0"-1,0 1,0-1,0 1,-1-1,1 1,-1-1,0 1,1 0,-1-1,0 1,0 0,-1 0,1 0,-1-2,1 3,-1 0,1 0,0 0,0 0,0 0,-1 1,1-1,0 0,-1 1,1-1,-1 1,1-1,0 1,-1 0,1 0,-1-1,1 1,-1 0,0 0,-3 1,0 0,1 0,-1 0,1 1,-1-1,1 1,-1 0,1 1,0-1,0 1,0-1,0 1,1 0,-3 3,-3 4,1 1,1-1,-1 1,2 1,0-1,0 1,1 0,0 1,1-1,1 1,0 0,0 0,2 0,-1 0,2 0,0 0,0 0,1 0,1 0,0 0,4 11,-5-19,1 0,0-1,0 1,1-1,-1 0,1 0,0 0,0 0,1 0,-1-1,1 1,0-1,-1 0,2 0,-1-1,2 2,2 0,0-1,0 0,0 0,0-1,0 0,1 0,-1-1,1 0,3-1,8 0,0-1,0-1,0 0,0-2,0-1,-1 0,18-7,-17 4,0-2,-1 0,0 0,0-2,2-3,-15 11,0 0,-1-1,1 0,-1 0,0 0,0-1,-1 1,1-1,-1 0,-1-1,1 1,-1-1,0 1,-1-1,1 0,-1 0,0-2,-3 5,1-1,-1 1,1-1,-1 1,-1-1,1 1,0 0,-1 0,0 0,0 0,0 0,-1 0,1 0,-1 1,0-1,0 1,0 0,-1 0,1 0,-1 0,1 1,-1-1,0 1,0 0,0 0,-15-8,1 0,-2 2,1 0,-16-4,32 11,0 0,-1 0,1 1,0-1,0 1,0-1,-1 1,1 0,0 0,0 1,-1-1,1 1,0-1,0 1,0 0,0 0,0 0,1 1,0-1,0 0,0 1,0-1,0 1,1 0,-1 0,1-1,-1 1,1 0,0 0,0 0,0 0,0 1,0-1,0 0,1 0,-1 2,0 3,0 0,0 0,1 0,0 0,1 0,-1 0,1 0,1 0,-1 0,1 0,1 0,-1 0,1-1,1 2,80 156,-80-155,1 1,0-1,0 0,1 0,2 1,11 12</inkml:trace>
  <inkml:trace contextRef="#ctx0" brushRef="#br0" timeOffset="3637.159">749 1185,'8'0,"7"4,6 2,2 7,-1 7,-2 4,-3 1,-9 2,-6 3,-12 2,-8-5,-1-3,-1-1,10-4,8-6</inkml:trace>
  <inkml:trace contextRef="#ctx0" brushRef="#br0" timeOffset="3984.106">946 1628,'1'-4,"-1"1,1-1,0 0,0 1,0-1,1 0,-1 1,1-1,0 1,0 0,0 0,0 0,1 0,-1 0,2-1,47-43,-28 28,-3 1,42-39,-3-2,1-6,-39 26,-19 18,-2 21,0 0,-1-1,1 1,0 0,-1-1,1 1,0 0,-1-1,1 1,-1 0,1 0,0-1,-1 1,1 0,-1 0,1 0,-1-1,1 1,-1 0,1 0,-1 0,1 0,-1 0,1 0,-1 0,1 0,-1 0,1 0,0 1,-1-1,1 0,-1 0,1 0,-1 0,1 1,0-1,-1 0,-2 2,-1-1,1 1,0 0,0 0,0 0,0 1,0-1,1 1,-1-1,1 1,-1 0,1 0,0 0,0 0,0 0,1 0,-1 1,1-1,0 1,0-1,0 1,0-1,0 1,1 0,-1 5,0-1,0 1,1 0,1 0,-1 0,1 0,1-1,0 1,2 6,23 56,-14-39</inkml:trace>
  <inkml:trace contextRef="#ctx0" brushRef="#br0" timeOffset="4653.391">1932 1036,'-3'1,"0"0,0 0,0 0,-1 0,1 0,0 1,0-1,1 1,-1 0,0 0,0 0,1 0,0 0,-1 0,1 1,-1 1,-38 50,30-39,-18 23,6-8,1 1,1 1,1 1,3 0,15-30,1-1,0 0,0 0,0 0,0 1,0-1,0 0,1 1,-1-1,1 0,0 1,-1-1,1 1,0-1,1 1,-1-1,0 1,1-1,-1 0,1 1,0-1,0 0,0 1,0-1,0 0,0 0,1 0,-1 0,1 0,-1 0,1 0,0-1,0 1,0-1,0 1,0-1,0 1,0-1,0 0,0 0,1 0,-1-1,0 1,3 0,5 2,0-1,0-1,0 0,0 0,0-1,1 0,-1-1,0 0,0 0,5-3,4-1,0-1,0-1,0-1,-1 0,0-2,-1 0,12-10,-19 13,0-1,0 0,-1-1,0 0,-1 0,0-1,0 0,-1-1,-1 0,1 0,-2 0,4-10,-8 18,0 0,0 0,0 1,-1-1,1 0,-1 0,0 0,0 0,0 0,0 0,-1 1,1-1,-1 0,1 0,-1 0,0 1,0-1,-1 0,1 1,-1-1,-1-2,0 1,0 0,-1 1,0-1,0 0,0 1,0 0,0 0,0 0,-5-1,-11-5,1 1,-1 1,0 1,-1 1,-1 1,13 2,-1 0,1 0,-1 1,0 1,0 0,1 0,-1 1,0 0,1 1,-1 0,1 0,-2 1,7-1,0 0,0 0,0 0,1 1,-1-1,1 1,-1 0,1 0,0 0,0 0,1 1,-1-1,1 1,-1 0,1-1,0 1,1 0,-1 0,1 0,-1 1,1-1,0 0,1 0,-1 1,1-1,0 1,0-1,0 1,1 1,-1 1,1-1,1 0,-1 0,1 1,0-1,0 0,1-1,0 1,0 0,0-1,1 0,3 4,0 1,1-2,0 1,0-1,1-1,0 1,1-1,0-1,18 10</inkml:trace>
  <inkml:trace contextRef="#ctx0" brushRef="#br0" timeOffset="5020.17">2352 1185,'4'0,"6"8,5 7,0 6,-7 3,-12 1,-7 1,-5 1,-4-1,2-1,-1 1,2-1,18-4,13-6,7-6,1-3</inkml:trace>
  <inkml:trace contextRef="#ctx0" brushRef="#br0" timeOffset="5350.882">2598 1234,'4'0,"6"0,9 0,2 8,1 8,-3 4,-4 4,-6 1,-7 2,-10-1,7 0,10-4,9-7,5-5,-1-4</inkml:trace>
  <inkml:trace contextRef="#ctx0" brushRef="#br0" timeOffset="6182.728">3757 1036,'-16'0,"0"1,-1 0,1 1,0 1,0 0,0 1,-9 4,15-4,0 1,0 0,0 1,1 0,0 1,0 0,0 0,1 1,0 0,1 0,-4 5,-2 5,0 0,1 1,1 0,-8 19,16-31,0-1,0 0,1 1,0 0,0-1,1 1,0 0,0 0,1 0,-1 0,1 0,1-1,0 1,0 0,0 0,0 0,3 4,-2-7,0-1,1 1,0 0,-1-1,1 0,1 1,-1-1,0 0,1-1,0 1,-1-1,1 1,0-1,0 0,0-1,1 1,-1-1,0 0,1 0,-1 0,0 0,1-1,-1 0,1 0,1 0,4 0,1 0,-1-1,0-1,0 0,0 0,0-1,0 0,0-1,-1 0,6-3,11-8,-1-2,0 0,16-17,-30 25,-1-1,-1 0,1-1,-2 0,0 0,0 0,-1-1,0-1,1-2,-8 11,1 0,0 1,-1-1,0 1,0-1,0 0,0 1,0-1,-1 0,0 1,0-1,0 1,0-1,0 1,-1-1,1 1,-1 0,0 0,0 0,0 0,0 0,-1 0,1 1,-1-1,0 1,0-1,0 1,0 0,-1 0,1-1,0 1,1 0,-1 0,-1 0,1 1,0-1,0 1,-1 0,1-1,0 1,-1 1,1-1,-1 1,0-1,1 1,-1 0,1 0,-1 0,1 1,-1-1,1 1,-1 0,1 0,-1 0,1 1,0-1,-1 1,1 0,-2 1,4-2,0 0,0 0,0 1,0-1,0 0,0 0,0 1,0-1,0 0,1 1,-1-1,1 1,-1-1,1 1,0-1,-1 1,1-1,0 1,0-1,0 1,0 0,0-1,0 1,1-1,-1 2,2 1,-1 0,1-1,0 1,0 0,1-1,-1 1,1-1,-1 1,1-1,1 0,10 11,2-1,0 0,16 9,-28-20,22 14,-2-4</inkml:trace>
  <inkml:trace contextRef="#ctx0" brushRef="#br0" timeOffset="7965.651">4201 1357,'-4'0,"0"0,0 0,0-1,1 1,-1-1,0 0,0 0,1-1,-1 1,1-1,-1 0,1 1,-1-2,1 1,0 0,0-1,0 1,0-1,1 0,-1 0,0-1,2 2,0 0,0 0,0-1,0 1,1 0,-1 0,1 0,-1 0,1-1,0 1,0 0,0 0,0-1,0 1,1 0,-1 0,1 0,-1-1,1 1,0 0,0 0,0 0,0 0,0 0,0 0,0 1,1-1,-1 0,1 1,-1-1,1 1,0-1,0 1,0 0,0-1,1 0,5-2,-1 0,1 0,0 0,1 1,-1 0,0 1,1-1,6 1,-13 1,0 1,0-1,0 1,0-1,0 1,0 0,0 0,0 0,0 0,0 0,0 1,0-1,0 1,0-1,0 1,0 0,0-1,-1 1,1 0,0 0,0 0,-1 1,1-1,-1 0,1 1,-1-1,1 1,-1-1,0 1,0 0,0-1,0 1,0 0,0 0,0 0,-1 0,1 0,-1 0,1 1,-2 3,0 1,0 0,0-1,-1 1,0-1,-1 0,1 0,-1 1,0-2,-1 1,0 0,0-1,0 1,-4 3,1 0,0 1,1-1,0 1,-3 9,8-17,0 1,0 0,0-1,0 1,1 0,-1-1,1 1,0 0,0 0,0-1,0 1,0 0,1 0,-1-1,1 3,8 12</inkml:trace>
  <inkml:trace contextRef="#ctx0" brushRef="#br0" timeOffset="8448.005">4620 1234,'4'0,"0"0,0 1,-1-1,1 1,0 0,-1 0,1 0,0 1,-1-1,0 1,1 0,-1 0,0 0,0 0,0 1,0-1,0 1,-1-1,1 1,-1 0,0 0,2 2,-3-2,0-1,0 0,0 1,0-1,0 1,0-1,-1 1,1-1,-1 1,0 0,1-1,-1 1,0 0,-1-1,1 1,0-1,-1 1,0 0,1-1,-1 1,0-1,0 0,-1 1,1-1,0 0,-1 0,1 1,-1-1,0 0,0-1,-1 3,-14 9,-1-1,0 0,-1-1,0-1,-1-1,-4 1,-32 16,55-26,1 0,-1 0,0 0,0 1,1-1,-1 0,0 0,1 1,-1-1,0 1,1-1,-1 0,0 1,1-1,-1 1,1-1,-1 1,1 0,-1-1,1 1,0 0,-1-1,1 1,0 0,-1-1,1 1,0 0,0-1,0 1,0 0,0 0,20 7,42-5,-60-3,35-2,-19 0,1 1,-1 1,1 1,0 0,-16 0,0-1,0 0,0 1,0 0,0-1,0 1,0 0,0 1,-1-1,1 0,0 1,-1 0,1-1,-1 1,1 0,-1 0,0 0,0 1,0-1,0 1,0-1,-1 1,1-1,-1 1,1 1,-1-1,-1 0,1 0,-1 0,0 0,0 0,0 0,0 1,-1-1,1 0,-1 0,1 0,-1 0,0 0,-1 0,1 0,0 0,-1-1,1 1,-1 0,0-1,0 1,0-1,0 0,-1 0,1 0,0 0,-1 0,0 0,-2 1,-11 7,-1 0,-1-1,1-1,-10 3,12-5,-29 11,0-2,-28 4,43-12</inkml:trace>
  <inkml:trace contextRef="#ctx0" brushRef="#br0" timeOffset="9633.177">354 2147,'2'-3,"0"1,0-1,0 1,0-1,-1 0,0 0,1 1,-1-1,0 0,0 0,-1 0,1 0,-1 0,1-1,-1 1,0 0,0 0,0 0,-1 0,1 0,-1 0,0-2,1 3,-1 1,1-1,-1 0,0 0,0 1,0-1,0 0,0 1,0-1,0 1,0-1,-1 1,1 0,0-1,-1 1,1 0,-1 0,0 0,1 0,-1 0,0 0,1 1,-1-1,0 1,0-1,0 1,0-1,0 1,1 0,-1 0,0 0,0 0,0 0,0 1,0-1,-1 1,-6 2,0 0,0 1,0 0,0 1,1 0,0 1,0-1,0 1,1 1,0-1,0 1,0 1,1-1,0 1,0 1,-10 15,1 1,1 0,1 1,-5 15,12-28,2-1,-1 1,1 0,1 0,1 0,0 1,0-1,1 11,1-20,1-1,-1 1,1 0,0 0,0-1,0 1,0 0,1-1,0 1,-1-1,1 0,0 1,1-1,-1 0,1 0,-1-1,1 1,0 0,0-1,0 0,0 1,0-1,1-1,-1 1,1 0,-1-1,1 0,-1 1,1-1,0-1,0 1,1 0,8 0,0 0,0-1,0 0,0-1,0 0,0-1,0-1,-1 0,1 0,-1-1,0-1,0 0,0-1,-1 0,1-2,6-2,-1-1,0-1,-1-1,0 0,-1-1,-1-1,0 0,-1-1,2-5,-10 13,-1 0,0 0,0 0,-1-1,0 0,0 1,-1-1,-1 0,1 0,-1 0,-1 0,0-8,0 13,0-1,0 1,-1-1,0 1,0 0,0-1,0 1,0 0,-1 0,0 0,0 0,0 0,-1 0,1 0,-1 1,0-1,0 1,0 0,0 0,0 0,-1 0,0 1,1-1,-1 1,0 0,-2-1,4 2,0 0,0 1,1-1,-1 0,0 1,0 0,0-1,0 1,0 0,0 0,0 0,0 0,0 0,0 1,0-1,0 1,0-1,0 1,0 0,0-1,1 1,-1 0,0 0,0 1,0 0,0 0,0 1,0-1,0 1,0 0,0-1,1 1,-1 0,1 0,0 0,0 0,0 1,0 2,-1 4,0 1,1 0,1 0,0-1,0 1,1 0,1 0,1 6,0-8,1 1,-1 0,2-1,0 1,0-1,0-1,1 1,1-1,-1 0,1 0,4 2,3 3,2 0,0-1,0-1,1 0,8 3,0-2</inkml:trace>
  <inkml:trace contextRef="#ctx0" brushRef="#br0" timeOffset="10100.479">699 2295,'1'-1,"-1"-1,1 1,-1 0,1 0,0 0,0 0,-1 0,1 1,0-1,0 0,0 0,0 0,0 1,0-1,0 0,0 1,0-1,0 1,0 0,0-1,1 1,-1 0,0-1,0 1,0 0,1 0,-1 0,0 0,0 0,0 0,1 1,40 3,-36-2,1 1,-1 1,0-1,0 1,-1 0,1 1,-1-1,1 1,-2 0,1 0,0 1,-1 0,0-1,0 1,-1 1,0-1,0 0,0 1,0 3,-1-6,-1 1,0 0,0 0,0 0,-1 0,1 0,-1 0,-1 0,1 0,-1 0,1 0,-1 0,-1 0,1 0,-1 0,0-1,0 1,0-1,-1 1,1-1,-1 0,0 0,0 0,-1 0,1-1,-1 1,-1 1,-1-1,0 1,0-1,-1 0,1 0,-1 0,0-1,0 0,0-1,0 1,-8 0,15-3,0 0,0 0,0 0,0 0,0 1,0-1,0 0,-1 0,1 0,0 0,0 0,0 0,0 0,0 0,0 0,-1 0,1 0,0 0,0 0,0 0,0 0,0 0,0 0,-1 0,1 0,0 0,0 0,0 0,0 0,0 0,0 0,0-1,-1 1,1 0,0 0,0 0,0 0,0 0,0 0,0 0,0 0,0 0,0-1,0 1,0 0,-1 0,1 0,0 0,0 0,0 0,0-1,0 1,0 0,0 0,0 0,0 0,0 0,0 0,0-1,0 1,0 0,0 0,9-9,15-7,1 3,1 0,0 2,1 1,0 1,27-5,-52 13,-1 1,1-1,0 1,0 0,0 0,0-1,0 1,0 1,0-1,0 0,0 0,0 1,0-1,-1 1,1 0,0 0,0-1,-1 1,1 0,0 0,-1 1,1-1,0 1,-1-1,0 1,0 0,-1 0,1 0,0 0,-1 0,1 0,-1 0,0 0,0 0,0 0,0 0,0 0,0 0,0 0,-1 0,1 0,-1 1,-3 9,0 0,-1-1,0 1,-1-1,-1 0,-2 4,-43 46,15-18,22-24</inkml:trace>
  <inkml:trace contextRef="#ctx0" brushRef="#br0" timeOffset="10451.266">946 2812,'136'-125,"-85"82,-3-2,-1-3,-3-1,22-33,-49 47,-14 23,-14 23,0 5,1 0,0 1,2 0,0 1,0-1,2 2,0-1,1 1,1 0,-1 12,4-9</inkml:trace>
  <inkml:trace contextRef="#ctx0" brushRef="#br0" timeOffset="10952.617">2031 2122,'0'-1,"-1"-1,1 1,-1-1,0 1,0-1,1 1,-1-1,0 1,0 0,0 0,-1-1,1 1,0 0,0 0,-1 0,1 0,0 0,-1 1,1-1,-1 0,1 0,-1 1,1-1,-1 1,0 0,1 0,-2-1,-3 0,0 0,0 0,0 0,1 1,-1 0,0 0,-3 0,0 3,0 0,0 0,1 1,-1 0,1 0,-1 1,2 0,-1 1,0-1,1 2,0-1,0 1,1 0,0 0,-5 8,4-5,0 1,0 0,1 0,1 0,0 1,0-1,1 1,1 1,0-1,1 0,-1 12,2-21,1 0,0 0,0 1,0-1,0 0,1 0,-1 0,1 0,0 0,0 1,0-1,0-1,0 1,1 0,0 0,-1 0,1-1,0 1,0-1,0 1,1-1,-1 0,0 0,1 0,0 0,-1-1,1 1,0 0,0-1,0 0,0 0,0 0,0 0,0 0,0-1,0 1,1-1,-1 0,2 0,6 0,0 0,0-1,0-1,0 0,0 0,0-1,-1 0,1-1,-1 0,9-5,-3 0,-1-1,0-1,-1 0,0-1,0 0,-2-1,1-1,6-10,-11 14,-1-1,0 1,-1-1,-1-1,1 1,-2-1,0 0,0 0,-1-1,0 1,-1 0,0-11,-2 20,0 0,1 0,-2 0,1 0,0 0,-1 0,1 0,-1 0,0 0,0 0,0 0,0 1,-1-1,1 0,-1 1,0-1,-1-1,1 2,0 1,0-1,1 1,-1 0,0 0,-1 0,1 0,0 0,0 0,0 1,0-1,-1 1,1-1,0 1,-1 0,1 0,0 0,-2 0,-1 1,-1 0,1 0,-1 0,1 1,0 0,-1 0,1 0,0 1,0 0,1 0,-1 0,1 0,-1 1,1 0,0 0,0 0,-2 3,-1 3,0 0,1 1,0-1,0 2,1-1,1 0,0 1,0 1,3-9,0-1,1 1,-1 0,1-1,0 1,0 0,0 0,0-1,0 1,1 0,0-1,0 1,0-1,0 1,0-1,1 1,0-1,0 0,-1 0,2 0,-1 0,0 0,1 0,-1 0,1-1,0 1,0-1,2 1,28 17,2-4</inkml:trace>
  <inkml:trace contextRef="#ctx0" brushRef="#br0" timeOffset="11448.921">2425 2172,'0'8,"-4"3,-1 4,-5 3,13-1,14-4,4 5,-2 7,-11 4,-13-3,-9-2,-10 0,-6-5,-6-2,-1-2,1-6,8-3</inkml:trace>
  <inkml:trace contextRef="#ctx0" brushRef="#br0" timeOffset="11866.443">2746 2220,'48'-8,"-36"5,1 1,-1 0,1 1,0 0,1 1,-11 0,-1 0,0 0,0 0,0 0,0 1,0-1,0 1,1 0,-1-1,0 1,-1 0,1 0,0 0,0 1,0-1,-1 0,1 1,0-1,-1 1,1 0,-1-1,0 1,0 0,1 0,-1 0,-1 0,1 0,0 0,0 0,-1 0,1 1,-1 0,0 0,0 0,-1 0,1 0,-1 0,1 0,-1 0,0 0,0 0,0 0,-1 0,1-1,-1 1,1 0,-1-1,0 1,0-1,0 0,0 0,-1 1,-53 46,49-43,-143 98,148-103,0 0,0 1,1-1,-1 1,0 0,1-1,0 1,-1 0,1 0,0 0,0 0,0 0,0 0,0 0,0 0,0 2,1-3,1 0,-1 0,0 0,1 0,-1 0,0 0,1 0,-1 0,1 0,-1 0,1 0,0 0,-1 0,1 0,0-1,0 1,-1 0,1-1,0 1,0 0,0-1,0 1,0-1,0 0,0 1,0-1,0 0,0 1,0-1,0 0,0 0,0 0,0 0,0 0,1 0,-1 0,8 0,1 0,0 0,-1-1,1 0,-1-1,7-2,23-6</inkml:trace>
  <inkml:trace contextRef="#ctx0" brushRef="#br0" timeOffset="12315.207">2352 2172,'0'-5,"0"0</inkml:trace>
  <inkml:trace contextRef="#ctx0" brushRef="#br0" timeOffset="13001.496">4029 1949,'0'-1,"0"0,1 1,-1-1,1 0,-1 0,0 0,0 1,1-1,-1 0,0 0,0 0,0 0,0 0,0 1,0-1,0 0,0 0,0 0,-1 0,1 1,0-1,0 0,-1 0,1 0,-1 1,1-1,0 0,-1 0,0 1,1-1,-1 0,1 1,-1-1,0 1,1-1,-1 1,0-1,0 1,0-1,-33-19,26 18,0 0,-1 1,1 0,-1 1,1-1,-1 1,1 1,-1 0,1 0,-1 1,1 0,0 0,0 1,0 0,0 1,0-1,1 1,-5 4,-9 5,1 0,1 1,0 2,1 0,0 0,0 3,11-11,-20 23,-24 32,45-54,0-1,1 1,0 0,1 0,0 0,0 1,1 0,0-1,0 1,0 6,3-13,0-1,0 1,0 0,0-1,0 1,1-1,-1 1,1-1,0 1,0-1,0 1,0-1,0 0,0 1,0-1,1 0,-1 0,1 0,0 0,1 1,1 0,-1 0,1 0,0-1,1 1,-1-1,0 0,1 0,-1-1,1 1,0-1,0 0,7 1,-1-1,1 0,0 0,-1-1,1-1,0 0,-1-1,1 0,2-1,2-2,-1-2,0 1,0-2,0 0,-1 0,0-2,-1 1,0-2,-1 0,0 0,0-1,-2-1,1 0,-2 0,1-1,-2 0,0-1,-1 0,0 0,-1 0,-1-1,1-4,-3-2</inkml:trace>
  <inkml:trace contextRef="#ctx0" brushRef="#br0" timeOffset="13336.39">3955 1949,'-4'0,"-6"4,-1 6,1 5,3 5,2 6,2 4,2 1,0-1,6-1,1-2,3-1,2 0,-2-1,1-1,4-3,-1-7</inkml:trace>
  <inkml:trace contextRef="#ctx0" brushRef="#br0" timeOffset="13671.678">4275 2097,'8'-1,"0"0,0 0,0-1,0 0,-1 0,8-4,-8 3,0 1,0-1,0 1,1 1,-1-1,8 1,-12 1,-1 0,1 0,0 1,0-1,0 1,-1 0,1 0,0 0,-1 0,1 0,-1 1,1-1,-1 1,0 0,1-1,-1 1,0 0,0 0,-1 1,1-1,0 1,0-1,-1 0,0 0,0 1,0-1,-1 0,1 1,-1-1,1 1,-1-1,0 1,0-1,0 1,0-1,0 1,0-1,-1 0,1 1,-1-1,0 1,0-1,0 0,0 0,0 1,0-1,0 0,-1 0,1 0,-1 0,0-1,1 1,-2 1,-9 9,0 1,-1-2,-1 1,-1-1,8-6,-18 17,25-16,18-11,12-6,14-6,0 2,1 2,0 2,36-3,-78 13,1 1,-1 0,1 0,-1 0,1 1,-1 0,1-1,-1 1,0 0,1 0,-1 1,0-1,0 1,0 0,3 1,-5-2,0 0,0 0,0 0,0 0,0 1,-1-1,1 0,0 0,-1 0,1 1,-1-1,1 0,-1 1,1-1,-1 1,0-1,0 0,0 1,0-1,0 1,0-1,0 0,0 1,-1-1,1 1,0-1,-1 0,1 1,-1-1,0 0,1 0,-1 1,0-1,0 0,0 0,1 0,-1 0,0 0,-1 0,-17 18,-1-1,-1-1,0-1,-2-1,1-1,-2-1,-18 7,1 2,-171 97,184-103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0T06:34:55.022"/>
    </inkml:context>
    <inkml:brush xml:id="br0">
      <inkml:brushProperty name="width" value="0.025" units="cm"/>
      <inkml:brushProperty name="height" value="0.025" units="cm"/>
      <inkml:brushProperty name="color" value="#FF0066"/>
      <inkml:brushProperty name="ignorePressure" value="1"/>
    </inkml:brush>
  </inkml:definitions>
  <inkml:trace contextRef="#ctx0" brushRef="#br0">3 1139,'0'3,"1"1,-1-1,0 0,1 1,0-1,0 0,0 1,0-1,1 0,-1 0,1 0,0 0,0 0,0-1,0 1,0 0,2 0,1 2,0-1,1 1,0-1,0 0,1-1,-1 1,1-1,3 1,3 0,0 0,1 0,-1-1,1-1,-1 0,1-1,0-1,13-1,-3-3,0 0,0-2,-1-1,0-1,0-1,-1-1,0-1,-1 0,0-2,-1-1,0 0,-1-1,17-18,-33 29,0 1,0-1,0 0,0 1,-1-1,0-1,1 1,-1 0,-1 0,1-1,-1 1,0-1,0 0,0 1,0-1,-1 0,0 0,0 1,0-1,-1 0,1 1,-1-1,-1 1,0 0,0 0,0 0,0 0,0 0,-1 1,0-1,0 1,0-1,0 1,0 0,-1 1,0-1,1 0,-1 1,0 0,0 0,0 0,0 1,0-1,-1 1,-3-1,-31-5,0 2,-1 2,1 2,-1 1,1 2,-23 5,53-6,1 1,0 0,-1 0,1 1,0 1,0-1,0 1,1 0,-1 1,1 0,0 0,0 0,1 1,0 0,-6 7,4-4,1 0,0 0,0 1,1 0,0 1,1-1,0 1,1 0,0 1,1-1,-1 6,0 10</inkml:trace>
  <inkml:trace contextRef="#ctx0" brushRef="#br0" timeOffset="1796.646">669 448,'0'0,"19"4,-14 19,-3 7,-2 0,-1 1,-1-1,-1 0,-2-1,-2 1,0-1,-2 0,-1 0,-1 0,2-8,1 0,1 1,1 1,1-1,1 1,1-1,2 1,0 0,1 0,2 19,0-35,0 0,0-1,1 0,-1 1,1-1,1 0,-1-1,1 1,0 0,1-1,-1 0,1 0,0-1,0 1,0-1,1 0,-1 0,1-1,0 1,0-1,1-1,-1 1,1-1,-1 0,1-1,-1 1,1-1,6 0,4 0,0 0,-1 0,1-2,0 0,-1-1,1-1,-1 0,1-1,-1-1,-1-1,8-3,-9 3,-1-1,1-1,-1 0,0-1,-1 0,0-1,0-1,-1 0,-1 0,0-1,0 0,-1-1,-1 0,0 0,-1-1,0 0,-1 0,-1-1,0 0,-1 0,1-10,-4 23,0-1,0 0,-1 0,1 1,-1-1,0 0,0 0,0 0,0 1,0-1,-1 0,1 0,-1 1,0-1,0 0,0 1,0-1,0 1,0-1,-1 1,1-1,-1 1,0 0,1 0,-1 0,0 0,0 0,-1 0,1 1,0-1,-1 1,1-1,-1 1,-2-1,0 1,1 0,-1 0,0 0,0 0,0 1,0 0,0 0,0 0,0 1,0 0,0 0,0 0,0 0,1 1,-1 0,0 0,-1 1,-8 5,0 0,1 1,0 1,1 0,0 0,0 2,-2 3,8-9,0 2,0-1,1 1,-1 0,2 0,-1 1,1-1,1 1,-1 0,1 0,1 0,-2 9,4-13,1 0,0 1,-1-1,2 0,-1 0,0 1,1-1,0 0,0-1,1 1,0 0,-1-1,1 1,1-1,-1 0,1 0,-1 0,1 0,0-1,1 0,-1 1,1-2,-1 1,1 0,3 0,1 3,1-2,-1 1,1-1,0-1,0 0,1 0,-1-1,1-1,-1 1,1-2,-1 1,9-2,-3-2,1-1,-1-1,0-1,0 0,0-1,-1-1,8-5,31-21,18-17,-36 25,-1 1,-2-2,0-2,10-13,-30 29,-1-1,0 0,-1 0,-1-2,0 1,-2-1,1 0,-2-1,2-6,-5 9,-2 1,1-1,-2 0,0 1,0-1,-1 0,-1 0,-1 1,1-1,-2 1,0-1,-1 1,0 0,-1 0,0 0,-1 1,-1 0,0-1,6 12,0 0,0-1,1 1,-1 0,0 0,0-1,0 1,0 0,0 0,-1 0,1 0,0 0,0 1,-1-1,1 0,0 1,-1-1,1 1,-1-1,1 1,-1-1,1 1,-1 0,1 0,-1 0,1 0,-1 0,0 0,-1 1,1 1,-1-1,1 0,0 1,0 0,0-1,0 1,0 0,0 0,0 0,0 0,1 0,-1 1,1-1,-1 1,-4 8,0 1,1 0,0 0,1 1,1-1,-2 8,-1 41,3 1,2-1,5 30,-1 36,0-60,-3-66,0-1,0 0,0 0,0 0,0 1,0-1,0 0,0 0,0 0,0 1,0-1,0 0,0 0,0 1,0-1,0 0,0 0,-1 0,1 0,0 1,0-1,0 0,0 0,0 0,-1 0,1 0,0 1,0-1,0 0,-1 0,1 0,0 0,0 0,0 0,-1 0,1 0,0 0,0 0,0 0,-1 0,1 0,0 0,0 0,-14-4,-17-14,28 16,-141-78,143 80,0-1,0 1,0 0,1-1,-1 1,0-1,1 1,-1-1,0 1,1-1,-1 1,1-1,-1 0,1 1,-1-1,1 0,-1 1,1-1,0 0,-1 0,1 0,0 1,0-1,-1 0,13-10,33 0,-41 10,138-16,-103 15,-1-2,1-2,-1-1,0-3,0 0,0-3,-11 1</inkml:trace>
  <inkml:trace contextRef="#ctx0" brushRef="#br0" timeOffset="2562.745">2026 547,'14'34,"-1"0,5 25,-1-5,-7-18,-1 0,-1 1,-3 0,1 26,-8-86,1 0,1 0,1-1,1 1,2 0,0 0,1 1,1-1,1 1,4-7,-1 6,2 1,0 0,2 1,0 1,7-6,-12 15,2 0,-1 2,1-1,1 1,0 1,0 0,0 1,1 0,13-5,-20 9,0 1,0-1,1 1,-1 0,1 0,0 1,-1 0,1 0,0 1,0-1,-1 2,1-1,0 1,0 0,-1 0,1 1,0-1,-1 2,0-1,1 1,-1 0,0 0,-1 0,1 1,0 0,-1 0,0 1,0-1,0 1,-1 0,1 1,-1-1,-1 1,1 0,-1 0,0 0,0 0,0 0,0 3,98 272,-97-270,0 0,-1 1,0-1,-1 1,0 1,0 6</inkml:trace>
  <inkml:trace contextRef="#ctx0" brushRef="#br0" timeOffset="2901.581">2149 818,'-5'-4,"8"-1,11-1,12 2,10 1,7 1,0 1,2 1,1-4,-3-2,-4 1,-5 1,-4 1,1 1,-4 1</inkml:trace>
  <inkml:trace contextRef="#ctx0" brushRef="#br0" timeOffset="3510.084">3259 350,'-80'-6,"71"4,51 6,59 7,0-4,0-4,1-5,24-6,-33-5,-2-3,57-20,-121 28</inkml:trace>
  <inkml:trace contextRef="#ctx0" brushRef="#br0" timeOffset="3861.607">3234 745,'-4'0,"-6"0,7 0,13 0,17 0,17 0,13-5,9-4,7-2,-1-3,-5-3,-4 1,-10 3,-9 5,-8 2,-11 4</inkml:trace>
  <inkml:trace contextRef="#ctx0" brushRef="#br0" timeOffset="4343.519">3801 5,'0'-1,"0"1,0 0,-1-1,1 1,0 0,0 0,-1-1,1 1,0 0,-1 0,1 0,0-1,-1 1,1 0,0 0,-1 0,1 0,0 0,-1 0,1 0,0 0,-1 0,1 0,0 0,-1 0,1 0,0 0,-1 0,1 0,-1 0,1 0,0 0,-1 0,1 1,0-1,0 0,-1 0,1 1,-8 15,4 25,4-39,-3 30,-2 0,-1-1,-1 1,-9 24,-52 123,25-70,42-107,-96 287,89-266,1-7</inkml:trace>
  <inkml:trace contextRef="#ctx0" brushRef="#br0" timeOffset="4958.631">4294 276,'-25'51,"-14"41,31-71,2 0,0 1,1-1,1 1,1 0,1 2,2-17,1 1,0-1,0 1,1-1,0 0,0 0,1 0,0 0,0 0,0 0,1-1,0 1,0-1,1 0,0-1,0 1,0-1,0 0,1 0,5 3,0 0,0 0,0-1,1-1,0 0,0-1,0 0,1-1,0 0,0-1,0 0,6 0,-2-3,0 0,0-1,0-1,0 0,0-1,0-1,0-1,-1 0,0-1,0-1,0-1,-1 0,0-1,-1 0,0-1,11-11,0 0,-2-2,0-1,-1-1,-1 0,-2-2,0 0,-2-1,6-15,-16 29,-1-1,0 1,-1-1,0 0,-1-1,1-14,-4 26,0-1,-1 0,0 1,0-1,0 0,-1 1,1-1,-1 0,0 1,0-1,-1 1,1-1,-1 1,0 0,-1-1,1 1,0 0,-1 1,0-1,0 0,0 1,-1 0,1-1,-4-1,-3-2,-1 1,0 1,0-1,0 2,0 0,-1 0,0 1,0 0,0 1,-10-1,0 2,0 1,1 1,-1 1,0 0,-19 6,-19 8,1 3,1 3,-46 24,30-11,2 3,-14 14,55-32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0T07:29:50.165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120 172,'-4'-3,"0"0,0 1,0-1,1-1,-1 1,1 0,-1-1,1 0,-1-2,0 1,0 1,1 0,0 0,-1 0,2 0,-1-1,0 1,1-1,0 0,0 0,-1-5,3 8,0 0,0 1,0-1,0 0,0 0,1 0,-1 0,1 0,-1 0,1 1,0-1,0 0,-1 0,1 1,0-1,1 1,-1-1,0 1,0-1,1 1,-1 0,1-1,-1 1,1 0,-1 0,1 0,0 0,-1 1,1-1,0 0,0 1,11-6,1 0,-1 2,1-1,0 2,10-2,-20 4,1 0,0 1,0 0,0-1,-1 2,1-1,0 0,0 1,-1 0,1 0,0 0,-1 1,1 0,-1 0,1 0,-1 0,0 0,2 2,-5-2,0-1,1 0,-1 0,0 0,0 1,0-1,0 1,0-1,-1 0,1 1,0 0,-1-1,1 1,-1-1,1 1,-1 0,0-1,0 1,0 0,1-1,-2 1,1 1,-1 1,0-1,0 1,0-1,0 1,-1-1,1 0,-1 0,0 1,0-1,-2 2,-7 7,-1 1,0-2,-1 1,-6 2,13-9,-157 120,161-124,1 0,-1 0,1 0,-1 0,1 0,0 1,0-1,0 0,0 1,0-1,0 1,0-1,0 1,0-1,1 1,-1 0,0-1,1 1,0 0,-1-1,1 2,1-1,-1-1,1 0,0 0,-1 0,1 0,0 0,0 0,0 0,0 0,0-1,0 1,0 0,0 0,0-1,0 1,0-1,0 1,1-1,-1 1,0-1,0 0,1 0,-1 1,0-1,1 0,-1 0,0 0,0 0,1-1,0 1,24-1,1-1,-1-2,0 0,18-7,68-9,-89 18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0T07:29:59.718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1 1013,'20'-24,"0"-1,-1-1,-2 0,12-25,-20 36,61-114,33-91,-94 201,-3 6,1-1,-2-1,0 1,-1-1,0-4,-24 45,14-14,0 1,1 0,0 1,1-1,0 1,1-1,1 1,-1 14,1 21,4 47,0-20,0-42,1 1,4 14,4 26,-9-51</inkml:trace>
  <inkml:trace contextRef="#ctx0" brushRef="#br0" timeOffset="334.699">469 1186,'1'0,"-1"1,0 0,1 0,-1-1,1 1,-1 0,0-1,1 1,0-1,-1 1,1-1,-1 1,1-1,0 1,-1-1,1 1,0-1,-1 0,1 1,0-1,0 0,-1 0,1 0,0 0,0 1,-1-1,1 0,0 0,0 0,-1-1,1 1,0 0,0 0,0 0,-1 0,1-1,0 1,-1 0,1-1,32-9,-11 0,-1-2,-1 0,0-1,0-2,-1 0,15-16,25-29,12-19,-70 79,97-130,-117 185,6-19,2 0,1 1,2 0,2 0,1 1,2 0,2 5,1-21</inkml:trace>
  <inkml:trace contextRef="#ctx0" brushRef="#br0" timeOffset="667.639">1357 964,'0'8,"-4"12,-2 6,-3 3,-1 0,-3 5,1 0,3-2,3-2,2-1,1-6</inkml:trace>
  <inkml:trace contextRef="#ctx0" brushRef="#br0" timeOffset="1218.615">1085 125,'-3'-18,"3"17,-1 0,1 0,0 0,-1 0,1 0,0 0,0 0,0 0,0 0,0 0,0 0,0 0,0 0,0 0,0 0,1 0,-1 0,0 0,1 0,-1 0,1 0,-1 0,1 0,-1 0,1 1,0-1,-1 0,1 0,0 1,0-1,0 0,7-6,1 0,0 1,1 0,-1 0,1 1,0 1,0-1,1 2,-1-1,1 1,5 0,20-4,1 2,28 0,-49 4,-1 1,0 1,0 0,0 1,0 1,-1 0,2 1,-11-3,-1 1,1-1,-1 1,1 0,-1 0,0 0,0 0,0 1,0 0,-1 0,1 0,-1 0,0 0,1 1,-2-1,1 1,0 0,-1 0,1 0,-1 0,0 1,-1-1,1 0,0 4,-2-3,0 0,0 0,0-1,-1 1,0 0,0-1,0 1,0-1,-1 1,1-1,-1 0,-1 1,1-1,0 0,-1 0,-1 1,-53 60,50-57,-118 108,124-116,0 1,0 0,0 0,0 1,0-1,0 0,0 0,0 0,0 1,0-1,1 0,-1 1,1-1,-1 0,1 1,-1-1,1 1,0-1,0 1,-1-1,1 1,0-1,0 1,1-1,-1 1,0-1,0 1,1 0,1 0,-1 0,1-1,0 1,-1-1,1 1,0-1,0 0,0 0,0 0,0 0,0 0,1 0,-1 0,0-1,0 1,3-1,8 3,1-2,0 0,0-1,0 0,13-2,4-4</inkml:trace>
  <inkml:trace contextRef="#ctx0" brushRef="#br0" timeOffset="1684.786">1752 693,'-4'0,"-6"0,7 0,13 4,13 1,15 1,10-6,8-3,13 0,6-5,-9 0</inkml:trace>
  <inkml:trace contextRef="#ctx0" brushRef="#br0" timeOffset="2012.645">1949 939,'-5'0,"17"0,13 0,12 0,11 0,7 0,-2 0,-3-4,-4-2,-10 1</inkml:trace>
  <inkml:trace contextRef="#ctx0" brushRef="#br0" timeOffset="3086.894">3034 471,'-7'-1,"0"1,0-2,1 1,-1-1,0 0,0 0,1-1,-2 0,3 0,0 1,0 0,0 0,0 1,-1-1,1 1,0 0,-1 1,1-1,-1 1,1 0,-1 0,1 1,-1 0,0 0,-7 3,1 1,0 1,0 0,0 1,1 0,-1 0,2 1,-1 1,1 0,1 0,0 1,-8 11,-2 3,2 0,1 2,0 0,2 1,-2 8,2-4,1 1,2 0,1 1,1 0,2 1,1-1,1 12,5-42,0 0,0 0,0 1,0-1,1 0,0 0,-1 0,1 1,1-1,-1 0,0 0,1 0,-1-1,1 1,0 0,0-1,0 1,0-1,2 2,0 0,1-1,0 0,0 0,0 0,0-1,0 1,1-1,-1-1,1 1,5 0,6 1,0-1,1-1,-1-1,1 0,-1-1,0-1,3-2,1 0,-1-2,1 0,-1-1,-1-1,0-1,0-1,-1-1,0 0,0-1,-2-1,2-2,-5 4,-1-1,0 0,0-1,-1 0,-1-1,-1 0,0-1,0 0,-1 0,-1-1,-1 0,-1 0,4-15,-8 22,0 1,-1-1,0 1,0-1,-1 1,0 0,-1-1,0 1,0 0,0 0,-1 0,-1 0,1 1,-1-1,-1 1,1 0,-1 0,0 0,-1 1,1-1,-1 2,-1-1,1 0,-1 1,0 1,0-1,-5-1,11 5,-1 0,0 0,0 0,0 0,0 1,-1-1,1 1,0-1,0 1,0 0,0 0,0 0,-1 0,1 0,0 1,0-1,0 1,0-1,0 1,0 0,0-1,0 1,0 0,0 1,-1 0,0 1,0 0,0 0,1 0,-1 0,1 0,0 0,0 1,0-1,1 1,-1-1,0 5,-2 3,1 0,1 1,0 0,0-1,1 1,1 0,0 0,1 7,3 1,1 0,1-1,1 0,0 0,2-1,0 0,1 0,1-1,0-1,1 1,1-2,11 11,-1-3</inkml:trace>
  <inkml:trace contextRef="#ctx0" brushRef="#br0" timeOffset="3500.701">3626 840,'14'-14,"1"1,0 1,1 0,0 1,0 1,1 1,3-1,-18 9,0 0,0 0,1 0,-1 0,0 1,0-1,0 1,0 0,1 0,-1-1,0 1,0 1,1-1,-1 0,0 1,0-1,0 1,1-1,-1 1,0 0,0 0,0 0,0 0,-1 0,1 1,0-1,0 1,-1-1,1 1,-1-1,1 1,-1 0,0 0,1 0,-1 0,0 0,0 0,0 0,0 1,1 4,1 1,-1 0,0 0,0 0,-1 1,-1-1,1 0,-1 0,0 1,-1 1,-7 37,-2-1,-12 35,-8 28,30-107,-1 0,1 0,-1 0,1 0,0 0,0 0,0 0,0 0,0 0,0 0,1 0,-1 0,0 0,1 0,0 0,-1 0,1 0,0 0,0 0,0-1,0 1,1 0,-1-1,1 1,15 10</inkml:trace>
  <inkml:trace contextRef="#ctx0" brushRef="#br0" timeOffset="3852.17">3946 1210,'6'-1,"0"0,-1 0,1 0,0-1,-1 0,1 0,-1 0,0-1,1 0,-1 0,-1 0,1-1,0 1,-1-1,1-1,16-15,-1-2,10-14,-12 15,44-55,-28 32,2 2,29-26,-63 66,0 0,1 1,-1-1,0 0,0 1,1-1,-1 1,1 0,-1 0,1 0,0 0,-1 0,1 1,0-1,0 1,1 0,-3 0,1 0,-1 0,0 1,1-1,-1 1,0 0,1-1,-1 1,0 0,0 0,0-1,1 1,-1 0,0 0,0 0,0 0,-1 1,1-1,0 0,0 0,-1 1,1-1,0 0,-1 1,1-1,-1 0,0 1,0-1,1 1,-1-1,0 0,0 1,1 9,0 0,-1 1,-1-1,1 0,-2 0,0 0,0 0,-3 7,-34 93,13-41,16-36,2-5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0T07:30:04.717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15 509,'-5'0,"-4"0,10 0,15 0,16 0,16-4,12-1,13-1,6-2,-2-5,-5 0,-7 3,-10-2,-10 1,-13 3</inkml:trace>
  <inkml:trace contextRef="#ctx0" brushRef="#br0" timeOffset="353.885">754 312,'8'0,"16"5,8 0,6 0,2 4,-2 4,-4 4,-7 3,-9 3,-15 5,-16 3,-11-4,-10-3,-6-1,-7-4,-2-2,3-3,8-5</inkml:trace>
  <inkml:trace contextRef="#ctx0" brushRef="#br0" timeOffset="1316.652">1346 707,'0'-5,"2"-1,-1 1,0 0,1 0,0 1,0-1,0 0,1 1,0-1,0 1,0 0,0-1,1 1,61-66,-27 30,15-20,-4-3,0-4,-33 43,-2 0,0-1,-1-1,-2 0,-1-1,-1 0,2-12,-10 36,0 0,-1 0,1 0,-1 0,1 0,-1 0,0 0,-1 0,1 0,0 0,-1 0,1 0,-1 0,0 0,0 0,0 0,-1 0,0-1,0 2,0 0,0 0,1 0,-1 1,0-1,-1 1,1-1,0 1,0 0,-1 0,1 0,0 0,-1 0,1 1,-1-1,1 1,-3-1,-4 1,0 0,0 0,0 1,0 0,0 1,0 0,1 0,-1 1,0 0,1 0,-4 3,-5 4,1 1,0 1,0 0,1 1,1 1,0 0,1 1,1 1,0 0,1 0,1 1,0 1,2-1,0 1,1 1,0 0,2 0,-3 14,7-27,1 0,-1-1,1 1,0 0,0-1,1 1,0-1,0 1,0 0,1-1,-1 0,1 1,1-1,-1 0,1 0,0 0,0-1,0 1,0 0,1-1,0 0,0 0,0 0,1-1,-1 1,1-1,0 0,0 0,0-1,3 2,19 7,-1-1,1-1,0-1,1-2,14 2,-36-7,26 5</inkml:trace>
  <inkml:trace contextRef="#ctx0" brushRef="#br0" timeOffset="2799.989">1716 929,'-1'0,"0"0,0 0,0 0,0 0,0 0,1 0,-1 0,0 0,0 0,0-1,0 1,0 0,1-1,-1 1,0 0,0-1,1 1,-1-1,0 1,0-1,1 1,-1-1,1 0,-1 1,0-1,1 0,-1 1,1-2,-1 1,1 0,0-1,0 1,0-1,0 1,0-1,1 1,-1-1,0 1,1 0,-1-1,1 1,-1 0,1-1,0 0,33-45,3 8,2 2,21-15,-23 21,-2-1,0-2,12-19,-45 51,0-1,0 1,0-1,0 1,0 0,0 0,1 0,-1 1,1-1,0 0,-1 1,1 0,0 0,0 0,0 0,1-1,-2 3,-1-1,1 0,0 0,-1 1,1-1,0 1,-1-1,1 1,-1 0,1-1,-1 1,1 0,-1 0,0 0,1 0,-1 0,0 1,0-1,0 0,0 0,0 1,0-1,0 1,0-1,-1 1,1-1,0 1,-1 0,0-1,1 2,2 12,0 0,-1-1,-1 1,0 0,-1 0,0 0,-2 0,0-1,0 1,-5 14,-5 51,10 46,2-106</inkml:trace>
  <inkml:trace contextRef="#ctx0" brushRef="#br0" timeOffset="3135.719">2086 1052,'10'-3,"-1"0,1 0,-1 0,1-1,-1-1,0 0,-1 0,1 0,-1-1,0-1,4-3,5-3,48-34,-2-2,-2-3,-2-3,6-11,-39 39,-17 26,-9 20,-7 6,2-7,0 0,1 0,1 1,0-1,2 1,0-1,1 1,1-1,0 1,2 1,2 1</inkml:trace>
  <inkml:trace contextRef="#ctx0" brushRef="#br0" timeOffset="3505.345">2678 287,'-5'-4,"0"-6,12 0,14-4,12 1,8 3,6 7,3 4,2 6,-1 2,1 0,-5 1,-10 1</inkml:trace>
  <inkml:trace contextRef="#ctx0" brushRef="#br0" timeOffset="3851.957">2801 509,'-5'0,"4"4,10 6,7 1,14-1,15-3,15-6,16-4,2-5,-3-5,-15-1</inkml:trace>
  <inkml:trace contextRef="#ctx0" brushRef="#br0" timeOffset="4448.115">3713 66,'21'42,"-1"1,-3 1,-1 1,-3 0,-1 1,-3 0,-1 1,-3 0,0 28,-6-57,0-1,-1 1,-1 0,-3 10,4-21,0-1,0 1,0-1,-1 0,0 0,0 0,0 0,-1 0,0-1,0 0,0 1,-1-2,-2 3,6-6,0 0,0 0,0 0,-1 0,1-1,0 1,0 0,-1-1,1 1,0-1,-1 0,1 1,0-1,-1 0,1 0,0 0,-1 0,1 0,-1 0,1 0,0 0,-1 0,1-1,0 1,-1-1,1 1,-1-1,0-1,0 0,-1 0,1 0,0 0,0 0,0 0,0-1,0 1,1-1,-1 0,1 1,-1-3,-3-7,0-1,1-1,0 1,1-1,1-1,-3-21,2-1,1 0,2 1,2-1,5-27,-4 41,2 0,0 1,1 0,2 0,0 0,1 1,1 0,1 1,9-12,-13 23,0 1,1 0,0 0,0 1,1 0,0 1,0 0,0 0,1 1,0 0,0 1,0 0,1 0,-1 1,1 0,6 0,24-3,1 2,-1 2,32 2,-32 0,48 0,43 1,-1-5,0-6,10-8,-106 12</inkml:trace>
  <inkml:trace contextRef="#ctx0" brushRef="#br0" timeOffset="6105.58">4305 386,'-20'-22,"17"18,0 1,0-1,-1 0,1 1,-1 0,0 0,0 0,0 0,0 1,0-1,-1 1,1 0,-1 1,-4-2,3 1,0 0,0 1,-1 0,1 0,0 1,-1 0,1 0,0 0,-1 1,1 0,0 0,-1 0,1 1,0 0,0 0,-3 2,3 0,-1 0,1 1,0 0,1 0,-1 0,1 0,0 1,0 0,0 0,1 0,0 1,0 0,-1 5,1-4,-4 6,1 0,0 0,1 1,1 0,0 0,1 1,1-1,0 1,1 0,1 0,1-13,1 0,-1 0,1 0,0 0,0 0,0 0,0 0,0-1,1 1,-1 0,1-1,0 1,-1-1,1 0,1 1,-1-1,0 0,0 0,1-1,-1 1,1 0,-1-1,1 1,0-1,0 0,-1 0,1 0,0 0,0-1,0 1,0-1,3 0,3 1,1 0,-1-1,1 0,0-1,-1 0,1-1,-1 0,1 0,6-4,6-2,0-2,-1 0,0-2,-1 0,0-1,-1-1,-1-1,0-1,-1 0,-1-1,13-17,-27 31,0 0,0-1,-1 1,0 0,1-1,-1 1,0-1,-1 1,1-1,-1 0,1 1,-1-1,0 0,0 1,-1-1,1 0,-1 1,0-1,0 1,0-1,0 1,-1 0,1-1,-1 1,-2-3,2 2,0 0,-1 1,0-1,0 1,0 0,0 0,0 0,-1 0,1 0,-1 1,0-1,0 1,0 0,0 0,0 1,0-1,0 1,-1 0,1 0,0 0,-2 1,4-1,0 1,0 0,-1 0,1 1,0-1,0 0,0 1,0-1,0 1,0 0,0 0,0 0,0 0,0 0,0 0,0 0,1 1,-1-1,0 1,1-1,-1 1,0 0,0 2,0-1,0 1,0 0,1 0,0 0,-1 0,1 0,0 0,1 0,-1 0,1 3,-1 6,2 1,0 0,0-1,1 1,1-1,3 12,0-6,1 0,1 0,1-1,1 0,0 0,1-1,1-1,3 4,3 1</inkml:trace>
  <inkml:trace contextRef="#ctx0" brushRef="#br0" timeOffset="6552.839">4601 806,'14'-3,"13"-10,38-36,-2-3,-3-3,-2-2,3-9,-45 52,-17 26,-19 30,20-41,-12 22,-1 1,0 1,1 0,1 1,2 0,1 0,1 1,1 1,-2 22,7-28</inkml:trace>
  <inkml:trace contextRef="#ctx0" brushRef="#br0" timeOffset="6902.918">5094 780,'14'-8,"0"-1,-1-1,0 0,-1-1,0-1,-1 1,0-2,-1 0,7-11,11-12,-27 34,0 1,0-1,0 1,0-1,0 1,0 0,1-1,-1 1,1 0,-1 0,1 0,-1 0,1 0,-1 0,1 1,0-1,0 0,-1 1,2-1,-3 2,1-1,0 1,-1-1,1 1,0-1,-1 1,1 0,-1-1,1 1,-1 0,1-1,-1 1,0 0,1 0,-1-1,0 1,0 0,1 0,-1 0,0-1,0 1,0 0,0 0,0 0,0 0,0-1,-1 1,1 12,-1-1,0 0,-1 0,-3 9,-6 18,2 1,2 0,0 20,5-32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0T07:30:39.147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0 648,'15'-9,"-1"-1,-1 0,0-1,0-1,-2 0,1 0,-1-2,-1 1,8-14,31-37,64-49,-59 63,13-21,-52 53,-1 0,0 0,-2-2,0 1,-1-2,2-6,-12 25,0 0,0 0,0-1,0 1,0 0,-1 0,1 0,-1-1,1 1,-1 0,0-1,0 1,0 0,0-1,0 1,-1 0,1-1,-1 1,0 0,1 0,-1 0,0-1,0 1,0 0,-1 0,1 0,0 1,-1-1,1 0,-1 0,0 1,0-2,-1 2,0 0,1 0,-1 0,0 0,0 0,0 1,0-1,1 1,-1 0,0 0,0 0,0 0,0 0,0 0,0 1,0 0,1-1,-1 1,0 0,0 1,1-1,-1 0,1 1,-1-1,0 2,-6 3,1 1,0 0,1 0,-1 1,1 0,1 0,0 1,0 0,1 0,0 0,0 1,1-1,0 1,1 0,0 0,-1 7,1 2,0-1,1 1,1 0,1 0,1-1,0 1,1 0,1-1,2 2,-4-14,1-1,-1 0,2 1,-1-1,0 0,1 0,0-1,0 1,1-1,-1 1,1-1,0 0,0 0,1-1,0 1,3 2,1 0,1-1,-1 0,1-1,-1 0,1 0,6 0,12 3</inkml:trace>
  <inkml:trace contextRef="#ctx0" brushRef="#br0" timeOffset="350.96">1012 278,'0'9,"-5"6,-9 10,-6 4,-9 6,-3 5,-5 5,0-2,6-3,4-5,7-4,6-3,19-7,13-2,11-4,9-5,-1-4</inkml:trace>
  <inkml:trace contextRef="#ctx0" brushRef="#br0" timeOffset="682.394">1012 747,'0'1,"1"-1,0 1,-1-1,1 1,0-1,-1 0,1 1,0-1,0 0,0 1,-1-1,1 0,0 0,0 0,0 0,0 0,0 0,-1 0,1 0,0 0,0 0,0 0,0 0,-1-1,1 1,0 0,0-1,-1 1,1 0,0-1,0 1,-1-1,1 1,0-1,31-14,226-142,-66 35,-190 121,0-1,0 1,0 0,0-1,1 1,-1 0,0 1,1-1,-1 0,0 0,1 1,-1 0,1-1,-1 1,1 0,-1 0,0 0,1 1,-1-1,3 1,-4 0,1 1,-1-1,0 1,0-1,0 1,-1-1,1 1,0-1,-1 1,1 0,0 0,-1-1,0 1,0 0,1 0,-1-1,0 1,0 0,0 0,-1 0,1-1,0 1,-1 0,1 0,-1-1,0 1,0 0,-2 12,0 0,0-1,1 1,1 0,0 0,2 11,1-2</inkml:trace>
  <inkml:trace contextRef="#ctx0" brushRef="#br0" timeOffset="1830.991">863 229,'-4'0,"-5"0,-11 0,-1 4,-1 6,3 1</inkml:trace>
  <inkml:trace contextRef="#ctx0" brushRef="#br0" timeOffset="2900.893">2220 575,'-16'-42,"13"31,-1 1,0-1,-1 1,0 0,0 0,-4-4,7 12,1 0,-1 0,0 0,0 0,0 1,0-1,0 0,0 1,-1 0,1-1,0 1,-1 0,1 0,-1 0,1 1,-1-1,1 1,-1-1,0 1,1 0,-1 0,0 0,1 0,-1 0,1 1,-1-1,0 1,1 0,-1 0,-9 4,1 0,0 1,0 0,0 1,1 0,0 0,1 2,0-1,0 1,0 0,1 0,1 1,0 1,-2 2,81-62,-16 5,-13 11,-1-2,-2-2,1-4,-30 30,-1-1,-1 0,0 0,-1-1,0 0,-1 0,-1-1,0 0,0 0,-2 0,0-1,0 0,-1-3,-2 15,-1 0,0 1,0-1,0 0,0 0,0 1,-1-1,1 0,-1 0,0-1,0 3,1 0,0 1,-1-1,1 0,-1 0,1 1,-1-1,1 0,-1 1,0-1,1 1,-1-1,0 1,1-1,-1 1,0-1,1 1,-1 0,0-1,0 1,0 0,0-1,-2 2,1-1,0 0,-1 1,1-1,-1 1,1-1,0 1,0 0,-1 0,1 0,0 1,0-1,0 0,0 1,0-1,0 1,1 0,-1 0,0 0,1 0,-1 0,-8 12,0 0,1 0,0 1,1 1,1-1,1 1,-2 6,-5 20,2 0,0 14,9-48,0 0,1 0,0 0,0 0,1 0,0 1,1-1,0 0,0 0,1 0,-1 0,2 0,-1 0,1-1,1 1,-1-1,5 7,7 2</inkml:trace>
  <inkml:trace contextRef="#ctx0" brushRef="#br0" timeOffset="3253.551">2467 772,'61'-27,"1"-17,-1-4,44-44,7-6,-119 109,0 1,1 0,1 1,0-1,1 1,0 1,0-4,1 0,0 1,1-1,0 1,1-1,0 1,0 0,1-1,1 1,0 0,0-1,1 1,0-1,1 1,3 6,4 4</inkml:trace>
  <inkml:trace contextRef="#ctx0" brushRef="#br0" timeOffset="3599.871">2886 846,'39'-36,"42"-32,-21 20,-2-3,-3-2,24-31,-77 81,25-24,-14 25,-12 2,0 1,0 0,-1-1,1 1,0 0,-1 0,1 0,-1 0,1 0,-1-1,0 1,1 0,-1 0,0 0,0 0,1 0,-1 0,0 1,0 12,0-1,0 1,-2-1,0 1,0-1,-1 0,-1 0,0 0,-5 11,1-3,2 1,0-1,1 4,2-3</inkml:trace>
  <inkml:trace contextRef="#ctx0" brushRef="#br0" timeOffset="4015.584">3551 155,'-4'0,"-1"9,8 2,12 4,12-1,14-3,9-3,3-7,2-4,0-1,-6 0,-2-4,-5 0,-6 1,-9 2</inkml:trace>
  <inkml:trace contextRef="#ctx0" brushRef="#br0" timeOffset="4349.678">3773 353,'-4'4,"15"6,11 1,9-2,8-1,5-3,5-2,-3-2,-5-1,-9 0</inkml:trace>
  <inkml:trace contextRef="#ctx0" brushRef="#br0" timeOffset="5215.076">4785 205,'-1'-3,"1"0,-1 1,0-1,0 1,0-1,0 1,0-1,0 1,-1 0,1 0,-1-1,0 1,1 0,-1 1,0-1,0 0,0 0,0 1,-1-1,1 1,0 0,-1-1,1 1,-1 0,1 1,-3-2,-7-2,0 1,0 0,0 1,-1 0,-2 0,-6 2,1 0,0 1,-1 2,1 0,0 1,0 1,0 1,1 0,0 2,0 0,1 1,0 1,1 0,0 2,0 0,1 1,1 0,0 1,1 1,0 1,2 0,0 0,0 1,2 1,-9 17,17-30,-1 0,1 0,1 0,-1 0,1 0,0 0,0 1,0-1,1 0,0 0,0 1,0-1,0 0,1 1,0-1,0 0,1 0,-1 0,1 0,0 0,2 2,-1-2,1 1,1-1,-1 0,1 0,0-1,0 1,0-1,1-1,-1 1,1-1,0 1,0-2,0 1,0-1,1 0,-1 0,1 0,16 3,1 0,0-2,1 0,-1-2,0-1,1 0,-1-2,0-1,0-1,0-1,-1-1,1-1,3-3,-8 3,0-1,-1-2,0 0,0 0,-1-2,0 0,-1-1,-1 0,0-2,-1 1,0-2,-2 0,1-1,-2 0,6-12,-1-3</inkml:trace>
  <inkml:trace contextRef="#ctx0" brushRef="#br0" timeOffset="5550.932">4809 205,'-13'1,"0"0,0 2,0 0,0 0,1 1,-1 0,1 1,0 1,0 0,1 0,0 1,0 1,1 0,-1 0,2 1,-1 0,2 1,-1 0,1 1,0-1,1 1,1 1,0-1,-3 10,7-18,1 1,0 0,1 1,-1-1,1 0,0 0,0 0,0 0,0 0,1 0,-1 0,1 0,0 0,1 0,-1 0,0 0,2 2,1 0,0 0,0 0,1 0,0-1,-1 0,2 0,-1 0,1 0,4 2,10 6,1-2,0 0,1-1,-1-2,18 5,-6-2,1-2,0-2,15 1,-22-5</inkml:trace>
  <inkml:trace contextRef="#ctx0" brushRef="#br0" timeOffset="5879.894">5228 452,'4'4,"2"5,0 10,-6 6,-3 3,-5 5,-5 1,-4-1,-5-2,-1-6,2-4,1 0,0 0,3-4</inkml:trace>
  <inkml:trace contextRef="#ctx0" brushRef="#br0" timeOffset="6217.732">5401 797,'3'-1,"0"1,1-1,-1 0,0 0,1 0,-1 0,0 0,0-1,0 0,0 1,0-1,0 0,0 0,0-1,41-40,-12 11,155-112,-124 97,-52 39,41-29,-48 35,-1 0,0 0,1 0,-1 0,1 1,0-1,-1 1,1 0,0 0,0 1,0-1,0 1,1 0,-5 0,1 0,-1 0,1 0,0 1,-1-1,1 0,-1 1,1-1,-1 0,1 1,-1-1,1 0,-1 1,0-1,1 1,-1-1,1 1,-1-1,0 1,0-1,1 1,-1 0,0-1,0 1,1-1,-1 1,0 0,0-1,0 1,0-1,0 1,0 0,0-1,0 1,0-1,-1 1,1 0,0-1,0 1,0-1,-1 1,1 0,-12 29,8-23,-40 94,-9 38,45-115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0T07:30:46.495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283 173,'-88'-2,"32"0,-1 3,-14 3,61-1,15 2,18 1,39 2,1-3,0-2,31-5,191-19,-225 15,-15 0,-7 0</inkml:trace>
  <inkml:trace contextRef="#ctx0" brushRef="#br0" timeOffset="347.525">653 1,'12'0,"-1"2,1 0,-1 0,0 1,0 0,0 1,0 0,9 5,77 48,-83-48,-1 0,-1 1,0 1,0 0,-1 1,6 7,-15-17,0 1,0-1,-1 1,1 0,-1 0,1 0,-1 0,0 0,0 0,0 1,-1-1,1 0,-1 0,0 1,0 0,0-1,-1-1,0 0,1 1,-1-1,0 0,0 0,-1 1,1-1,0 0,-1 0,1 0,-1-1,0 1,0 0,1-1,-1 1,0-1,0 1,-1-1,1 0,0 0,0 0,-1 0,-21 9,-1-2,-1-1,1 0,-1-2,-20 1,-42 9,47-5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0T07:30:48.883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1441 839,'4'0,"1"-4,5-2,-4 9,-4 8,-9 7,-9 3,-5 8,1 2,-1 1,4 3,4 0,5-3,-1-1,2-7</inkml:trace>
  <inkml:trace contextRef="#ctx0" brushRef="#br0" timeOffset="-840.126">10 1086,'0'0,"-1"0,1 0,-1-1,1 1,-1 0,1 0,-1 0,1-1,-1 1,1 0,0-1,-1 1,1 0,0-1,-1 1,1 0,0-1,-1 1,1-1,0 1,0-1,-1 1,1-1,0 1,0-1,0 1,0-1,0 1,-1-1,1 1,0-1,0 1,0-1,1 1,-1-1,0 1,0-1,0 1,0-1,0 1,1 0,-1-1,0 1,0-1,1 1,-1-1,0 1,1-1,11-25,22-26,38-44,-34 46,32-54,-9 5,-11 17,33-73,-81 151,0 0,-1-1,0 1,0-1,0 1,0-1,0 1,-1-1,0 0,0 1,-1-4,1 7,0 0,0 0,0 1,0-1,-1 0,1 0,0 0,-1 0,1 1,-1-1,1 0,-1 1,1-1,-1 0,0 1,1-1,-1 0,0 1,1-1,-1 1,0-1,0 1,1 0,-1-1,-1 1,0 0,0 0,0 0,0 0,0 0,0 0,1 0,-1 1,0-1,0 1,0-1,1 1,-1 0,0 0,1 0,-2 1,-9 5,0 1,0 1,1 0,1 0,0 1,0 0,1 1,0 0,1 1,0 0,1 0,0 0,1 1,0 0,1 1,-3 10,-1 13,1 0,1 0,2 1,2 0,1 29,3-60,-1 1,2-1,-1 1,1-1,0 1,0-1,1 0,0 0,0-1,1 1,0 0,0-1,1 0,-1 0,1 0,1-1,1 3,3 0,0 1,0-1,0-1,1 0,0 0,1-1,0-1,-1 0,12 3,5-1</inkml:trace>
  <inkml:trace contextRef="#ctx0" brushRef="#br0" timeOffset="-351.229">528 938,'-9'0,"-1"-1,0 0,1 0,-1-1,-3-2,12 4,0 0,0 0,0 0,0 0,0 0,0-1,0 1,0 0,1-1,-1 1,0 0,0-1,0 1,1-1,-1 1,0-1,0 0,1 1,-1-1,0 0,1 1,-1-1,1 0,-1 0,1 0,0 1,-1-1,1 0,0 0,-1 0,1 0,0 0,0 0,0 0,0 0,0 1,0-1,0 0,0 0,0 0,0 0,1 0,-1 0,0 0,1 0,-1 1,0-1,1 0,-1 0,1 0,-1 1,1-1,0 0,-1 1,1-1,0 0,-1 1,1-1,0 1,0-1,7-6,1 0,1 1,-1 0,1 0,0 1,0 1,0-1,1 2,-1-1,12-1,6-1,-1 2,1 0,24 1,-44 3,-1 0,1 1,0-1,0 2,0-1,-1 1,1 0,-1 1,1-1,-1 1,0 1,0 0,3 2,-7-4,0 1,0-1,0 1,-1-1,1 1,-1 0,0 0,0 0,0 0,0 1,-1-1,1 1,-1-1,0 1,0-1,0 1,0-1,-1 1,1 0,-1-1,0 1,0 0,0 0,-1-1,0 1,1 0,-1-1,0 1,-1 0,-6 17,-1-1,-1 0,-1 0,0-1,-2-1,0 0,-1-1,-10 10,-7 10,31-36,-1-1,0 1,0 0,0 0,1-1,-1 1,0 0,0 0,1 0,-1 0,1 0,-1 0,1 0,-1 0,1 0,-1 0,1 0,0 0,0 0,0 0,-1 0,1 1,0-1,0 0,1 0,-1 0,0 0,0 0,0 0,1 0,-1 1,11 3</inkml:trace>
  <inkml:trace contextRef="#ctx0" brushRef="#br0" timeOffset="965.296">1589 568,'-4'0,"-6"0,-5 0,-5 0,15 4,11 1,14 5,7 0,7-2,7-2,5-2,2-1,3-2,-1-5,1-2,-5-4,-1 0,-9 1</inkml:trace>
  <inkml:trace contextRef="#ctx0" brushRef="#br0" timeOffset="1295.706">1637 740,'0'4,"13"2,12-1,11 4,7 0,5-6,3-4,5 0,1-2,0-3,-6-2,-7 2,-8-4,-9 1</inkml:trace>
  <inkml:trace contextRef="#ctx0" brushRef="#br0" timeOffset="3609.703">2896 75,'0'-3,"0"0,0 1,-1-1,1 0,-1 1,1-1,-1 1,0-1,0 1,0-1,0 1,-1 0,1-1,0 1,-1 0,0 0,1 0,-1 0,0 0,-1-1,-2 0,1 1,-1-1,1 1,-1 0,0 0,0 0,0 1,0-1,0 1,-3 0,-9-1,-1 1,1 1,-1 1,1 0,0 1,-5 2,4-1,-1 1,1 1,0 1,1 1,0 0,0 1,0 1,1 1,-1 0,10-4,0 0,0 0,0 0,0 1,1 0,0 0,1 1,-1-1,1 1,1 0,0 1,0-1,0 1,1 0,1-1,-1 2,2-1,-2 8,2-9,0 0,1 0,0 1,0-1,1 0,0 0,1 0,-1 0,2 0,-1-1,4 7,-4-9,1-1,-1 0,1 0,0-1,1 1,-1 0,1-1,-1 0,1 0,0 0,0 0,0-1,1 1,-1-1,1 0,-1-1,1 1,0-1,-1 0,3 1,8 0,1 0,-1-1,1 0,-1-2,1 0,-1 0,0-1,1-1,-1-1,1 0,16-7,0-1,-1-1,0-1,3-4,-24 12,0-1,0 0,-1 0,0-1,0 0,0-1,-1 0,6-9,-10 12,0 1,-1-1,1 1,-1-1,-1 0,1 0,-1 0,0-1,0 1,-1-1,0 1,0-1,0 1,-1-1,0 1,0-1,-1 0,-1 2,0 0,0 0,0 0,0 1,-1-1,0 1,0 0,0 0,-1 0,1 0,-1 1,0-1,0 1,0 0,0 0,-1 1,1-1,-1 1,-3-2,-1 0,-1 0,1 1,0 0,-1 0,0 1,1 0,-1 0,0 2,-10-1,16 1,0 1,-1-1,1 1,0 0,0 0,0 1,0-1,0 1,0 0,0 0,0 0,1 1,-1-1,1 1,0 0,0 0,0 0,0 0,0 0,1 1,-1-1,1 1,0 0,0 0,0 0,1 0,-1 0,1 0,0 0,0 0,1 1,-1 2,0 1,0 1,1-1,0 1,1-1,0 1,0-1,1 0,0 1,0-1,1 0,0 0,0 0,1 0,0-1,5 7,-1-3,1 0,1-1,0 0,0-1,1 0,0-1,0 0,1 0,0-1,1-1,9 4,7-2</inkml:trace>
  <inkml:trace contextRef="#ctx0" brushRef="#br0" timeOffset="3959.667">3019 223,'0'-4,"1"0,0 0,0 0,0 0,1 0,0 0,-1 0,1 0,0 1,1-1,-1 1,1 0,-1-1,1 1,0 1,0-1,1 0,-1 1,0-1,3 0,7-6,1 1,0 1,0 0,12-4,-21 10,-1-1,1 1,0 0,0 0,0 0,0 1,-1-1,1 1,0 0,0 1,0-1,4 2,-6-1,-1 0,0-1,0 1,0 0,0 0,0 1,-1-1,1 0,0 0,-1 1,1 0,0-1,-1 1,0 0,1-1,-1 1,0 0,0 0,0 0,0 0,0 0,-1 0,1 0,-1 0,1 1,-1-1,0 0,1 0,-1 0,-1 2,1 3,-1-1,0 0,0 0,0 0,-1 0,0 0,0 0,-1-1,0 1,0-1,0 1,0-1,-52 65,30-38,-8 6,20-24,1 0,1 1,0 0,-2 6,13-20,-1-1,1 1,-1 0,1-1,-1 1,1 0,0 0,-1-1,1 1,0 0,0 0,-1 0,1 0,0-1,0 1,0 0,0 0,0 0,0 0,0 0,0-1,1 1,-1 0,0 0,0 0,1 0,-1-1,1 1,-1 0,0 0,1-1,-1 1,1 0,0-1,-1 1,1-1,0 1,-1-1,1 1,0-1,-1 1,1-1,0 1,0-1,0 0,-1 0,1 1,0-1,0 0,1 0,2 1,1-1,0 0,0 1,-1-2,1 1,0-1,0 1,2-2,21-7</inkml:trace>
  <inkml:trace contextRef="#ctx0" brushRef="#br0" timeOffset="4314.129">3783 75,'4'-5,"2"-4,-9 6,-8 9,-6 11,-5 7,-2 8,2 7,1 1,4-2,6 0,-1-1,2-3,3-3,7-3,12-6,3-7</inkml:trace>
  <inkml:trace contextRef="#ctx0" brushRef="#br0" timeOffset="4861.004">2427 691,'-26'-1,"39"1,32-4,252-21,98-12,-313 26,41-4,-1-6,16-9,-102 19</inkml:trace>
  <inkml:trace contextRef="#ctx0" brushRef="#br0" timeOffset="6959.576">2403 1431,'46'-62,"-13"27,32-29,-3-3,-3-3,-3-2,17-32,-56 61,-16 42,-1 1,0-1,0 1,0-1,0 1,0-1,0 1,0-1,0 1,0-1,0 1,0 0,0-1,0 1,0-1,0 1,-1-1,1 1,0-1,0 1,-1 0,1-1,0 1,0-1,-1 1,1 0,0-1,-1 1,1 0,-1 0,0-1,0 1,-1 0,1 0,0 1,-1-1,1 0,-1 0,1 1,0-1,0 1,-1-1,1 1,0-1,0 1,0 0,-1 0,1 0,-13 8,1 1,0 1,0 0,1 1,0 0,-7 11,-10 15,-19 34,36-54,0 0,2 1,0 0,2 1,0 0,1 1,1-1,-2 13,8-30,0 1,0 0,1-1,-1 1,1-1,0 1,0-1,0 1,1-1,-1 0,1 1,0-1,0 0,0 0,0 0,0-1,1 1,-1 0,1-1,0 0,-1 1,1-1,0 0,1-1,-1 1,0 0,0-1,1 0,-1 0,1 0,-1 0,1 0,-1-1,1 0,0 1,-1-1,1 0,0-1,25 0</inkml:trace>
  <inkml:trace contextRef="#ctx0" brushRef="#br0" timeOffset="7330.635">2896 1431,'2'-1,"0"0,0 0,1 0,-1 0,0 0,0 0,0-1,0 1,-1-1,1 1,0-1,0-1,6-4,52-44,-1-4,-3-1,-3-3,29-43,-80 98,1 1,0-1,0 0,1 1,-1 0,1 0,4-3,-8 6,0 0,0 0,0 0,0 0,1 0,-1 0,0 0,0 0,0-1,0 1,1 0,-1 0,0 0,0 0,0 0,1 0,-1 0,0 0,0 0,0 0,1 0,-1 1,0-1,0 0,0 0,1 0,-1 0,0 0,0 0,0 0,0 0,1 1,-1-1,0 0,0 0,0 0,0 0,0 0,1 1,-1-1,0 0,0 0,0 0,0 1,0-1,0 0,0 0,0 0,0 1,-4 23,-34 75,6-21,24-55</inkml:trace>
  <inkml:trace contextRef="#ctx0" brushRef="#br0" timeOffset="7698.326">3315 1357,'60'-54,"2"2,30-17,14-11,-65 45,-22 19,0 0,0 2,14-8,-32 25,-6 8,-10 13,-11 17,3 1,1 1,2 1,-8 27,18-45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0T07:31:17.611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0 593,'1'-7,"0"1,1-1,-1 1,1 0,1-1,-1 1,1 0,0 0,1 0,-1 1,3-4,57-71,-32 42,75-87,-64 79,-2-1,29-47,-66 89,-1 0,0 0,1 0,-1 0,-1 0,1 0,-1 0,0-1,0 1,-1-4,0 8,0 0,0 0,0 0,0 0,0-1,0 1,0 0,-1 0,1 0,0 0,-1 0,1 0,-1 0,1 0,-1 0,0 1,1-1,-1 0,0 0,0 0,0 1,1-1,-2 0,0 1,1-1,-1 1,0-1,1 1,-1 0,0 0,1 0,-1 0,0 0,1 0,-1 0,0 0,1 1,-1-1,0 1,1-1,-1 1,0 0,-4 2,-1 1,1-1,1 1,-1 0,0 1,1 0,0-1,0 2,0-1,1 0,0 1,0 0,0 0,1 0,-3 7,-7 17,1 0,-7 27,16-47,-24 77,5 1,-7 62,28-147,0 1,1-1,0 1,-1-1,1 0,1 1,-1-1,0 1,1-1,0 1,0-1,0 0,0 0,0 1,1-1,-1 0,1 0,0 0,0-1,0 1,0 0,3 2,-1-3,0 1,1 0,-1-1,1 0,0 0,-1 0,1-1,0 1,0-1,0-1,0 1,0 0,0-1,0 0,4-1,26-1,-3-3</inkml:trace>
  <inkml:trace contextRef="#ctx0" brushRef="#br0" timeOffset="497.217">887 272,'2'1,"-1"0,0-1,0 1,0 0,0 0,0 0,0 0,0 0,0 0,0 0,0 0,0 0,-1 0,1 1,0-1,-1 0,1 0,-1 1,0-1,1 0,-1 1,0-1,0 1,0-1,0 0,0 1,0-1,0 1,-1 43,-2-34,0-1,-1 1,0-1,0 0,-1 0,-1-1,0 1,0-1,0 0,-2-1,-2 3,-17 17,-2-2,-21 14,-21 20,71-60,-1 0,1 0,0 0,-1 0,1 1,0-1,0 0,-1 0,1 0,0 1,0-1,-1 0,1 0,0 1,0-1,0 0,-1 0,1 1,0-1,0 0,0 1,0-1,0 0,0 1,0-1,0 0,0 1,0-1,0 0,0 0,0 1,0-1,0 0,0 1,0-1,0 0,0 1,0-1,0 0,0 1,1-1,-1 0,0 0,0 1,0-1,20 3,47-12,-43 6,-4 0,11-1,0 1,0 2,0 1,0 1,0 1,1 2,-27-3,-1 0,1 1,-1-1,1 1,-1 0,1 0,-1 1,0-1,0 1,0 0,-1 0,1 0,-1 0,1 1,-1-1,0 1,0 0,-1 0,1 1,-1-2,-1 0,0 0,0 0,0 0,-1 0,1 1,-1-1,0 0,0 0,0 1,0-1,0 0,-1 0,1 0,-1 0,0 1,0-1,0 0,-1 0,1-1,-1 1,1 0,-1 0,0-1,0 1,0-1,0 1,-2 0,-12 12,0-1,-1 0,0-2,-1 0,0 0,-12 3,-32 14,-26 7,58-24,-1 1</inkml:trace>
  <inkml:trace contextRef="#ctx0" brushRef="#br0" timeOffset="829.589">962 914,'0'0,"0"0,0 1,0-1,0 0,0 0,0 1,0-1,0 0,0 1,0-1,0 0,0 0,0 1,1-1,-1 0,0 1,0-1,0 0,0 0,1 0,-1 1,0-1,0 0,0 0,1 0,-1 1,0-1,0 0,1 0,-1 0,0 0,0 0,1 1,-1-1,0 0,1 0,-1 0,0 0,1 0,-1 0,17-6,19-17,-32 20,121-92,11-19,-75 62,-54 46,1 0,0 0,0 1,0 1,1-1,4-1,-12 6,1-1,-1 1,0-1,1 1,-1 0,1-1,-1 1,1 0,-1 0,0 0,1 0,-1 0,1 1,-1-1,1 0,-1 1,0-1,1 1,0 0,-1 0,0 0,0 0,0 0,0 0,-1 1,1-1,0 0,-1 1,1-1,0 1,-1-1,0 1,1-1,-1 1,0-1,0 1,0-1,0 1,0-1,0 1,0-1,0 1,-1-1,-2 18,-1-1,-1 0,0 0,-2 0,0-1,-7 13,-20 57,26-59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0T07:31:19.276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253 322,'0'-1,"0"1,0 0,0-1,0 1,0 0,0-1,0 1,0 0,0 0,0-1,0 1,0 0,-1-1,1 1,0 0,0 0,0-1,0 1,-1 0,1 0,0 0,0-1,-1 1,1 0,0 0,0 0,-1 0,1-1,0 1,0 0,-1 0,1 0,0 0,-1 0,1 0,0 0,0 0,-1 0,1 0,0 0,-1 0,1 0,0 0,-1 0,-18 7,-17 17,18-9,2 2,0 0,0 0,2 2,0 0,1 0,1 1,1 1,1 0,1 1,0-1,2 2,1-1,0 1,2 0,0 0,2 1,1-1,0 0,2 1,2 15,-1-31,1 1,-1-1,1 0,0 0,1 0,0 0,0-1,1 1,4 4,-2-1,7 10</inkml:trace>
  <inkml:trace contextRef="#ctx0" brushRef="#br0" timeOffset="348.568">277 1062,'1'0,"0"0,-1 0,1 0,0 1,0-1,-1 0,1 0,0 0,0 0,-1 0,1 0,0-1,0 1,-1 0,1 0,0 0,-1-1,1 1,0 0,-1-1,1 1,0 0,-1-1,1 1,-1-1,1 1,0-1,22-19,-16 14,134-115,111-88,-236 202,-15 20,-20 30,15-34,-23 51,-34 82,53-120,2-1,0 1,2 0,1 0,-1 21,3-20</inkml:trace>
  <inkml:trace contextRef="#ctx0" brushRef="#br0" timeOffset="680.944">968 963,'8'-4,"12"-6,6-5,-1-5,-5 15,-6 11,-6 9,-3 7,-3 7,-6 8,-2 1,-1 3,-2-1,-1-4,2-3,2-8</inkml:trace>
  <inkml:trace contextRef="#ctx0" brushRef="#br0" timeOffset="1017.915">1313 543,'-4'0,"11"0,13 0,11 0,13 0,8 0,7 0,6 0,1 0,-3 0,-3-4,-13-1</inkml:trace>
  <inkml:trace contextRef="#ctx0" brushRef="#br0" timeOffset="1332.945">1584 815,'8'0,"8"0,9 0,8 0,8-4,0-2,3-3,-8-1</inkml:trace>
  <inkml:trace contextRef="#ctx0" brushRef="#br0" timeOffset="1768.37">2571 371,'-51'48,"6"-7,1 3,-25 34,58-64,1-1,1 2,0-1,1 1,0 1,1 0,1 0,0 0,1 0,1 1,-1 14,4-28,1 0,0 0,1 0,-1 0,0 0,1 0,-1 0,1 0,0 0,0 0,0 0,1-1,-1 1,1 0,-1-1,1 1,0-1,0 1,0-1,0 0,0 0,1 0,-1 0,0-1,1 1,0 0,-1-1,1 0,0 0,0 0,0 0,0 0,2 0,4 1,1 0,-1 0,1-1,-1-1,1 1,-1-2,1 1,-1-1,1-1,3 0,16-8,0-1,-1-2,-1 0,0-2,0-1,-2-1,0-2,-1 0,-1-1,-1-2,-1 0,0-1,-2-1,-1-1,13-22,-9 3</inkml:trace>
  <inkml:trace contextRef="#ctx0" brushRef="#br0" timeOffset="2102.892">2817 297,'-6'1,"0"1,-1-1,1 1,0 0,0 0,1 1,-1 0,0 0,1 0,0 1,0-1,0 1,0 1,0-1,1 1,0-1,-3 5,-7 8,1 1,0 1,2 0,-5 9,12-19,0 0,0 0,1 0,0 0,0 1,1-1,1 1,-1 0,2 0,-1-1,1 1,1 0,0 0,0 0,1-1,0 1,1-1,0 1,0-1,1 0,0 0,1-1,0 1,0-1,1 0,0 0,0-1,1 1,0-2,0 1,1-1,-1 0,1 0,1-1,-1 0,1-1,0 0,0 0,0-1,1 0,4 1,16 2,-3-3</inkml:trace>
  <inkml:trace contextRef="#ctx0" brushRef="#br0" timeOffset="2602.663">3286 519,'8'0,"0"0,1 1,-1 0,0 0,0 1,0 0,0 1,-1-1,1 2,0-1,-1 1,0 0,-3-2,0 1,-1 0,0 0,1 0,-1 0,0 1,-1-1,1 1,-1-1,1 1,-1 0,0 0,0 0,-1 0,1 1,-1-1,0 0,0 1,-1-1,1 0,-1 1,0-1,0 3,-1 0,-1 0,1 0,-1 0,-1 0,1 0,-1-1,0 1,-1-1,1 0,-1 0,-1 0,1 0,-2 0,-10 13,-1-1,-1-1,-4 2,-45 26,54-37,15-8,23-12,0 1,1 1,1 2,-1 1,1 1,1 1,-1 1,14 1,-38 2,0 1,-1 0,1 0,0 1,-1-1,1 1,0-1,-1 1,1 0,0 0,-1 0,1 0,-1 0,0 1,1-1,-1 1,0 0,0-1,0 1,0 0,0 0,0 0,-1 1,2 1,-2-2,0 1,-1-1,1 1,-1 0,1-1,-1 1,0 0,0-1,0 1,0-1,-1 1,1 0,-1-1,0 1,1-1,-1 1,0-1,0 1,-1-1,1 0,-1 1,1-1,-1 0,1 0,-2 1,-15 15,-1-1,-1-1,-1-1,0 0,-1-1,0-2,-1 0,-4 0,-59 34,51-24</inkml:trace>
  <inkml:trace contextRef="#ctx0" brushRef="#br0" timeOffset="2999.697">3582 1012,'1'-8,"0"0,1 0,-1 0,1 1,1-1,0 1,0-1,0 1,1 0,0 0,0 0,1 0,0 1,0 0,1 0,4-4,17-14,0 1,1 1,9-3,-12 7,3-2,54-37,-75 53,1 0,-1 0,1 1,-1-1,1 2,0-1,0 1,1 0,6 0,-13 2,-1 0,1 0,0 0,0 0,-1 0,1 0,0 1,0-1,-1 0,1 1,-1-1,1 1,0 0,-1 0,1 0,-1-1,1 1,-1 1,0-1,1 0,-1 0,0 0,0 1,0-1,0 0,1 2,-1 0,0 1,0-1,0 1,0 0,-1-1,1 1,-1 0,0-1,0 1,0 0,-1-1,0 3,-2 11,-1 0,-1 0,-1 0,-7 13,-45 97,50-103</inkml:trace>
  <inkml:trace contextRef="#ctx0" brushRef="#br0" timeOffset="3766.582">4470 666,'-4'0,"-6"0,12-4,13-1,17 0,12 0,6 2,8 2,2 0,-1 0,-6 1,-4 0,3-4,0-1,1 0,-6 1,-10 1</inkml:trace>
  <inkml:trace contextRef="#ctx0" brushRef="#br0" timeOffset="4086.071">4988 470,'8'1,"1"1,-1 0,1 0,-1 0,0 2,0-1,-1 1,2 0,14 7,-5-4,-5-3,0 1,0 1,-1 0,1 1,-1 0,-1 1,1 0,-1 0,-1 2,7 6,-16-14,0-1,0 1,0-1,0 1,0 0,-1-1,1 1,-1 0,1 0,-1 0,0-1,0 1,1 0,-1 0,-1 0,1-1,0 1,0 0,-1 0,1 0,-1-1,1 1,-1 0,0-1,1 1,-1 0,0-1,0 1,0-1,-1 1,1-1,0 0,0 1,-1-1,1 0,-1 0,1 0,-1 0,0 0,-11 7,1 0,-1-1,0 0,-11 2,17-5,-288 123,246-108</inkml:trace>
  <inkml:trace contextRef="#ctx0" brushRef="#br0" timeOffset="4565.329">5160 1086,'6'-1,"-1"1,0-1,1 0,-1-1,0 1,0-1,0 0,0 0,0-1,-1 1,1-1,-1 0,4-4,54-52,-49 45,227-250,-42 45,-67 70,-106 119,-3-1,0-1,-2-1,0-5,-19 35,1 0,-1 1,0-1,0 0,0 0,0-1,0 1,-1 0,1 0,-1 0,0 0,0 0,0-1,-1 1,1 0,-1-3,0 5,0 0,0 0,0-1,0 1,0 0,0 0,0 1,0-1,0 0,0 0,0 0,-1 1,1-1,0 1,-1-1,1 1,0-1,-1 1,1 0,-1-1,1 1,0 0,-1 0,1 0,-1 0,1 1,0-1,-1 0,1 0,-1 1,1-1,0 1,0-1,-1 1,1 0,0 0,0-1,-15 7,1 1,1 0,0 1,0 0,1 1,0 1,0 0,2 0,-7 9,-14 17,2 1,-17 30,25-33,2 2,2 0,1 1,2 1,1 0,3 1,1 0,0 11,9-48,0 1,1-1,0 0,-1 1,1-1,1 0,-1 1,0-1,1 0,-1 1,1-1,0 0,0 0,1 1,-1-1,1 0,-1-1,1 1,0 0,0 0,2 0,-1 0,0 0,1-1,0 1,-1-1,1 0,0 0,0 0,0-1,0 0,0 1,1-1,-1-1,0 1,3 0,19 1</inkml:trace>
  <inkml:trace contextRef="#ctx0" brushRef="#br0" timeOffset="5019.311">5900 618,'6'-5,"0"0,0 1,0 0,0 0,1 0,0 1,-1 0,1 0,4-1,68-16,-65 17,10-3,0 0,0 1,0 1,1 1,11 1,-31 1,1 1,-1 1,0-1,0 0,0 1,0 0,0 0,0 1,-1-1,1 1,0 0,-1 1,1-1,-1 1,0 0,0 0,0 0,0 0,0 1,-1-1,1 1,-1 0,0 0,0 1,-2-3,0 0,0 0,0 0,-1 0,1 0,0 1,-1-1,0 0,1 0,-1 1,0-1,0 0,0 0,0 1,-1-1,1 0,-1 0,1 1,-2 0,0 2,0-1,-1 1,1-1,-1 1,0-1,-1 0,1 0,-4 3,-10 8,0-1,-1-1,-1-1,-1 0,6-4,-96 52,42-26,54-22,31-12,49-12,-48 8,7-1,79-11,-92 14,0 2,0-1,1 2,-1 0,0 0,0 1,3 1,-12-2,0-1,0 1,-1 0,1 1,0-1,0 0,-1 1,1-1,-1 1,1 0,-1 0,0 0,0 0,0 0,0 1,1 0,-2-1,-1 0,1 0,0 0,0-1,-1 1,1 1,-1-1,0 0,0 0,1 0,-1 0,-1 0,1 0,0 0,0 0,-1 0,1 0,-1 1,-2 3,1 0,-1 0,-1-1,1 1,-1-1,0 1,0-1,0 0,-1-1,0 1,0-1,0 0,-4 2,-32 19,-2-3,-1-1,-18 5,62-26,-39 16</inkml:trace>
  <inkml:trace contextRef="#ctx0" brushRef="#br0" timeOffset="5348.937">6492 913,'4'-8,"0"0,1 0,0 1,0-1,1 1,0 0,0 0,0 1,4-3,12-12,11-16,6-7,2 2,37-29,-74 68,1-1,0 1,0 0,0 0,1 1,-1-1,1 1,-1 0,1 1,2-1,-7 2,1 0,-1 0,1 0,-1 0,0 0,1 0,-1 0,1 0,-1 1,1-1,-1 1,0-1,1 1,-1-1,0 1,0 0,1 0,-1 0,0 0,0 0,0 0,0 0,0 0,0 0,0 0,-1 0,1 0,0 1,-1-1,1 0,0 1,-1-1,0 0,1 1,-1-1,0 1,0-1,0 1,0-1,0 1,0-1,0 0,0 1,-1 0,1 7,-1 1,0-1,-1 1,0-1,0 1,-1-1,-1 0,-3 7,-42 74,16-31,15-21</inkml:trace>
  <inkml:trace contextRef="#ctx0" brushRef="#br0" timeOffset="7596.876">7231 371,'-4'0,"-1"-4,-5-6,17-1,16 1,11 3,14 2,6 2,7 2,5 0,1 2,-4-1,-12 0</inkml:trace>
  <inkml:trace contextRef="#ctx0" brushRef="#br0" timeOffset="7913.02">7355 618,'-4'4,"-2"6,18 5,14 0,12-3,11-2,11-4,3-7,-9-4</inkml:trace>
  <inkml:trace contextRef="#ctx0" brushRef="#br0" timeOffset="8414.706">8391 1,'-32'32,"2"2,2 1,1 1,1 1,3 1,1 2,-13 32,32-67,1-1,1 1,-1 0,1 0,-1 0,1 0,1 0,-1 0,1 0,0 0,0 1,0-1,1 0,0 3,0-5,1 0,0 1,-1-1,1 0,0 0,0 0,1 0,-1 0,1-1,-1 1,1-1,0 0,0 1,0-1,0-1,0 1,1 0,-1-1,0 1,4 0,-1 0,1 0,0 0,-1-1,1 1,0-2,0 1,0-1,0 0,0 0,0-1,0 0,0 0,0 0,-1-1,3-1,1-1,0-1,0 1,-1-2,1 1,-1-1,-1-1,1 0,-1 0,6-7,-4 3,0 0,-1-1,-1-1,1 1,-2-1,0-1,0 1,-2-1,1-1,-2 1,0 0,0-1,-2 0,1-10,-2 21,-1 0,0 0,-1 0,1 0,-1 0,1 0,-1 0,-1 0,1 0,0 1,-1-1,0 0,0 1,0-1,0 1,0 0,-1 0,1 0,-1 0,0 0,0 0,0 1,0-1,-1 1,1 0,-1 0,1 0,-1 1,0-1,1 1,-1 0,0 0,0 0,0 0,0 1,0 0,0 0,0 0,0 0,0 0,0 1,0 0,0 0,0 0,0 0,1 1,-1-1,0 1,1 0,-1 0,1 0,0 1,0-1,0 1,0-1,0 1,-1 2,0 0,0 1,0 0,1 0,0 0,0 0,0 0,1 1,0-1,0 1,1 0,0-1,0 1,0 0,1 0,0 0,0 0,1 0,0-1,0 4,1-2,0-1,0 1,0 0,1-1,0 1,0-1,1 0,0 0,1 0,-1-1,1 1,0-1,1 0,-1 0,1-1,3 2,16 9</inkml:trace>
  <inkml:trace contextRef="#ctx0" brushRef="#br0" timeOffset="9279.161">8909 149,'0'0,"0"0,1 0,-1 0,0 1,0-1,0 0,1 0,-1 0,0 0,0 0,0 0,1 0,-1 0,0 0,0 0,1 0,-1-1,0 1,0 0,0 0,1 0,-1 0,0 0,0 0,0 0,1 0,-1-1,0 1,0 0,0 0,0 0,0 0,1-1,-1 1,0 0,0 0,0 0,0-1,0 1,0 0,0 0,0 0,0-1,0 1,0 0,0 0,0-1,0 1,0 0,0 0,0-1,-13-3,6 6,-1 1,1 0,0 0,0 1,0 0,0 0,1 0,-6 5,-1 1,97-30,-76 18,0 1,-1 0,1 0,0 1,0 0,0 1,0 0,-1 0,1 0,0 1,-1 0,1 1,2 1,-7-3,0 0,-1 1,1-1,0 1,-1 0,1 0,-1 0,0 0,1 0,-1 1,0-1,-1 0,1 1,0 0,-1-1,1 1,-1 0,0 0,0 0,0 0,0 0,0 0,-1 0,1 0,-1 0,0 0,0 0,0 0,-1 0,1 0,-1 0,1 1,-1-2,0 1,-1 2,-1 3,-1 0,-1 0,1 0,-1-1,-1 1,1-1,-1 0,0-1,-1 0,0 0,0 0,0 0,0-1,-1-1,0 1,-6 2,-18 8,-1-2,0 0,-22 3,37-11,13-5,0 1,0 1,0-1,0 1,0 0,0 0,1 0,-1 0,-3 4,9-6,0 1,1-1,-1 1,1-1,-1 1,1-1,-1 0,1 0,-1 0,1 0,-1 0,1 0,-1 0,1 0,0-1,161-22,9-9,-23 4,-145 27,4-1,0 1,0 0,0 0,0 0,0 1,7 1,-15-1,0 0,1 0,-1 0,0 0,0 0,0 0,1 0,-1 1,0-1,0 0,0 0,1 0,-1 0,0 0,0 0,0 0,1 0,-1 1,0-1,0 0,0 0,0 0,0 0,1 1,-1-1,0 0,0 0,0 0,0 1,0-1,0 0,0 0,0 1,0-1,0 0,0 0,0 0,0 1,0-1,0 0,0 0,0 1,0-1,0 0,0 0,0 0,0 1,0-1,0 0,0 0,-12 13,-19 7,-22 6,-1-2,-1-3,-1-2,-1-3,-25 3,-106 32,158-40</inkml:trace>
  <inkml:trace contextRef="#ctx0" brushRef="#br0" timeOffset="9798.984">9574 124,'1'-3,"-1"1,0-1,1 0,-1 1,1-1,0 1,0-1,0 1,0 0,0-1,0 1,1-1,6 0,-3 21,-2 14,-1 0,-2 0,-1 0,-2 0,-1-1,-1 1,-2-1,-1 2,5-26,0-1,0 0,-1 1,1-1,-1 0,-1-1,-4 6,-12 11</inkml:trace>
  <inkml:trace contextRef="#ctx0" brushRef="#br0" timeOffset="10213.319">8070 889,'4'0,"10"0,11 0,9 0,8 0,13 0,27-4,16-6,4-5,1 0,-3-2,-8-2,-18 2</inkml:trace>
  <inkml:trace contextRef="#ctx0" brushRef="#br0" timeOffset="10985.023">8120 1456,'-1'0,"1"-1,0 1,-1 0,1-1,0 1,0 0,0-1,-1 1,1-1,0 1,0 0,0-1,0 1,0 0,0-1,0 1,0-1,0 1,0-1,0 1,0 0,0-1,0 1,0-1,0 1,0 0,0-1,0 1,1 0,-1-1,0 1,0-1,1 1,-1 0,0-1,0 1,1 0,-1 0,0-1,1 1,-1 0,12-19,28-28,2 2,20-15,-32 33,-2 0,0-2,-2-1,-2-1,-1-1,-1-1,0-3,-14 11,-8 25,0-1,0 1,0 0,1-1,-1 1,0 0,0-1,0 1,-1 0,1-1,0 1,0 0,0-1,0 1,0 0,0 0,0-1,0 1,-1 0,1-1,0 1,0 0,0 0,-1-1,1 1,0 0,0 0,-1 0,1-1,0 1,0 0,-1 0,1 0,0 0,-3 0,1 1,0-1,0 1,0 0,0 0,0 0,0 0,0 0,1 0,-1 0,0 1,0-1,1 1,-1-1,1 1,0 0,-1 0,-18 21,2 0,0 0,2 2,1 0,1 1,1 1,1 0,1 0,-2 14,12-37,1-1,-1 0,1 1,0-1,0 0,0 1,0-1,0 0,1 0,0 1,0-1,-1 0,2 0,-1 0,0 0,1 0,-1 0,1 0,0 0,0-1,0 1,0 0,1-1,2 2,15 12</inkml:trace>
  <inkml:trace contextRef="#ctx0" brushRef="#br0" timeOffset="11368.632">8464 1555,'30'-20,"138"-125,90-72,-252 213,28-21,-33 24,0 1,1-1,-1 0,0 1,0-1,0 1,0-1,0 1,1-1,-1 1,0 0,0-1,1 1,-1 0,0 0,1 0,-1 0,0 0,0 1,1-1,-1 0,0 0,0 1,1-1,-1 1,1 0,-2 0,1 0,-1 0,1 0,-1 0,1 0,-1 0,0 0,1 1,-1-1,0 0,0 0,0 0,0 1,0-1,0 0,0 0,0 0,-1 1,1-1,0 0,-1 0,1 0,-1 0,1 0,-1 0,0 1,-19 31,18-30,-13 19,-7 8,2 2,0 0,2 1,2 1,-2 8,11-19</inkml:trace>
  <inkml:trace contextRef="#ctx0" brushRef="#br0" timeOffset="11718.213">9131 1283,'11'-11,"60"-59,-63 63,0 1,0 0,1 0,0 0,0 1,0 1,1-1,0 1,-8 3,0 1,1-1,-1 0,0 1,1-1,-1 1,1 0,-1 0,1 0,-1 0,1 0,-1 1,1-1,-1 1,0 0,1-1,-1 1,0 0,1 0,-1 0,0 1,0-1,0 1,1 0,1 2,-2 0,1 0,0-1,-1 2,0-1,0 0,0 0,0 1,-1-1,1 1,-1-1,0 5,1 6,0 1,-2 0,1 0,-2 0,0-1,-1 1,-3 9,-1-3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0T07:31:40.557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29 1233,'0'0,"0"1,0-1,0 0,0 1,0-1,0 0,0 1,0-1,-1 1,1-1,0 0,0 1,0-1,0 0,0 1,-1-1,1 0,0 1,0-1,0 0,-1 0,1 1,0-1,-1 0,1 0,0 1,0-1,-1 0,1 0,0 0,-1 0,1 0,-1 1,1-1,0 0,-1 0,1 0,0 0,-1 0,1 0,-1 0,1 0,0 0,-1 0,1 0,0-1,-1 1,1 0,0 0,-1 0,1 0,0 0,-1-1,1 1,0 0,-1 0,1-1,-1 1,0-1,0 1,0-1,0 0,1 1,-1-1,0 0,0 0,1 0,-1 0,0 0,1 1,-1-1,1 0,-1 0,1-1,-1 1,1 0,0 0,0 0,-1 0,1-1,1-2,-1 0,1 1,0-1,0 0,1 1,-1-1,1 0,0 1,0 0,0-1,0 1,1 0,1-2,42-40,-34 34,8-7,85-79,30-42,-104 105,-3-2,0-1,-3-1,-1-1,-2-2,5-13,-24 47,0 0,-1 0,1 0,-2 0,1 0,-1 0,0-1,0 1,-1 0,0-4,0 9,-1 0,1 0,-1 0,1 0,-1 0,0 0,0 0,0 0,0 0,0 0,0 0,-1 0,1 1,-1-1,1 1,-1-1,1 1,-1-1,0 1,0 0,1 0,-1 0,0 0,0 0,0 0,0 1,-1-1,1 1,0-1,0 1,0 0,0 0,0 0,-1 0,1 0,-1 0,-5 1,0 0,0 0,0 1,0 0,0 1,0-1,0 2,0-1,1 1,0 0,0 1,0-1,0 1,-1 2,-11 10,0 0,1 1,-15 21,17-19,1 0,1 1,1 0,1 2,1-1,1 1,1 1,1 0,1 0,1 0,1 1,1 0,1 0,2 0,0 0,2-17,0-1,0 0,1 1,-1-1,2 0,-1 0,1 0,0-1,1 1,-1-1,1 1,1-1,-1-1,1 1,0 0,0-1,3 2,2 2,1-1,0 0,1-1,-1 0,1-1,0 0,1-1,-1-1,4 1,12 3</inkml:trace>
  <inkml:trace contextRef="#ctx0" brushRef="#br0" timeOffset="353.626">916 986,'1'1,"0"-1,1 1,-1 0,0 0,0 0,0 0,0 0,0 0,0 0,-1 0,1 0,0 0,0 0,-1 1,1-1,-1 0,1 1,-1-1,1 0,-1 1,0-1,0 0,0 1,0 0,4 37,-5-34,0 1,0-1,-1 0,0 0,0-1,0 1,0 0,-1-1,0 1,0-1,0 0,-1 0,1 0,-1 0,0-1,-1 2,-14 11,-2-1,-19 11,18-11,-34 21,10-6,2 1,0 2,-3 7,46-39,0 0,0-1,0 1,0 0,0 0,0 0,0 0,1 0,-1 0,0 0,0 0,1 1,-1-1,1 0,-1 0,1 1,0-1,-1 0,1 0,0 1,0-1,0 0,0 1,0-1,0 0,0 1,1 0,0-1,0 1,0-1,1 0,-1 0,0 1,0-1,1 0,-1 0,1 0,-1 0,1-1,-1 1,1 0,-1-1,1 1,1 0,9 2,1 0,0-1,-1-1,11 1,9-1</inkml:trace>
  <inkml:trace contextRef="#ctx0" brushRef="#br0" timeOffset="835.283">1262 1282,'8'-4,"7"-6,5-5,0 4,-5 8,-4 9,-8 12,-5 11,-6 4,-2 6,1 0,-2-2,1 0,2-1,2-7</inkml:trace>
  <inkml:trace contextRef="#ctx0" brushRef="#br0" timeOffset="1285.922">892 962,'0'-5,"0"-4,-9 2,-6 11,-10 9,-4 7,-6 4,-1 2,-3 1,1 0,7-5</inkml:trace>
  <inkml:trace contextRef="#ctx0" brushRef="#br0" timeOffset="2135.199">1163 394,'-3'-1,"0"1,1-1,-1 0,0 0,1 0,-1-1,1 1,0-1,-1 1,1-1,0 0,0 0,0 0,0 0,0 0,0 0,1-1,-1 1,1-1,0 1,-1-1,1 1,0-1,0 0,1 1,-1-1,1 0,-1 0,1 0,0 1,0-1,0 0,0 0,1 0,-1 1,1-1,0 0,-1 0,5-4,0 0,0 0,0 0,0 1,1 0,1 0,-1 0,1 1,-1-1,2 2,-1-1,0 1,1 0,3-1,21-8,1 1,30-6,-48 13,0 1,17-5,0 1,13 0,-38 7,-1 0,1 0,0 1,0 0,0 0,0 1,0 0,0 0,0 0,-1 1,1 0,-1 0,1 1,-1 0,-4-2,-1-1,1 1,-1 0,0 0,1 0,-1 0,0 0,0 0,0 1,0-1,0 0,0 1,0-1,0 1,0-1,-1 0,1 1,0 0,-1-1,0 1,1-1,-1 1,0 0,0-1,0 1,0 0,0 1,-1 0,0 0,0 0,0 0,-1 0,1 0,-1 0,1 0,-1-1,0 1,0 0,0-1,-1 1,-10 10,-1 0,-1-1,0-1,-8 5,14-11,-133 86,90-61,1 2,2 3,2 1,1 2,-12 16,56-52,0 0,0 0,0 0,0 1,0-1,1 0,-1 1,1-1,-1 1,1 0,0-1,0 1,0 0,1 0,-1 0,1-1,-1 1,1 0,0 0,0 0,0 0,1 0,-1 0,2 0,-1-1,1 1,0 0,-1-1,1 1,0-1,1 1,-1-1,0 0,1 0,-1 0,1 0,0-1,-1 1,1-1,0 1,0-1,0 0,0 0,0 0,2 0,16 4,0-1,0-1,0-1,0 0,0-2,0 0,11-3,36-5,42-13,-99 19,33-7</inkml:trace>
  <inkml:trace contextRef="#ctx0" brushRef="#br0" timeOffset="4364.137">2100 690,'-1'0,"1"-1,-1 0,1 1,-1-1,0 1,1-1,-1 1,0-1,1 1,-1-1,0 1,0 0,1-1,-1 1,0 0,0 0,0 0,1 0,-1-1,0 1,0 0,0 0,1 0,-1 1,0-1,0 0,0 0,1 0,-1 0,0 1,-17 19,-2 35,12-18,2 1,2 0,1 31,-5 45,6-96,0 0,1-1,1 1,1 0,0 0,2 3,2 3</inkml:trace>
  <inkml:trace contextRef="#ctx0" brushRef="#br0" timeOffset="4702.264">1656 1110,'-4'-9,"-2"-6,1-5,0-4,15 2,17 2,22 3,31 1,19 2,5 5,2 3,-9 3,-12 1,-13 2,-14 1,-12-1,-15 1</inkml:trace>
  <inkml:trace contextRef="#ctx0" brushRef="#br0" timeOffset="5034.018">2642 1011,'67'-65,"-33"35,-2-2,-1-2,-1 0,-2-2,-1-2,-7 6,-1 0,-1-1,-2-1,-2 0,0-1,-3-1,-1 0,-9 34,0-1,-1 1,1-1,-1 1,0-1,1 1,-1-1,0 1,-1-1,1 1,0-1,-1 1,1-1,-1 1,0 0,0-1,0 1,0 0,0-1,0 1,-1 0,1 0,-1 0,0 0,1 0,-1 1,0-1,0 1,0-1,0 1,0-1,0 1,-1 0,1 0,0 0,-1 0,1 1,-1-1,1 1,-1-1,1 1,-1 0,1 0,-2 0,-4 0,-1 0,0 0,1 1,-1 0,0 1,1 0,0 1,-1-1,1 1,0 1,0 0,-5 3,-1 4,1 1,0 0,1 0,1 1,0 0,1 1,0 1,1-1,0 2,2-1,0 1,0 0,2 0,-4 13,0 8,1 1,2-1,2 1,1 0,2 0,1 9,0-40,1 0,-1 0,1 0,0 0,0 0,1 0,0 0,1 0,-1-1,1 1,0-1,1 0,-1 0,1 0,1 0,-1-1,1 1,0-1,0 0,0-1,1 1,0-1,0 0,0 0,21 9</inkml:trace>
  <inkml:trace contextRef="#ctx0" brushRef="#br0" timeOffset="5381.826">3259 887,'8'0,"0"1,-1-1,1 1,0 1,-1 0,1 0,-1 0,1 1,4 2,-10-3,1-1,-1 0,0 0,0 1,0-1,0 1,0 0,-1-1,1 1,0 0,-1 0,1 0,-1 0,0 0,0 1,0-1,0 0,0 0,0 1,0-1,-1 1,1-1,-1 1,0-1,0 1,0-1,0 1,0-1,0 1,-1-1,1 0,-1 2,-1 1,0 0,-1 1,0-1,0 0,0 0,0-1,-1 1,1-1,-1 1,0-1,-1 0,-1 1,-63 44,55-40,-37 23,29-20,0 1,2 0,0 2,0 1,1 0,-8 12,25-27,1 0,0 0,0 1,0-1,1 1,-1-1,0 1,0-1,1 1,-1-1,1 1,0 0,-1-1,1 1,0 0,0-1,0 1,0 0,0-1,0 1,1 0,-1-1,0 1,1 0,0 1,9 11</inkml:trace>
  <inkml:trace contextRef="#ctx0" brushRef="#br0" timeOffset="5714.661">3234 1085,'0'-2,"1"1,-1 0,1 0,-1 0,1-1,-1 1,1 0,0 0,-1 0,1 0,0 0,0 0,0 0,0 0,0 1,0-1,0 0,0 0,0 1,1-1,29-14,-24 12,10-4,1 1,-1 0,1 1,0 1,1 1,-1 1,11 0,-20 1,1 1,-1 0,0 1,1 0,-1 0,0 1,1 0,-1 1,0 0,-1 0,1 1,-1 0,1 1,-1-1,5 5,-11-7,0 0,0-1,0 1,-1 0,1 0,0 0,-1 0,0 0,1 0,-1 0,0 1,0-1,0 0,0 1,-1-1,1 1,-1-1,1 1,-1-1,0 1,0-1,0 1,0 0,0-1,-1 1,1-1,-1 1,0-1,1 0,-1 1,0-1,-1 0,1 1,0-1,-1 0,0 1,-8 10,0-2,0 1,-2-1,1-1,-11 8,3-3,14-10,-6 4,1 0,1 0,0 1,0 0,-4 7,12-16,0 0,1 0,-1 0,1 0,-1 0,1 0,-1 1,1-1,0 0,-1 0,1 0,0 0,0 1,0-1,0 0,0 0,0 0,0 1,0-1,1 0,-1 0,0 0,1 1,-1-1,1 0,0 0,1 1,0-1,0 1,0-1,0 0,0 1,0-1,1-1,-1 1,0 0,1 0,-1-1,0 1,1-1,-1 0,0 0,1 0,1 0,10 0,1-1,-1 0,1-1,-1-1,8-2,27-8</inkml:trace>
  <inkml:trace contextRef="#ctx0" brushRef="#br0" timeOffset="6231.964">3283 148,'-5'-32,"4"30,1 0,-1 0,1 0,-1 1,1-1,0 0,-1 0,1 0,0 0,0 0,0 0,1 0,-1 1,0-1,1 0,-1 0,1 0,0 0,-1 1,1-1,0 0,0 1,0-1,0 0,0 1,1 0,-1-1,0 1,1 0,-1-1,1 1,0 0,-1 0,1 0,0 0,-1 1,13-9,1 2,0 0,0 0,0 1,0 1,1 1,0 0,0 1,0 1,0 0,1 2,5-1,-7 2,0-1,0 2,-1 0,1 0,-1 2,1 0,-1 0,0 1,0 1,-1 0,0 1,0 1,8 6,-13-8,0 0,-1 1,1 0,-1 1,-1 0,1 0,-2 0,1 1,-1-1,2 6,-5-10,0 1,-1 0,0-1,0 1,0 0,0 0,-1-1,0 1,0 0,0 0,0 0,-1-1,0 1,0 0,0 0,-1-1,0 1,1-1,-1 1,-1-1,1 0,-3 4,-13 14,0 0,-1-1,-14 11,-39 46,70-77,1 1,0-1,0 1,0-1,0 1,0-1,0 1,0 0,1-1,-1 1,0 0,1 0,-1-1,1 1,0 0,0 0,0 0,0-1,0 1,0 0,0 0,0 0,1 0,0 0,0 1,0-2,1 1,-1 0,1 0,-1 0,1-1,0 1,0-1,0 1,0-1,0 0,0 0,0 0,0 0,1 0,0 0,11 3,0-1,0 0,0-1,0-1,11 0,19-2,1-2,14-4,-43 5,30-4</inkml:trace>
  <inkml:trace contextRef="#ctx0" brushRef="#br0" timeOffset="6647.07">4122 764,'-4'4,"7"2,11-1,16 0,11-2,11-1,6-1,5-1,0 0,-6 0,-5 0,-11 0</inkml:trace>
  <inkml:trace contextRef="#ctx0" brushRef="#br0" timeOffset="7085.591">4097 962,'0'4,"13"1,12 0,15 0,8-2,6-1,13-1,8-1,1-4,-10-2,-15 1</inkml:trace>
  <inkml:trace contextRef="#ctx0" brushRef="#br0" timeOffset="7879.544">5306 616,'0'-3,"0"0,0-1,0 1,-1 0,1 0,-1 0,0 0,0 0,0 0,0 0,0 0,-1 0,1 1,-1-1,0 0,0 1,0-1,0 1,0 0,0 0,-1 0,1 0,-1 0,1 0,-1 1,0-1,0 1,0-1,0 1,0 0,0 1,0-1,0 0,-3 1,-3-1,0 0,-1 1,1 0,0 1,0 0,0 1,0-1,0 2,0-1,0 1,-3 3,-25 12,1 2,1 2,0 1,2 2,0 2,-20 20,1 2,-20 29,9 1,57-71,1 0,0 0,1 1,0 0,0 0,1 0,0 0,0 0,1 2,2-8,0-1,0 1,0 0,0-1,1 1,-1-1,1 1,0-1,-1 1,1-1,1 1,-1-1,0 0,0 0,1 1,-1-1,1 0,0 0,0 0,0-1,0 1,0 0,0-1,0 1,0-1,1 0,-1 0,0 0,1 0,-1 0,1 0,-1-1,3 1,11 3,1 0,0-1,1-1,9-1,-21 0,29 0,0-2,0-1,-1-1,1-2,-1-2,0-1,0-2,3-2,7-5,0-1,-2-3,-1-1,0-2,29-24,-63 43,-1 0,1-1,-1 1,0-2,0 1,-1 0,0-1,0 0,0 0,-1-1,0 1,0-1,-1 0,0 0,-1 0,1-1,-2 1,0 1,-1 0,0-1,0 1,-1 0,0-1,0 1,0 0,-1 0,0 0,0 0,-1 0,0 1,0-1,-1 1,0-1,0 1,-4-4,0 0,-1 0,0 0,0 1,-1 0,0 1,0 0,-1 0,-6-2,14 8,0 1,1-1,-1 1,0-1,0 1,0 0,0 1,0-1,0 0,0 1,0-1,0 1,0 0,0 0,0 0,0 1,0-1,0 1,0 0,0-1,0 1,0 1,0-1,1 0,-1 1,0-1,1 1,-1 0,1 0,0 0,-1 0,1 0,0 0,0 1,1-1,-1 1,-1 1,-3 8,0 0,1 1,0 0,1 0,1 0,0 0,0 0,1 1,1-1,1 1,-1-1,3 14,-1-15,0 1,1 0,1-1,0 0,1 1,0-1,0-1,2 1,-1 0,1-1,1 0,0-1,7 8,42 32,-31-34</inkml:trace>
  <inkml:trace contextRef="#ctx0" brushRef="#br0" timeOffset="8313.824">5552 986,'-1'-2,"0"0,0 1,1-1,-1 0,1 0,-1 0,1 0,0 0,-1 0,1 0,0 0,0 0,0 0,1 0,-1 0,0 0,1 1,0-1,-1 0,1 0,1-1,0-1,0 1,0 0,1 0,0 0,-1 0,1 0,0 1,1-1,-1 1,3-2,9-4,0 1,0 1,1 0,14-3,-25 7,16-5,1 2,0 0,0 1,14 0,-30 4,-1 0,0 0,0 1,1-1,-1 1,0 0,0 1,0-1,0 1,2 1,-4-2,-1 1,0-1,0 1,0-1,0 1,0 0,0 0,0-1,-1 1,1 1,-1-1,1 0,-1 0,0 1,0-1,0 0,0 1,0-1,-1 1,1-1,-1 1,1 3,-2-1,1 0,0 0,-1 1,0-1,0 0,-1 0,1 0,-1 0,0 0,-1-1,1 1,-1 0,0-1,0 0,0 0,-2 2,-13 16,-2-2,-16 15,18-18,-7 7,1-2,2 0,1 1,-7 11,27-33,0 0,0 1,0-1,0 0,0 0,0 1,0-1,0 0,0 1,1-1,-1 0,1 1,-1-1,1 1,-1 0,1-1,0 1,0-1,0 1,0-1,0 1,0-1,0 1,0 0,1-1,-1 1,1-1,-1 1,1-1,0 1,-1-1,1 0,0 1,0-1,0 0,0 0,0 0,0 1,0-1,0 0,1 0,-1 0,0-1,1 1,-1 0,0 0,1-1,-1 1,1-1,-1 1,2-1,7 3,-1-1,1-1,-1 1,1-1,0-1,0 0,-1 0,2-1,25-5</inkml:trace>
  <inkml:trace contextRef="#ctx0" brushRef="#br0" timeOffset="8747.177">6021 936,'17'-1,"0"0,0-2,10-3,38-4,-45 8,62-1,-79 3,0 1,1-1,-1 0,1 1,-1 0,0 0,1 0,-1 0,0 0,0 1,0 0,0-1,0 1,0 0,0 0,-1 1,1-1,-1 1,0-1,1 1,-2-1,-1 0,1-1,0 1,-1 0,1 0,-1 0,0-1,0 1,0 0,0 0,0 0,0 0,0 0,0-1,-1 1,1 0,-1 0,1 0,-1-1,0 1,0 0,0-1,0 1,0-1,0 1,0-1,0 1,-1-1,1 0,-1 1,-47 37,-30 12,2-1,-33 29,109-79,0 1,0-1,-1 1,1 0,0 0,0-1,0 1,1 0,-1 0,0 0,0 0,0 0,1 0,-1 0,0 1,1-1,-1 0,1 0,0 0,-1 1,1-1,0 0,0 0,0 1,-1-1,1 0,1 0,-1 1,0-1,1 1,0-1,0 1,1-1,-1 0,0 1,1-1,-1 0,1 0,0 0,-1 0,1 0,0 0,0 0,-1-1,1 1,0-1,0 1,13 2,0 0,0 0,0-2,11 0,20-1,0-2,0-3,-1-1,0-2,7-4,-11 0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0T07:31:51.444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42 678,'-1'1,"-1"-1,1 0,-1 1,1-1,0 0,-1 0,1 0,-1-1,1 1,-1 0,1 0,-1-1,1 1,-1-1,1 1,0-1,-1 0,1 1,0-1,0 0,0 0,-1 0,1 0,0 0,0 0,0 0,0 0,1-1,-1 1,0 0,0-1,1 1,-1-1,1-1,0-1,1 0,-1 1,1 0,0-1,0 1,0-1,1 1,-1 0,1 0,-1 0,1 0,0 0,1-1,185-297,-71 110,-113 186,23-44,-26 46,0 1,0 0,0-1,0 1,-1-1,1 1,-1-1,1 0,-1 1,0-1,0 1,0-1,0 0,-1 1,1-1,-1 1,0-1,0 0,0 2,1 0,-1 0,0 0,0 0,1 1,-1-1,0 0,0 0,0 1,0-1,0 1,0-1,0 1,0-1,0 1,0 0,0 0,-1-1,1 1,0 0,0 0,0 0,0 0,0 0,-1 0,1 0,0 1,0-1,0 0,0 1,0-1,0 1,0-1,0 1,0-1,0 1,0 0,0 0,-37 28,22-8,1-1,1 2,1 0,2 0,0 1,1 1,1 0,1 0,1 1,-2 20,7-38,1 0,1-1,-1 1,1 0,0 0,1 0,-1-1,2 1,-1 0,1-1,0 1,0-1,0 1,1-1,0 0,3 4,0-1,1-1,0 1,0-1,1 0,0 0,1-1,-1 0,1-1,9 5,6 2,0-2,1 0,0-2,0-1,1-1,0-1,0-1,7-1,5 0</inkml:trace>
  <inkml:trace contextRef="#ctx0" brushRef="#br0" timeOffset="460.707">658 555,'-4'-36,"2"30,1 0,0 0,1 0,-1 0,1 0,0 0,1 0,0 0,0-2,2 1,-1 0,1 0,0 0,0 0,1 0,0 1,1-1,-1 1,1 0,0 0,0 1,1 0,0 0,0 0,0 0,0 1,1 0,3-1,8-4,1 0,0 2,0 0,1 1,0 1,15-2,-31 6,0 0,1 1,-1-1,0 1,1 0,-1 0,0 1,0-1,1 1,-1 0,0 0,0 1,0-1,0 1,0 0,0 0,0 0,-1 0,1 0,-1 1,3 2,-3-1,-1-1,0 1,1-1,-1 1,-1 0,1-1,0 1,-1 0,0 0,0 0,0 0,-1 1,1-1,-1 0,0 0,0 0,0 0,-1 0,1 1,-1-1,0 0,-1 3,-3 8,-1 0,0 0,-1-1,-1 0,0 0,0 0,-2 0,-76 89,22-27,63-75,0 0,-1 0,1 1,0-1,0 1,0-1,0 1,0-1,1 1,-1 0,0-1,1 1,-1 0,1-1,0 1,0 0,-1 0,1-1,0 1,0 0,1 0,-1-1,0 1,1 0,-1 0,1 0,1 0,0 0,-1 0,1 0,0 0,1 0,-1-1,0 1,0-1,1 0,-1 0,1 0,-1 0,1 0,-1 0,1-1,0 1,2-1,73 7,-40-7</inkml:trace>
  <inkml:trace contextRef="#ctx0" brushRef="#br0" timeOffset="825.712">1324 432,'31'-4,"-28"3,1 0,0 0,-1 1,1 0,0-1,0 1,-1 0,1 1,0-1,-1 1,1-1,1 2,-1-1,-1 0,1 0,-1 0,0 1,1-1,-1 1,0 0,0 0,0 0,-1 1,1-1,0 0,-1 1,0 0,1 0,-1 0,0 0,-1 0,1 0,0 0,-1 0,0 1,0-1,0 1,0-1,0 3,-1 0,0-1,0 0,0 0,-1 1,0-1,0 0,-1 0,1 0,-1 0,0 0,-1 0,1-1,-1 1,0-1,0 1,0-1,-4 3,-19 20,-1-2,-5 2,6-5,0 2,-5 7,30-30,0 0,0 0,0 0,0 0,0 0,0 0,0 1,0-1,0 0,1 0,-1 1,0-1,1 0,0 1,-1-1,1 1,0-1,-1 0,1 1,0-1,0 1,0-1,0 1,0-1,1 1,-1-1,1 2,0-2,1 1,-1-1,1 1,-1-1,1 0,-1 0,1 1,0-1,0 0,0-1,0 1,0 0,0 0,0-1,0 1,0-1,0 0,12 2,0 0,0-1,1-1,-1 0,4-2,35-7,-4-2</inkml:trace>
  <inkml:trace contextRef="#ctx0" brushRef="#br0" timeOffset="1294.1">1644 160,'-4'0,"16"0,13 4,12 6,7 1,10 3,3-1,4-3,1-2,-2-4,-7 3,-4-1,-6-1,-11-1</inkml:trace>
  <inkml:trace contextRef="#ctx0" brushRef="#br0" timeOffset="1626.715">1694 481,'0'4,"-4"2,11 3,13 1,11-1,13-3,16-6,19-4,8 0,-11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0T06:35:53.845"/>
    </inkml:context>
    <inkml:brush xml:id="br0">
      <inkml:brushProperty name="width" value="0.025" units="cm"/>
      <inkml:brushProperty name="height" value="0.025" units="cm"/>
      <inkml:brushProperty name="color" value="#FF0066"/>
      <inkml:brushProperty name="ignorePressure" value="1"/>
    </inkml:brush>
  </inkml:definitions>
  <inkml:trace contextRef="#ctx0" brushRef="#br0">102 1286,'-19'3,"18"-1,0-1,1 0,-1 0,1 1,-1-1,1 0,0 1,-1-1,1 1,0-1,0 0,0 1,0-1,0 1,0-1,1 1,0 9,0 0,1 0,0 0,1 0,0 0,1-1,0 1,1-1,0 0,0-1,1 1,0-1,1 0,0 0,7 5,-1 0,2-2,0 1,0-2,1 0,0 0,1-2,0 0,14 4,81 31,1-6,67 12,-151-44,2-1,-1-2,0-1,1-2,-1 0,28-5,0-4,-1-3,0-2,5-4,-28 9,1 2,0 1,16 1,71-12,382-73,-489 87,32-7,1-2,-2-3,35-16,44-13,-73 26,-1-3,-2-1,0-3,29-20,12-14,73-62,-123 89,-2-1,0-2,-3-2,7-10,2 0,-36 41,0 0,-1-1,0-1,-1 1,1-1,-2 0,1 0,-1-1,0 1,-1-1,0-1,3-8,-7 13,0 0,0 0,-1 1,0-1,0 0,0 0,0 1,-1-1,1 0,-1 1,-1 0,1-1,0 1,-1 0,0 0,0 0,0 1,-1-1,-1-1,-6-6,-2-1,1 1,-2 1,1 0,-2 1,-15-7,0 1,0 1,-2 2,1 2,-2 0,1 2,-1 2,-10-1,-30-3,0 2,-55 3,54 5,-12-1,1 5,-47 8,-95 14,153-19,-1-3,1-2,-19-6,-12 2,-11 5,42 5,1 4,-72 20,96-19,17-4,-1-1,0-2,0-1,-28 0,9-1,1 3,0 1,0 3,-44 15,-28 7,116-32,-51 13,1 1,-17 10,56-19,2 2,-1 0,1 1,0 0,1 1,0 1,0 1,1 0,-7 9,17-16,0 0,0 0,0 1,1-1,0 1,0 0,1 0,0 0,0 1,0-1,1 0,0 1,0-1,0 1,1-1,0 1,0-1,1 1,0-1,0 1,1 3,5 15,1 1,2-1,0 0,10 15,-13-26,6 10,2-3</inkml:trace>
  <inkml:trace contextRef="#ctx0" brushRef="#br0" timeOffset="1146.875">3085 793,'1'-1,"-1"-1,0 1,1 0,-1 0,1 0,0-1,-1 1,1 0,0 0,0 0,0 0,-1 0,1 0,0 1,0-1,0 0,1 0,-1 1,0-1,1 0,28-14,-22 13,76-32,58-13,-25 9,506-170,-473 166,-61 19,-68 17</inkml:trace>
  <inkml:trace contextRef="#ctx0" brushRef="#br0" timeOffset="2147.918">3850 177,'-10'-10,"-11"-14,21 22,0 1,0 0,0 0,0 0,0 0,0 0,0 0,0 0,0 0,0-1,1 1,-1 0,0 0,1 0,-1 0,1 0,-1 0,1 0,0 0,-1 1,1-1,0 0,0 0,-1 0,1 1,0-1,0 0,0 1,1-1,10-7,0 0,1 1,0 1,0 0,0 1,1 0,0 1,11-2,30-4,33-2,-74 11,93-14,-59 7,1 2,0 1,0 3,0 2,19 4,-65-4,0 0,0 1,0-1,0 1,0-1,0 1,0 0,0 0,-1 1,1-1,0 1,-1-1,1 1,-1 0,0 0,1 0,-1 0,0 0,0 0,0 0,-1 1,1-1,0 1,-1 0,0-1,1 1,-1 0,0 0,-1 0,1 1,0 1,-1 0,0 0,-1 0,1 0,-1 0,0 0,0 0,-1 0,1 0,-1 0,0 0,0-1,-1 1,1-1,-1 1,0-1,-2 1,-30 36,-3-1,-1-3,-4 1,-8 8,-26 31,73-72,-1 0,1 0,-1-1,0 1,0-1,-1 0,1-1,-1 1,0-1,0 0,-3 0,7-2,1-1,-1 0,1 1,-1-1,1 0,-1 0,1 0,-1 0,1-1,-1 1,1 0,-1-1,1 1,-1-1,1 1,0-1,-1 1,1-1,0 0,-1 0,0-2,-1 1,1 0,1-1,-1 1,0-1,1 1,-1-1,1 0,0 0,-1 0,2 0,-1 0,0 0,0 0,-12-68,10 50,-1-1,0 1,-2 0,-1 0,-3-6,4 14,-3-7,0-1,1 0,1-1,7 22,0-1,0 1,0 0,-1-1,1 1,0 0,0-1,0 1,0 0,0-1,0 1,0 0,-1-1,1 1,0 0,0-1,1 1,-1-1,0 1,0 0,0-1,0 1,0 0,0-1,0 1,0 0,1-1,-1 1,0 0,0 0,1-1,-1 1,0 0,0-1,1 1,-1 0,0 0,13 7,11 20,14 39,2-2,47 55,-46-66,-25-31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0T07:31:54.002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66 518,'0'0,"0"0,0-1,0 1,0 0,0 0,0-1,0 1,0 0,0-1,0 1,0 0,0-1,0 1,0 0,0-1,0 1,0 0,0 0,-1-1,1 1,0 0,0 0,0-1,0 1,-1 0,1 0,0-1,0 1,-1 0,1 0,0 0,0-1,-1 1,1 0,0 0,0 0,-1 0,1 0,0 0,-1 0,1-1,0 1,-1 0,-12 9,-10 19,18-18,2 1,-1-1,1 1,1 0,0 0,0 0,1 0,0 0,1 0,1 0,0 0,1 5,4 23,3 1,11 30,-12-44,9 36,75 286,-79-282,-3 1,-3 1,-3 0,-3 22,-3-54,1-5,13-64,29-112,31-121,-65 235,30-140,-6-3,-4-50,-27 216,1 0,0 0,0 0,1 0,0 1,0-1,0 0,1 1,1 0,2-6,-2 8,0 0,0 1,1-1,-1 1,1 0,0 1,0-1,0 1,1 0,-1 0,1 1,0-1,-1 1,2 0,66-21,0 4,2 2,0 4,1 3,7 3,387-1,-324 9,-140-1,1335-29,-1252 24,-1-4,-1-3,0-5,61-19,-106 20</inkml:trace>
  <inkml:trace contextRef="#ctx0" brushRef="#br0" timeOffset="1257.129">904 1011,'1'-3,"-1"-1,0 1,-1-1,1 1,0 0,-1-1,0 1,0-1,0 1,0 0,-1 0,1 0,-1 0,0 0,0 0,0 0,0 0,0 1,-1-1,1 1,-1-1,1 1,-1 0,0 0,0 0,0 1,0-1,0 1,-1-1,1 1,0 0,-1 1,1-1,0 0,-1 1,1 0,-3 0,-5-1,0 2,-1-1,1 2,0-1,0 1,0 1,0 0,0 1,1 0,-1 1,0 0,-12 9,0 0,2 1,0 1,1 1,0 1,-13 16,20-19,0 0,1 1,1 0,1 1,0 1,1 0,1 0,0 0,0 7,6-21,1 0,0 0,0 1,1-1,-1 0,1 0,0 0,0 1,1-1,-1 0,1 0,0 0,0 0,0 0,0 0,1 0,0 0,0 0,1 2,1-2,0 1,0-1,0 0,0 0,1 0,0 0,-1-1,1 0,1 0,-1 0,0-1,6 2,8 2,1-1,0-1,0 0,0-2,1 0,-1-1,15-2,-15-1,0-1,-1-1,0 0,0-2,0 0,-1-1,1 0,-2-2,1 0,-1-1,-1-1,0-1,0 0,-1-1,-1 0,0-2,-1 1,0-2,-2 1,1-2,-2 1,0-2,-2 1,6-14,-12 26,-1 0,1 0,-1 0,0-1,0 1,0 0,-1-1,0 1,0-1,-1 1,1 0,-1-1,0 1,0 0,-1-1,0 1,0 0,0 0,0 0,-1 1,0-1,0 0,-3-1,1 0,-1 0,0 1,0 0,0 1,-1-1,1 1,-1 0,0 1,0 0,-1 0,1 0,-1 1,1 0,-3 0,-2 0,1 0,-1 1,0 0,1 1,-1 0,0 1,1 0,-1 1,1 0,-1 1,1 1,0-1,0 2,-3 1,7-2,-1 0,1 0,1 1,-1 0,1 0,-1 1,2 0,-1 0,1 0,-1 1,2-1,-1 1,1 1,0-1,1 0,-1 1,1 0,1 0,0 0,-1 5,2-6,1 1,0-1,0 1,1-1,0 0,0 1,1-1,0 0,0 0,0 0,1 0,0-1,1 1,-1-1,1 1,0-1,1-1,0 1,0 0,0-1,3 2,6 6,0-1,1-1,0 0,1-1,0-1,0 0,18 6,-6-4,1-2,0-1,5-1,-1-1</inkml:trace>
  <inkml:trace contextRef="#ctx0" brushRef="#br0" timeOffset="1635.809">1397 1184,'7'0,"-1"0,1 0,-1 1,0 0,0 0,1 1,-1 0,0 0,0 0,0 1,0 0,-3-1,0 0,-1 0,1 0,-1 0,0 0,0 0,0 1,0-1,0 1,0-1,-1 1,1 0,-1 0,0-1,1 1,-1 0,-1 0,1 0,0 0,-1 1,0-1,1 0,-1 3,-1-1,0 1,0-1,0 1,-1-1,0 1,0-1,0 0,-1 0,1 0,-1 0,0-1,-1 1,1-1,-2 2,-62 60,49-50,-15 13,19-18,1 1,0 0,1 1,0 0,0 3,11-16,0 1,1 0,-1 0,0 0,1 0,-1 0,1 0,-1 0,1 0,-1 0,1 0,0 0,0 0,-1 0,1 0,0 0,0 0,0 0,0 0,0 0,0 0,0 1,1-1,-1 0,0 0,1 0,-1 0,1 0,-1 0,1 0,-1 0,1-1,-1 1,1 0,0 0,0 0,-1-1,1 1,0 0,0-1,0 1,0 0,0-1,0 1,0-1,0 0,0 1,0-1,0 0,1 0,6 3,1-1,0-1,0 0,0 0,4 0,-11-1,26 0</inkml:trace>
  <inkml:trace contextRef="#ctx0" brushRef="#br0" timeOffset="1971.921">1792 1283,'11'0,"0"0,0 1,0 1,0 0,0 1,0 0,0 0,3 3,-10-5,0 1,0 0,0 0,0 1,0-1,-1 1,1 0,-1 0,0 0,0 0,0 1,0-1,0 1,-1 0,1 0,-1 0,0 0,0 0,-1 0,1 0,0 5,-2-5,0 0,0-1,-1 1,1 0,-1 0,0 0,0-1,0 1,-1 0,1-1,-1 1,0-1,0 0,0 0,0 1,-1-1,1-1,-1 1,0 0,0 0,-12 11,-1 0,0-1,-4 1,12-8,-6 4,5-4,1 0,-1 0,1 1,0 0,0 1,1 0,-3 4,10-11,-1 0,1-1,-1 1,1 0,-1 0,1 0,0-1,0 1,-1 0,1 0,0 0,0 0,0 0,0-1,0 1,0 0,0 0,0 0,0 0,0 0,1 0,-1-1,0 1,1 0,-1 0,0 0,1-1,0 2,0-1,1 1,-1-1,1 0,0 1,-1-1,1 0,0 0,0 0,0 0,0-1,0 1,1 0,56 8,-22-10,1-1,13-4,-27 3,22-3</inkml:trace>
  <inkml:trace contextRef="#ctx0" brushRef="#br0" timeOffset="2300.605">2261 1233,'-5'0,"-4"0,15 0,15 4,8 2,8 0,10-6,22-3,12-5,4-5,2 0,-7-3,-8 2,-17 3</inkml:trace>
  <inkml:trace contextRef="#ctx0" brushRef="#br0" timeOffset="3420.819">3050 1455,'-1'0,"0"0,0 1,0-1,0 0,0 0,0 0,0 0,0-1,0 1,0 0,1 0,-1-1,0 1,0 0,0-1,0 1,0-1,0 1,1-1,-1 1,0-1,0 1,1-1,-1 0,0 0,1 1,-1-1,1 0,-1 0,1 0,-1 0,1 1,0-1,-1 0,1 0,0 0,0 0,0 0,0 0,0 0,0 0,0 0,0 0,0 0,0 0,0 0,0 0,1 0,0-3,0 0,1 0,-1 0,1 1,0-1,0 0,0 1,1 0,-1-1,3-1,106-98,-57 55,-2-2,-3-3,13-19,-32 32,-2-1,-2-1,-1-3,-14 23,-1-1,-1 0,0-1,-2 0,-1 0,3-24,-9 44,1-1,-1 1,0 0,0-1,0 1,-1 0,0 0,1-1,-1 1,-1 0,1 0,-1 0,0 0,-1-3,2 6,-1-1,1 1,0-1,-1 1,1-1,-1 1,0 0,1 0,-1-1,0 1,0 1,0-1,0 0,0 0,0 1,0-1,0 1,0-1,0 1,0 0,0 0,0 0,0 0,0 0,0 1,0-1,0 0,0 1,0 0,0-1,-2 2,-8 4,-1 0,1 0,0 2,1-1,0 2,0-1,1 2,0-1,0 1,1 1,-12 13,2 1,0 1,-13 26,21-32,1 1,1 0,1 1,0 0,2 0,1 1,1 0,1 0,0 0,2 0,1 0,2 15,-1-30,0-1,1 1,0-1,1 0,-1 1,1-1,1-1,-1 1,1 0,0-1,1 0,0 0,0 0,0 0,0-1,1 0,3 2,3 3,1-1,1-1,-1 0,1-1,0-1,1 0,0 0,0-2,11 3</inkml:trace>
  <inkml:trace contextRef="#ctx0" brushRef="#br0" timeOffset="3789.458">3937 1110,'1'1,"0"-1,0 0,0 1,0 0,0-1,0 1,0 0,0-1,0 1,0 0,-1 0,1 0,0-1,-1 1,1 0,-1 0,1 0,-1 0,1 0,-1 0,1 1,-1-1,0 0,0 0,0 0,0 0,0 0,0 0,0 0,0 1,0-1,-4 37,1-31,-1 0,0-1,0 0,0 0,-1 0,0-1,0 1,-1-1,-4 3,-60 42,45-35,1 1,13-10,0 1,1-1,-1 2,2 0,-1 0,1 1,0 0,1 0,-6 9,14-17,-1 0,1 1,-1-1,1 1,-1-1,1 1,0-1,0 1,-1-1,1 1,0-1,0 1,1-1,-1 1,0-1,1 1,-1-1,0 1,1-1,0 1,-1-1,1 0,0 1,0-1,0 0,0 0,0 1,0-1,0 0,0 0,0 0,0 0,1-1,-1 1,0 0,1 0,-1-1,1 1,5 3,1-1,0 0,0 0,0 0,1-1,1 0,28 4</inkml:trace>
  <inkml:trace contextRef="#ctx0" brushRef="#br0" timeOffset="4136.052">4012 1554,'13'-3,"15"-9,124-82,52-46,-149 101,-28 21,-27 23,-12 13,-18 22,7-13,2 2,0 0,2 2,2 0,-7 17,23-45,-1-1,1 1,0 0,0 0,1-1,-1 1,0 0,1 0,0 0,0 0,0 0,0 0,0-1,0 1,1 1,6 12</inkml:trace>
  <inkml:trace contextRef="#ctx0" brushRef="#br0" timeOffset="4818.135">4455 543,'-1'0,"0"0,-1 0,1 0,-1-1,1 1,-1 0,1-1,0 1,-1 0,1-1,-1 0,1 1,0-1,0 0,-1 1,1-1,0 0,0 0,0 0,0 0,0 0,0-1,0 1,1 0,-1 0,0 0,0-1,1 1,-1 0,1-1,-1 1,1-1,0 1,0-1,0 1,-1 0,1-1,0 1,1-2,-1 1,0-1,0 1,1-1,-1 0,1 1,0-1,0 1,0 0,0-1,0 1,0 0,1-1,-1 1,1 0,-1 0,1 0,0 1,0-1,0 0,0 0,0 1,2-1,0 0,0 0,0 1,0 0,1 0,-1 0,0 0,1 1,-1-1,4 1,-8 0,0 0,1 0,-1 0,0 0,1 0,-1 0,0 0,1 0,-1 0,0 0,1 1,-1-1,0 0,1 0,-1 0,0 0,1 0,-1 1,0-1,0 0,1 0,-1 0,0 1,0-1,1 0,-1 0,0 1,0-1,0 0,0 1,1-1,-1 0,0 1,0-1,0 0,0 0,0 1,-17 17,-87 49,72-49,0 2,2 1,0 1,1 2,-10 13,36-35,1 0,0 1,0-1,0 1,0 0,0 0,0 0,1-1,0 1,-1 1,1-1,0 0,0 0,1 0,-1 0,1 1,0-1,-1 1,2-2,0 1,-1-1,1 1,0-1,0 0,0 0,1 0,-1 0,0 1,1-2,-1 1,1 0,0 0,0 0,0-1,0 1,0-1,0 0,0 1,0-1,0 0,1 0,-1 0,1 0,24 7,0 0,0-2,1-1,0-1,0-1,0-1,1-2,-1-1,0-1,6-3,8 0</inkml:trace>
  <inkml:trace contextRef="#ctx0" brushRef="#br0" timeOffset="5503.006">4529 394,'0'-1,"-1"-1,0 0,0 1,1-1,-1 0,0 1,0-1,-1 1,1-1,0 1,0 0,-1 0,1-1,-1 1,1 0,-2-1,-31-25,33 27,-7-6,-1 1,1 0,-2 0,1 1,0 0,-1 1,1 0,-1 0,0 1,0 1,0-1,0 2,-8-1,1 2,0 0,-1 1,1 1,0 0,1 1,-1 1,-11 5,26-10,1 1,-1 0,0 0,0-1,1 1,-1 0,0 0,1 1,-1-1,1 0,-1 0,1 1,0-1,-1 1,1-1,0 1,0 0,0-1,0 1,1 0,0-1,0 1,-1-1,1 1,0-1,0 0,1 1,-1-1,0 1,0-1,1 1,-1-1,1 0,-1 1,1-1,-1 0,1 0,0 1,0 0,4 3,-1 0,1 0,0 0,0-1,0 0,1 0,-1 0,1 0,6 2,11 4</inkml:trace>
  <inkml:trace contextRef="#ctx0" brushRef="#br0" timeOffset="6404.986">3345 222,'13'-1,"0"-1,-1 0,1-1,-1 0,9-5,16-3,32-7,29-7,1 3,30 1,-126 21,507-53,-455 52,1 2,-1 2,3 3,-4 0,0-2,0-3,11-3,318-39,-350 37</inkml:trace>
  <inkml:trace contextRef="#ctx0" brushRef="#br0" timeOffset="6797.118">5121 0,'8'0,"-1"9,-1 6,-7 10,-3 8,-5 7,-1 6,2-1,1-5,3-4,1-4,2-4,1-6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0T07:32:06.718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208 1,'-5'0,"-4"0,-11 0,-5 0,-2 0,-2 0,5 4,2 6,5 5,0 0,5-3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0T07:32:14.523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486 138,'0'-4,"1"0,-2 0,1 0,0 0,-1 0,0 0,0 0,0 0,0 0,-1 0,1 1,-1-1,0 0,0 1,0-1,-1 1,1 0,-1 0,0-1,-2 1,0 0,0 0,0 0,0 1,0 0,0 0,-1 0,1 0,-1 1,1 0,-1 0,0 1,-4-1,-4 1,-1 0,0 0,1 2,-1-1,1 2,0 0,0 1,0 0,0 1,1 1,-1 0,-5 4,1 1,0 1,0 1,1 1,1 1,0 0,1 1,0 0,0 3,13-16,-4 4,0 1,0 1,1-1,0 1,-2 6,6-14,0 1,0 0,1 0,-1-1,1 1,-1 0,1 0,0 0,0 0,0 0,0-1,0 1,0 0,0 0,1 0,-1 0,1 0,-1-1,1 1,0 0,0 0,0-1,0 1,0-1,0 1,0-1,0 1,0-1,1 1,-1-1,1 0,0 1,8 3,0 1,0-2,0 0,1 0,-1 0,1-2,0 1,0-1,0-1,0 0,0 0,0-2,1 1,2-1,23-4,0-1,0-1,21-9,-35 10,31-9,28-13,-68 23,-1-1,1-1,-1 0,0-1,-1 0,0-1,0 0,2-3,-11 9,-1 1,1-1,-1 1,1-1,-1 0,0 0,0 0,0 0,-1 0,1 0,-1-1,0 1,0 0,0-1,0 1,0-1,-1 0,1 1,-1-1,0 1,0-1,-1 1,1-1,-1 0,1 1,-1-1,0 1,-1 0,1-1,-1 1,1 0,-1 0,0 0,0 0,0 0,0 0,-1 0,-1 0,-5-7,-1 2,-1-1,1 1,-1 1,-1 0,1 0,-1 1,0 1,-1 0,0 1,10 2,-1 1,1 0,-1 1,1-1,0 0,-1 1,0 0,1 0,-1 0,1 0,-1 1,1-1,-1 1,1 0,0 0,-1 0,1 0,0 1,0 0,0-1,0 1,0 0,0 0,0 1,1-1,-1 0,1 1,-1 0,1-1,0 1,0 0,1 0,-1 0,0 1,1-1,0 0,0 1,-1 0,-1 7,0-1,1 1,0-1,0 1,1 0,0 0,1 0,0 0,1 0,1-1,-1 1,2 4,0-6,1 0,-1 0,1-1,1 1,0-1,0 0,0 0,1 0,0-1,1 0,0 0,0-1,0 1,1-2,-1 1,2-1,-1 0,0-1,10 4,4 0,1 0,0-2,1 0,-1-2,1-1,0 0,8-2,9 0</inkml:trace>
  <inkml:trace contextRef="#ctx0" brushRef="#br0" timeOffset="362.335">1127 89,'5'0,"0"8,0 8,-1 9,-9 4,-8 6,-7 1,-3-1,-3-3,4 2,1-5,4-3,1-2,3-1,12 0,15-4,9-5,1-5</inkml:trace>
  <inkml:trace contextRef="#ctx0" brushRef="#br0" timeOffset="697.968">1300 213,'-1'-2,"0"1,0-1,1 1,-1-1,0 0,1 0,0 1,-1-1,1 0,0 0,0 1,0-1,0 0,0 0,0 1,1-1,-1 0,0 0,1 1,0-1,-1 0,1 1,0-1,0 1,0-1,1-1,1 0,0 0,0 0,0 1,0-1,0 1,1 0,-1 0,1 0,-1 0,3 0,7-3,0 1,0 0,0 1,0 1,0 0,12 0,-22 2,0 0,0 0,1 0,-1 0,0 1,0-1,0 1,1 0,-1 0,0 0,0 0,0 1,-1-1,1 1,0 0,1 0,-3 0,0-1,1 1,-1-1,0 1,0 0,0-1,0 1,0 0,-1 0,1 0,0 0,-1 0,0 0,1 0,-1 0,0 0,0 0,0 0,0 1,-1 4,-1 0,1-1,-1 1,-1-1,1 0,-1 1,0-1,-1-1,1 1,-1 0,0-1,-1 0,1 0,-1 1,-16 12,-1 0,-1-1,-14 7,13-8,0 1,1 1,-6 6,27-23,1 1,-1 0,0-1,1 1,-1 0,1 0,-1 0,1 0,0 0,0 0,0 0,0 0,0 0,0 1,1-1,-1 0,1 1,0-1,-1 2,2-2,0-1,-1 1,1-1,0 1,0-1,0 1,0-1,0 0,0 1,1-1,-1 0,0 0,1 0,-1 0,0 0,1 0,-1 0,1-1,0 1,-1 0,1-1,0 1,-1-1,1 0,0 0,-1 1,2-1,11 1,0 1,0-2,0 1,0-2,0 0,0-1,0 0,7-3,24-7</inkml:trace>
  <inkml:trace contextRef="#ctx0" brushRef="#br0" timeOffset="1195.479">1892 65,'-5'0,"-4"0,-7 4,1 6,2 5,17 0,15 2,17-3,12-2,9-5,4-2,3-3,1-5,-4-3,-3 0,-12 0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0T07:32:16.385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168 938,'9'-11,"0"1,0 0,1 0,0 1,2-1,31-31,-18 15,-2-2,-1-1,-1 0,-2-2,-1 0,10-24,-26 51,-1 0,1 1,-1-1,0 0,0 0,-1 0,1 1,-1-1,0 0,0 0,0 0,0 0,-1 0,0 0,0 1,0-1,0 0,-1-2,0 4,1-1,-1 1,0 0,0 0,0 0,0 0,0 1,0-1,-1 1,1-1,0 1,-1 0,1-1,-1 1,1 1,-1-1,0 0,0 1,1-1,-1 1,0 0,0 0,1 0,-1 0,0 0,-1 1,-11 1,0 1,0 0,0 1,1 1,0 0,0 1,0 1,1 0,0 1,0 0,1 1,0 0,-8 9,4-4,1 2,0 0,1 1,1 0,1 1,0 1,2-1,0 2,-2 6,5-10,0 1,2 0,0 1,1-1,0 7,3-19,1 1,0-1,0 1,0-1,1 1,0-1,0 1,0-1,1 1,0-1,0 0,0 0,1 0,-1 0,1-1,0 1,1-1,-1 1,2 0,6 7,1 0,0-1,1 0,0 0,0-2,1 0,1 0,-1-2,2 1,0-1,17 3</inkml:trace>
  <inkml:trace contextRef="#ctx0" brushRef="#br0" timeOffset="369.775">612 938,'4'0,"6"9,1 6,-2 10,-1 4,-12 2,-8-1,-3 0,-3-3,-2 0,14-1,9-5</inkml:trace>
  <inkml:trace contextRef="#ctx0" brushRef="#br0" timeOffset="717.835">1055 1061,'5'-4,"5"-1,5-5,8-4,5-4,2 1,-5 7,-6 11,-6 8,-10 7,-10 9,-7 5,-2 2,-2-2,2 0,4-2,4-1,3-6</inkml:trace>
  <inkml:trace contextRef="#ctx0" brushRef="#br0" timeOffset="1218.446">957 198,'-7'-35,"6"33,0-1,0 1,0 0,0-1,1 1,-1-1,1 0,0 1,0-1,0 1,0-1,0 1,0-1,1 1,-1-1,1 1,0-1,0 1,0-1,0 1,0 0,0-1,2 0,2-4,2 0,-1 0,1 1,0 0,0 0,1 1,-1 0,1 0,0 1,1 0,-1 0,1 1,3-1,14-4,1 1,0 2,23-3,-44 7,0 1,1-1,-1 1,0 1,0-1,0 1,0 0,0 0,0 1,0 0,0 0,0 0,-1 1,1-1,-1 1,3 3,-4-3,0 0,-1 1,0-1,0 1,0 0,0-1,0 1,-1 1,0-1,0 0,0 1,0-1,-1 1,0-1,0 1,0 0,0-1,-1 1,0 0,0 0,0 3,-1 2,0-1,-1 0,0 0,0 0,-1 0,0 0,-1-1,0 1,0-1,-1 0,0 0,-1 1,-14 16,-1-1,-22 21,22-25,1 2,2 0,-6 9,22-29,0 1,0-1,1 1,-1 0,1 0,-1 0,1 0,0 0,0 0,1 0,-1 0,1 0,-1 0,1 0,0 0,0 1,0-1,1 0,-1 1,1-2,1 1,-1 0,0-1,1 1,-1-1,1 0,0 0,0 1,0-1,0 0,0 0,0-1,0 1,1 0,-1-1,1 0,0 1,9 3,0 0,0-1,0-1,0 0,1-1,0 0,-1-1,7 0,17 0</inkml:trace>
  <inkml:trace contextRef="#ctx0" brushRef="#br0" timeOffset="1755.5">1647 420,'41'3,"0"1,0 2,36 10,38 7,39-6,-54-7,82 21,-178-31,0 1,1 0,-1 0,0 1,0-1,-1 1,1 0,0 0,-1 0,1 1,-1-1,1 1,-1 0,0 0,0 0,-2-2,-1 0,1 0,-1 0,1 0,-1 1,1-1,-1 0,0 0,1 0,-1 1,0-1,0 0,0 0,0 1,0-1,0 0,-1 0,1 1,0 0,-2 1,1 0,0-1,-1 1,1 0,-1-1,0 1,0-1,0 0,0 0,0 1,-2-1,-21 19,-1-1,-1-1,-1-2,-14 7,-125 54,33-17,15-4,-80 43,161-79</inkml:trace>
  <inkml:trace contextRef="#ctx0" brushRef="#br0" timeOffset="2198.779">2757 618,'-9'69,"6"-56,1 0,0-1,1 1,1 0,0 3,0-11,1-1,0 1,0-1,0 0,0 0,1 1,-1-1,1 0,0 0,1-1,-1 1,0 0,1-1,0 1,0-1,0 0,3 2,3 2,1-1,0 0,1 0,0-1,0 0,0-1,0 0,0-1,1-1,0 1,-1-2,8 1,6 0,0-1,0-2,-1 0,1-2,16-3,-6-2,0-1,0-2,-1-1,-1-2,0-1,-1-2,15-11,-33 20,-1-1,0-1,0 0,-1 0,-1-2,1 1,-2-2,0 1,0-1,-1-1,-1 0,0 0,-1 0,-1-1,0 0,-1 0,3-16,-7 26,0 0,-1 0,1 0,-1 0,0 0,-1 0,1-1,-1 2,0-1,-1 0,1 0,-1 0,0 0,0 1,0-1,0 1,-3-3,1 1,-1 1,0-1,-1 1,0 0,0 0,0 1,0-1,0 2,-1-1,0 0,0 1,-16-5,-1 0,0 1,0 1,0 2,-1 0,-17 0,8 2,1 1,-1 2,0 1,0 2,0 1,1 2,0 1,0 1,1 2,1 1,-3 3,-9 6</inkml:trace>
  <inkml:trace contextRef="#ctx0" brushRef="#br0" timeOffset="6834.857">489 1037,'-12'0,"0"-1,0 0,0-1,0 0,-7-3,17 4,-1 1,1-1,0 0,0 0,0 0,0-1,0 1,0 0,0-1,0 0,0 1,0-1,1 0,-1 0,1 0,1 1,-1 0,1-1,-1 1,1 0,0-1,0 1,0 0,-1-1,1 1,0-1,1 1,-1 0,0-1,0 1,1 0,-1-1,1 1,-1 0,1-1,-1 1,1 0,0 0,0 0,-1 0,2-1,2-3,2-1,-1 1,0 0,1 1,0-1,0 1,0 1,0-1,1 1,0 0,-1 0,1 1,0 0,7-2,4 0,-1 1,1 1,0 0,0 1,11 1,-24 0,-1 1,1-1,0 1,0 0,-1 0,1 0,-1 1,1 0,-1 0,0 0,1 0,1 2,-5-3,0 0,0 0,0-1,-1 1,1 0,0 0,0 0,-1 1,1-1,-1 0,1 0,-1 0,1 0,-1 0,0 1,1-1,-1 0,0 0,0 2,0-1,-1 1,1-1,-1 0,1 1,-1-1,0 0,0 0,0 1,0-1,-1 0,1 0,-1 0,1 0,-1 0,-26 27,-1 0,-2-2,-15 10,34-27,-5 1,0 1,-1-2,-14 6,15-8,1 1,0 1,-12 9,27-19,1 1,-1-1,1 0,-1 1,1-1,-1 0,1 1,-1-1,1 0,-1 1,1-1,0 1,-1-1,1 1,0-1,-1 1,1-1,0 1,0-1,-1 1,1 0,0-1,0 1,0-1,0 1,0 0,0-1,0 1,0-1,0 1,0-1,0 1,0 0,0-1,1 1,-1 0,22 9,34-5,-54-5,30-1,0-2,0-1,0-1,0-2,2-2,-30 8,33-8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0T07:32:25.651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107 155,'0'1,"-53"20,51-20,0 0,0-1,0 1,0-1,-1 0,1 1,0-1,0 0,0 0,0-1,0 1,-1 0,1-1,0 1,0-1,0 0,0 1,0-1,0 0,0 0,1 0,-1-1,-1 1,3 0,-1 0,1 0,-1 0,1 0,-1-1,1 1,0 0,0 0,-1 0,1 0,0 0,0 0,0 0,0 0,0-1,0 1,1 0,-1 0,0 0,1 0,-1 0,0 0,1 0,-1 0,1 0,0 0,-1 0,1 0,0 0,22-29,-20 27,9-8,-1 1,2 0,0 1,0 0,0 1,1 1,0 0,1 1,-1 0,1 1,0 1,1 0,-1 1,1 1,-1 1,10-1,-24 2,1 0,-1 0,1-1,0 1,-1 0,1 0,-1 1,1-1,-1 0,1 0,0 1,-1-1,1 1,-1-1,0 1,1 0,-1 0,1-1,-1 1,0 0,0 0,0 0,1 1,-1-1,-1 1,0-1,1 1,-1-1,0 0,0 1,1-1,-1 1,-1-1,1 1,0-1,0 0,0 1,-1-1,1 1,-1-1,1 0,-1 1,1-1,-1 0,-4 8,0 0,-1-1,0 1,0-1,-1-1,-1 3,-16 12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0T07:32:42.503"/>
    </inkml:context>
    <inkml:brush xml:id="br0">
      <inkml:brushProperty name="width" value="0.05" units="cm"/>
      <inkml:brushProperty name="height" value="0.05" units="cm"/>
      <inkml:brushProperty name="color" value="#F6630D"/>
      <inkml:brushProperty name="ignorePressure" value="1"/>
    </inkml:brush>
  </inkml:definitions>
  <inkml:trace contextRef="#ctx0" brushRef="#br0">788 141,'-10'2,"1"0,-1 0,1 1,0 0,0 0,0 1,0 1,-4 2,-15 7,-7 2,1 1,1 2,1 1,1 1,0 2,2 1,1 2,1 0,-8 12,16-12,2 0,0 2,1 0,2 1,-3 12,-31 58,-13 25,-30 89,50-112,38-91,-1 0,1 0,1 0,0 1,1-1,0 1,0 0,1 7,12 86,-6-73,-3 0,1 21,-4-36,0 0,1 0,1 0,1 0,0 0,1 0,1-1,0 1,5 8,-4-14,0 0,0 0,1-1,0 1,1-1,0-1,0 0,1 0,0 0,0-1,1-1,0 0,6 3,92 46,2-5,2-5,53 11,-132-48,0-1,0-1,1-2,22 0,139-5,-90-1,-33-3,0-2,0-4,15-6,12-1,17 2,140-20,121-36,-148 25,-104 25,106-24,414-130,-502 136,117-19,-28 8,-226 50,255-73,-197 52,-1-2,60-33,-92 41,204-116,-224 125,-1-1,0 0,0 0,-1-1,0-1,0 0,-1 0,-1 0,5-8,7-17,-1-1,6-16,17-37,-11 39,-19 32,-1 0,0 0,-1 0,2-10,-10 24,-1-1,1 1,-1-1,1 1,-1-1,-1 1,1-1,-1 0,0 1,0-1,0 1,0 0,-1-1,1 1,-1 0,-1 0,1 0,0 0,-1 0,0 1,0-1,0 1,0 0,-1-1,1 2,-2-2,-14-11,0 1,-1 0,-1 2,-10-5,22 13,-58-35,3-3,-53-44,97 72,-1 1,1 2,-2 0,0 1,0 0,-1 2,0 1,0 1,0 1,-9 0,-54-5,1 3,-26 4,-40-2,26-3,-31-2,1-6,-26-12,136 21,0 1,-1 3,0 1,1 3,-23 3,-73 13,-14 9,-28 4,-8 0,9-2,-76-1,79-15,-145 5,273-14,0 3,0 2,0 2,1 3,-22 8,-7 2,-52 6,-88 2,-37-7,208-21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0T07:33:51.061"/>
    </inkml:context>
    <inkml:brush xml:id="br0">
      <inkml:brushProperty name="width" value="0.05" units="cm"/>
      <inkml:brushProperty name="height" value="0.05" units="cm"/>
      <inkml:brushProperty name="color" value="#F6630D"/>
      <inkml:brushProperty name="ignorePressure" value="1"/>
    </inkml:brush>
  </inkml:definitions>
  <inkml:trace contextRef="#ctx0" brushRef="#br0">0 199,'82'4,"0"4,1 3,18 3,29-4,482 7,166 12,-565-25,104-16,68-1,40 1,2 0,-107 0,-3 0,-162 13,1 2,0-7,73-15,204-31,-280 34,-37 2,-18 1,0 5,16 3,-50 7,-1-4,1-2,-1-4,-1-1,25-10,-47 8,20-5,0 2,10 1,-40 10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0T07:34:16.207"/>
    </inkml:context>
    <inkml:brush xml:id="br0">
      <inkml:brushProperty name="width" value="0.05" units="cm"/>
      <inkml:brushProperty name="height" value="0.05" units="cm"/>
      <inkml:brushProperty name="color" value="#F6630D"/>
      <inkml:brushProperty name="ignorePressure" value="1"/>
    </inkml:brush>
  </inkml:definitions>
  <inkml:trace contextRef="#ctx0" brushRef="#br0">4785 420,'0'494,"0"-473</inkml:trace>
  <inkml:trace contextRef="#ctx0" brushRef="#br0" timeOffset="332.517">5130 641,'7'1,"0"1,-1-1,1 1,-1 0,1 1,-1-1,0 1,0 0,0 1,0-1,-1 1,1 1,-1-1,0 1,0 0,-1 0,4 4,5 8,0 0,-1 0,-1 1,0 1,0 3,-5-11,-1 1,0 0,-1 0,0 1,-1-1,0 7,-2-16,-1 1,0 0,0 0,0 0,0 0,-1 0,0 0,0-1,0 1,0 0,0-1,-1 1,1-1,-1 1,0-1,0 0,-1 1,1-1,-1 0,1-1,-1 1,0 0,-1 0,-11 8,0-1,-1-1,0 0,-1-1,0-1,0-1,-1 0,-3 0,-37 8,-50 4,55-10,0-3,0-3,-10-2,4-3</inkml:trace>
  <inkml:trace contextRef="#ctx0" brushRef="#br0" timeOffset="-4098.713">765 395,'1'0,"0"1,-1-1,1 0,-1 0,1 0,-1 0,1 1,-1-1,1 0,-1 1,1-1,-1 0,0 1,1-1,-1 0,1 1,-1-1,0 1,1-1,-1 1,0-1,0 1,1-1,-1 1,0-1,0 1,0-1,0 1,0-1,0 1,1-1,-1 1,0-1,0 1,-1 0,1-1,0 1,0-1,0 1,0-1,0 1,-1-1,1 1,0-1,-10 26,-9 3,-2-2,0 0,-2-1,-1-2,-11 8,-139 110,89-77,-35 28,-79 66,194-155,0 0,1 0,0 0,0 1,0 0,1 0,0 0,-1 0,2 0,-2 3,4-7,-1 0,1 1,0-1,-1 0,1 0,0 1,0-1,0 0,0 0,1 1,-1-1,0 0,0 1,1-1,-1 0,1 0,-1 0,1 0,-1 1,1-1,1 1,0 0,0 0,0 0,0-1,0 1,0-1,1 1,-1-1,0 0,1 1,-1-1,1 0,1 0,19 5,0 0,1-1,0-2,0 0,0-2,0-1,16-1,44-7,46-12,-30 5,-55 9</inkml:trace>
  <inkml:trace contextRef="#ctx0" brushRef="#br0" timeOffset="-3210.518">1752 321,'-5'1,"0"1,1 0,-1 0,1 0,0 0,0 1,0 0,0 0,-3 3,-416 299,115-80,248-177,55-44,2 0,-1 0,0 0,1 0,0 0,0 1,0 0,1-1,-1 1,1 0,0 0,-1 4,3-7,0 0,1-1,-1 1,0 0,0-1,1 1,-1 0,1-1,0 1,-1-1,1 1,0-1,0 1,0-1,0 1,0-1,0 0,0 0,1 1,-1-1,0 0,1 0,-1 0,1-1,-1 1,1 0,-1 0,1-1,-1 1,1-1,0 1,-1-1,2 0,61 11,-62-11,74 1,-1-2,1-4,-1-4,51-12,-89 14</inkml:trace>
  <inkml:trace contextRef="#ctx0" brushRef="#br0" timeOffset="-2683.876">2294 0,'-2'21,"-1"0,0 0,-2 0,0-1,-2 1,0-1,-1-1,-1 0,-3 4,-4 10,2 1,-5 18,-60 227,74-261</inkml:trace>
  <inkml:trace contextRef="#ctx0" brushRef="#br0" timeOffset="-2353.657">1702 0,'4'0,"10"0,16 0,10 0,11 0,14 5,8 0,5 1,1-6,0-3,-5 0,-7-1,-10 2,-7 0,-12 0</inkml:trace>
  <inkml:trace contextRef="#ctx0" brushRef="#br0" timeOffset="-1364.724">2689 370,'0'0,"0"0,-1-1,1 1,0 0,-1 0,1-1,0 1,-1 0,1 0,-1 0,1-1,0 1,-1 0,1 0,-1 0,1 0,-1 0,1 0,0 0,-1 0,1 0,-1 0,1 0,-1 0,1 0,0 0,-1 0,1 1,-1-1,1 0,0 0,-1 0,1 1,0-1,-1 0,1 0,0 1,-1-1,1 0,0 1,0-1,-1 0,1 1,0-1,0 1,0-1,-1 0,1 1,0-1,0 1,0-1,0 0,0 1,0-1,0 1,0-1,0 1,0-1,0 0,0 1,0-1,0 1,1-1,-3 33,8-2,1-1,2 1,1-2,1 1,1-1,4 3,8 23,-6-20,2 0,1-2,1 0,2-1,1-1,9 6,-8-7,-10-11</inkml:trace>
  <inkml:trace contextRef="#ctx0" brushRef="#br0" timeOffset="-1034.938">3083 494,'-23'21,"-1"-1,-2-2,0 0,0-2,-2-1,-74 49,-47 36,-73 33,87-54,108-62</inkml:trace>
  <inkml:trace contextRef="#ctx0" brushRef="#br0" timeOffset="-668.89">3503 617,'4'4,"10"2,6 3,9 1,4-1,4-3,4-2,8-2,4-1,1 0,4-2,-3 1,-7 0,-12-1</inkml:trace>
  <inkml:trace contextRef="#ctx0" brushRef="#br0" timeOffset="-336.93">3428 938,'-4'0,"-5"0,10 4,11 1,10 1,15 2,10 1,0-2,1-1,1-3,8-5,-1-3,-9 0</inkml:trace>
  <inkml:trace contextRef="#ctx0" brushRef="#br0" timeOffset="2551.55">765 1011,'0'24,"0"0,1 0,2 0,0-1,2 1,0-1,2 0,0 0,2-1,0 0,1 0,2-1,0-1,1 0,5 5,-4-8,2 0,0 0,1-1,0-1,1-1,1-1,0 0,6 2,8 1,1-1,0-1,1-2,29 6,-3-3,1-4,-1-1,32-2,8 0,-45-2,0-2,1-3,-1-2,11-4,-2-4,100-12,-1-7,0-7,103-46,-239 70,-2-2,0-1,-1-1,0-2,-1 0,-1-2,0 0,13-17,-27 27,0-1,0 0,-1 0,-1-1,0 0,0-1,-1 1,1-6,5-16,-1 0,2-17,-11 42,13-32,-12 34,-1-1,1 1,-1 0,0-1,-1 0,1 1,-1-1,-1 0,1-1,-4-19</inkml:trace>
  <inkml:trace contextRef="#ctx0" brushRef="#br0" timeOffset="3215.109">1999 1603,'-2'93,"1"19,4 3,-3-111,1 0,-1-1,1 1,-1 0,1 0,0 0,1-1,-1 1,1 0,-1-1,1 0,0 1,0-1,1 0,-1 0,1 0,0 0,-1-1,1 1,2 1,0-1,1-1,-1 1,0-1,1 0,-1 0,1-1,0 1,0-1,-1-1,1 1,0-1,5 0,8-2,-1 0,1-1,-1-1,0 0,0-2,0 0,0-1,2-3,9-3,0-3,-2 0,0-2,-1-1,-1 0,0-2,-2-1,-1-1,0-1,17-26,-25 25</inkml:trace>
  <inkml:trace contextRef="#ctx0" brushRef="#br0" timeOffset="3564.277">2147 1999,'4'0,"1"4,1 5,-2 6,-1 5,-6 6,-1 4,-1 1,-3 3,-1 0,1 3,3 0,1-4,2-2,1-2,1-7</inkml:trace>
  <inkml:trace contextRef="#ctx0" brushRef="#br0" timeOffset="4733.267">1727 2738,'-153'171,"104"-126,-3-2,-1-3,-2-1,-2-4,-16 7,-133 78,29-16,168-100,1 1,0 0,0 1,0-1,1 2,-2 0,8-6,1 0,-1 0,0-1,1 1,-1 0,1 0,-1 0,1 0,-1-1,1 1,0 0,-1 0,1 0,0 0,0 0,0 0,0 0,0 0,0 0,0 0,0 0,0 0,0 0,0 1,1-1,1 1,-1 0,0-1,1 1,-1-1,1 0,-1 1,1-1,-1 0,1 0,0 0,0 0,-1 0,1-1,0 1,0-1,0 1,0-1,68 18,0-3,1-3,29-1,-83-9,11 1,27 3,37 0,-77-6,0 0,0-2,0 1,0-2,-1 0,1 0,-1-2,7-2,0-4</inkml:trace>
  <inkml:trace contextRef="#ctx0" brushRef="#br0" timeOffset="5398.092">2319 2615,'-3'144,"-13"68,14-203,1-1,1 1,0-1,0 1,0 0,1-1,1 1,-1-1,1 0,2 5,-2-10,-1-1,1 1,0 0,0 0,0-1,0 1,1-1,-1 0,1 0,0 0,-1 0,1 0,0 0,0-1,0 1,0-1,0 0,0 0,1 0,-1 0,0-1,0 1,1-1,-1 0,0 0,1 0,-1 0,2-1,8-1,0 0,0-1,0 0,-1-1,1 0,-1-1,0-1,0 0,-1 0,0-1,0 0,3-4,20-16,-1-2,-2-1,1-3,-22 23,-1-1,0 0,-1-1,4-6,0-6</inkml:trace>
  <inkml:trace contextRef="#ctx0" brushRef="#br0" timeOffset="5731.681">2492 3133,'4'-4,"-7"6,-7 8,-2 11,-3 5,1 7,3 6,-1 1,1 2,-1-2,2 0,1-2,4-3,-3-4,1-7</inkml:trace>
  <inkml:trace contextRef="#ctx0" brushRef="#br0" timeOffset="6200.032">2960 3034,'-4'0,"7"-4,11-2,12 1,9-4,8 1,5 0,2 3,-2 2,-6 1,-6 1,-9 1</inkml:trace>
  <inkml:trace contextRef="#ctx0" brushRef="#br0" timeOffset="6566.182">3034 3256,'-4'0,"-2"4,18 6,10 1,10-2,8-1,6-3,7-2,-1-2,-1-5,0-2,-6 0,-5-3,-10 0</inkml:trace>
  <inkml:trace contextRef="#ctx0" brushRef="#br0" timeOffset="6963.615">4095 2763,'-5'13,"0"0,1 1,1-1,1 1,0 0,0 0,1 12,-2 14,-41 339,42-326,2-52,0 0,0 0,1-1,-1 1,0 0,0-1,0 1,1 0,-1-1,0 1,1 0,-1-1,0 1,1 0,-1-1,1 1,-1-1,1 1,-1-1,1 1,-1-1,1 0,0 1,0-1,0 0,0 0,1 0,-1 0,0-1,0 1,0 0,1-1,-1 1,0-1,0 1,0-1,0 0,0 0,0 1,0-1,0 0,0 0,0 0,-1 0,2-1,20-24,-1-2,-1 0,12-25,7-9,-32 51,1-1,1 1,0 0,1 1,0 0,0 0,1 1,7-4,-14 11,1-1,-1 1,1-1,0 1,-1 1,1-1,0 1,0 0,0 0,0 0,1 1,-1-1,0 1,0 1,0-1,0 1,0 0,0 0,0 0,0 0,0 1,0 0,-1 0,1 1,0-1,10 10,0-1,-1 2,0 0,-1 0,0 2,-1-1,-1 2,0-1,-1 1,-1 1,0 0,-1 0,-1 1,-1 0,4 18,-9-32,-1-1,0 0,1 0,-1 0,0 1,-1-1,1 0,0 0,-1 1,0-1,0 0,0 0,0 0,0 0,-1 0,1 0,-1-1,0 1,0 0,0-1,0 1,0-1,-1 0,1 0,0 0,-1 0,0 0,0 0,1-1,-1 1,0-1,-1 0,-12 6,-1-2,1 0,-1-1,0 0,-10 0,17-3,-139 19,-127 0,220-19</inkml:trace>
  <inkml:trace contextRef="#ctx0" brushRef="#br0" timeOffset="8944.479">3182 3872,'8'0,"17"2,-22 7,-13 7,-16 11,-1-1,-2-2,0 0,-3-1,-26 22,-102 71,-28 25,159-117,1 2,1 1,2 1,0 1,0 5,23-32,1-1,0 1,0-1,0 1,0 0,0-1,0 1,0 0,1 0,-1 0,0-1,1 1,0 0,-1 0,1 0,0 0,0 0,0 0,0 0,1 0,-1 0,0 0,1 0,-1-1,1 1,0 0,0 1,2 0,-1-1,1 1,-1-1,1 1,0-1,0 0,0 0,0 0,0 0,1-1,-1 0,1 1,-1-1,1 0,16 4,-1-1,1-1,-1-1,1-1,5-1,20-3,1-2,-1-2,0-3,-1-1,11-5,55-14,-85 24</inkml:trace>
  <inkml:trace contextRef="#ctx0" brushRef="#br0" timeOffset="9334.309">3626 3527,'8'-4,"-1"11,-2 13,-10 11,-8 5,-11 4,-1 0,-1-3,5-3,1-3,4-4,5-5</inkml:trace>
  <inkml:trace contextRef="#ctx0" brushRef="#br0" timeOffset="10145.078">3206 3503,'0'-4,"5"-2,5 0,9 2,6 1,3 1,4 5,7 7,3 1,9 2,3 1,5-4,5-3,0-2,-6-3,-14-1</inkml:trace>
  <inkml:trace contextRef="#ctx0" brushRef="#br0" timeOffset="10567.314">3774 3946,'0'-4,"4"7,6 7,5 10,4 6,4 8,5 5,3 1,4-3,5 2,4-3,-2-6,-3-5,0-7,-7-6</inkml:trace>
  <inkml:trace contextRef="#ctx0" brushRef="#br0" timeOffset="10901.346">4168 4020,'-4'4,"-10"6,-6 10,-9 4,-8 8,-5 2,0 0,-2-2,3-2,0-2,3-2,3 0,4-6,3-1,6-4</inkml:trace>
  <inkml:trace contextRef="#ctx0" brushRef="#br0" timeOffset="11577.445">4588 3897,'-4'0,"6"0,8 0,11 0,5 0,7 0,6 0,1 0,2 0,2 0,-2 0,0 4,-7 2</inkml:trace>
  <inkml:trace contextRef="#ctx0" brushRef="#br0" timeOffset="11914.987">4661 4119,'-4'0,"-1"4,0 6,13 1,18-2,13-1,9-3,3-2,-1-2,-2-5,0-2,-5-4,-8 0</inkml:trace>
  <inkml:trace contextRef="#ctx0" brushRef="#br0" timeOffset="12250.314">5648 3601,'0'27,"1"0,0 0,2 0,2 0,0 0,6 15,-10-37,1 1,0-1,0 0,1 0,-1 0,1 0,0 0,0 0,1-1,0 0,-1 0,1 0,1 0,-1 0,0-1,1 1,0-1,0-1,0 1,0-1,0 1,0-1,1-1,-1 1,1-1,-1 0,1 0,0-1,-1 0,1 0,0 0,-1 0,1-1,-1 0,1 0,1-1,12-4,0 0,-1-1,0-1,0-1,-1 0,0-1,-1-1,6-5,35-29,29-32,-69 62,3-4,0-1,-1 0,-1-2,6-9,-5 1</inkml:trace>
  <inkml:trace contextRef="#ctx0" brushRef="#br0" timeOffset="12646.241">5747 3872,'4'0,"6"0,1 4,-2 6,-6 5,-4 5,-1 6,-1 8,-3 3,-2 2,1 4,-2-2,0 1,2-2,1-5,3-7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0T07:34:51.917"/>
    </inkml:context>
    <inkml:brush xml:id="br0">
      <inkml:brushProperty name="width" value="0.05" units="cm"/>
      <inkml:brushProperty name="height" value="0.05" units="cm"/>
      <inkml:brushProperty name="color" value="#F6630D"/>
      <inkml:brushProperty name="ignorePressure" value="1"/>
    </inkml:brush>
  </inkml:definitions>
  <inkml:trace contextRef="#ctx0" brushRef="#br0">93 307,'3'9,"0"-1,0 1,-1-1,0 1,-1 0,1 0,-2 5,4 15,22 162,-8 0,-8 145,1-278,-8-43,-9-40,-53-190,-10-37,59 202,2 0,2-1,2 0,3-9,3 14,2 0,2 0,9-33,-4 56,-11 22,0 1,1 0,-1-1,1 1,-1 0,0 0,1 0,-1-1,1 1,-1 0,1 0,-1 0,1 0,-1 0,1 0,-1 0,0 0,1 0,-1 0,1 0,-1 0,1 0,-1 0,1 0,-1 1,1-1,-1 0,0 0,1 0,-1 1,2 1,0 0,0-1,-1 2,1-1,-1 0,0 0,1 0,-1 1,0-1,0 0,0 1,-1-1,1 1,-1-1,1 1,-1-1,0 3,0 35,-2-1,-2 1,-1-1,-2 0,-2-1,-3 6,-15 77,18-68,3-1,1 1,3 0,3 18,1-38,2-1,1 0,2 0,1 0,1-1,2 0,8 16,-3-21,-16-26,0-1,1 1,-1 0,0-1,1 1,-1 0,0-1,1 1,-1 0,0-1,0 1,1-1,-1 1,0 0,0-1,0 1,0-1,0 1,0-1,1 1,-1-1,0 1,0 0,0-1,0 1,-1-1,1 1,0-1,0 1,0-1,0 1,0-1,-9-59,-10-28,3-1,4 0,4-1,4-28,13-34,22-115,-25 211,-3-39,1 2,-5 92,1 1,0-1,0 1,0-1,0 0,0 1,0-1,0 1,0-1,0 1,0-1,0 1,0-1,0 0,0 1,0-1,1 1,-1-1,0 1,0-1,1 1,-1-1,0 1,1 0,-1-1,0 1,1-1,-1 1,1 0,-1-1,1 1,-1 0,10 15,6 37,-1 17,-2 2,-4 0,0 61,-11 225,-2-142,4-150,0-35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0T07:35:28.418"/>
    </inkml:context>
    <inkml:brush xml:id="br0">
      <inkml:brushProperty name="width" value="0.05" units="cm"/>
      <inkml:brushProperty name="height" value="0.05" units="cm"/>
      <inkml:brushProperty name="color" value="#F6630D"/>
      <inkml:brushProperty name="ignorePressure" value="1"/>
    </inkml:brush>
  </inkml:definitions>
  <inkml:trace contextRef="#ctx0" brushRef="#br0">3950 1041,'9'0,"6"0,9 0,6 0,5 0,1 0,-6 0</inkml:trace>
  <inkml:trace contextRef="#ctx0" brushRef="#br0" timeOffset="-3205.896">597 1041,'186'-181,"188"-199,-367 371,1 1,1 0,-1 1,1-1,3 0,-11 7,0 0,-1 1,1-1,0 0,0 0,0 1,0-1,0 1,0-1,0 1,0-1,1 1,-1-1,0 1,0 0,0 0,0 0,1 0,-1 0,0 0,0 0,0 0,1 0,-1 0,0 1,0-1,0 0,0 1,0-1,0 1,0-1,0 1,0 0,0-1,0 1,0 0,0 0,0 0,0-1,-1 1,1 0,0 0,-1 0,1 0,-1 0,1 1,-1-1,1 0,-1 0,0 0,0 0,1 0,-1 1,0 0,1 5,-1 0,0-1,0 1,0 0,-1 0,0 0,0 0,-1-1,-1 5,-25 65,9-30,-13 49,4 2,-3 38,20-94,6-26</inkml:trace>
  <inkml:trace contextRef="#ctx0" brushRef="#br0" timeOffset="-2818.693">621 1263,'-4'0,"11"0,13 5,7 0,11 1,9-2,3-5,7-3,2 0,3-4,-1-1,3-3,-2 1,-12 2</inkml:trace>
  <inkml:trace contextRef="#ctx0" brushRef="#br0" timeOffset="-2239.912">1262 1461,'-2'2,"0"1,0-1,-1 0,1 0,-1 0,1 0,-1 0,0 0,0-1,0 1,0-1,0 0,0 0,0 0,-6 3,-346 149,308-130,33-7,14-15,0-1,0 1,0 0,0-1,0 1,0-1,1 1,-1 0,0-1,1 1,-1-1,0 1,1-1,-1 1,0-1,1 1,-1-1,1 1,-1-1,1 0,-1 1,1-1,-1 0,1 1,0-1,-1 0,1 0,-1 0,1 1,0-1,-1 0,1 0,0 0,14 4,0-1,1 0,-1-1,1-1,-1 0,1-1,13-2,114-18,-126 17,27-6,39-7,-77 15,0 0,0 1,1 0,-1 0,0 0,1 1,-1 0,0 0,0 1,5 1,-10-2,0 0,1-1,-1 1,0 0,0 0,1-1,-1 1,0 0,0 0,0 0,0 1,0-1,-1 0,1 0,0 0,0 1,-1-1,1 0,-1 1,1-1,-1 0,0 1,1-1,-1 1,0-1,0 1,0-1,0 1,0-1,0 0,-1 1,1-1,0 1,-1-1,1 0,-1 1,1-1,-1 0,0 1,0-1,1 0,-1 0,0 0,0 0,0 0,-1 1,-5 8,-1-1,-1-1,1 1,-1-1,-2 1,-32 21,-2-2,0-2,-2-2,-1-2,-19 5,-18 9,50-20</inkml:trace>
  <inkml:trace contextRef="#ctx0" brushRef="#br0" timeOffset="-1552.054">1854 992,'-4'95,"-15"86,14-140,5-39,-1 0,1 0,0-1,0 1,0 0,0 0,0 0,0 0,0 0,0 0,1 0,-1-1,1 1,-1 0,1 0,0-1,0 1,0 1,0-3,0 1,-1-1,1 0,0 0,0 1,0-1,-1 0,1 0,0 0,0 0,0 0,0 0,-1 0,1 0,0 0,0 0,0 0,-1 0,1-1,0 1,0 0,0-1,-1 1,1 0,0-1,-1 1,1-1,8-5,0-1,0 0,-1-1,0 0,2-3,49-62,-45 53,1 0,1 2,0 0,1 1,1 0,1 2,2-1,-19 14,1 1,-1-1,1 1,0-1,-1 1,1 0,0 0,0 0,0 0,0 1,0-1,0 1,0 0,0 0,0 0,1 0,-2 0,-1 1,1-1,-1 1,1 0,-1-1,1 1,-1 0,0 0,1 0,-1 0,0 0,0 0,1 1,-1-1,0 0,0 1,0-1,-1 0,1 1,0-1,0 2,1 3,0 1,-1 0,1 0,-1 0,-1 0,1 0,-1 0,-1 1,1-1,-1 0,0 0,-2 2,0 5,-1 0,-1 0,-1 0,0-1,0 1,-2-1,-5 7,0-1</inkml:trace>
  <inkml:trace contextRef="#ctx0" brushRef="#br0" timeOffset="-905.351">2520 499,'14'-8,"2"2,-1-1,1 2,0 0,0 1,0 0,0 1,1 1,1 1,-16 1,0 0,0 0,0 0,0 0,0 0,0 0,0 1,0-1,0 1,0 0,0-1,-1 1,1 0,0 0,0 0,-1 0,1 0,0 1,-1-1,1 1,-1 0,0-1,0 1,-1-1,1 1,-1 0,1-1,-1 1,0-1,1 1,-1 0,0-1,0 1,0 0,-1 0,1-1,0 1,0-1,-1 1,0 0,-1 5,-1 0,0 0,-1 0,1-1,-1 1,-1-1,1 0,-1-1,-5 6,-31 21,-1-2,-2-1,-1-3,-1-2,-9 2,120-46,0 3,13 0,-1 0,-65 15,6-3,0 1,0 2,10-1,-25 2,1 1,-1 0,1 0,-1 0,0 0,1 1,-1-1,0 1,0 0,1 0,-1 0,0 0,0 1,0-1,0 1,0 0,-1 0,1 0,0 0,-1 0,2 2,-3-2,0 1,0-1,0 0,-1 0,1 1,-1-1,1 0,-1 0,0 1,0-1,0 0,0 1,0-1,0 0,-1 1,1-1,-1 0,0 0,0 1,0-1,0 0,0 0,0 0,0 0,-1 0,1 0,-1-1,1 1,-1 0,0-1,0 1,-8 9,-1-1,-1 0,0-1,-2 2,-47 27,-2-2,-1-3,-4-2,61-28,-27 13</inkml:trace>
  <inkml:trace contextRef="#ctx0" brushRef="#br0" timeOffset="-557.743">2816 968,'0'-4,"0"2,0 7,0 5,0 3</inkml:trace>
  <inkml:trace contextRef="#ctx0" brushRef="#br0" timeOffset="1062.879">843 1338,'-4'0,"11"0,8 0,7 0,7 0,7 0,2 0,3-4,-2-2,-6 5,-10 2</inkml:trace>
  <inkml:trace contextRef="#ctx0" brushRef="#br0" timeOffset="2841.185">3309 204,'-1'-2,"1"0,-1 0,0 0,0 1,0-1,0 0,0 1,0-1,0 1,0-1,-1 1,1 0,-1 0,1-1,-1 1,1 0,-1 0,0 0,0 0,-39-20,34 18,-45-19,-2 2,-1 3,-1 2,-27-3,-69-7,-10 6,-31 7,0 9,-16 10,113-1,0 4,-68 18,-188 55,311-73,-15 5,0 2,1 2,1 3,1 2,2 2,0 3,2 2,-25 21,-264 223,266-209,3 3,3 3,-24 38,72-86,1 0,2 2,0-1,2 2,1 0,1 1,1 0,2 0,0 1,2 0,2 0,0 1,2-1,1 16,3 30,2 0,4 0,3-1,4-1,20 64,-29-120,1 1,0-2,1 1,1-1,0 0,1-1,1 0,1 0,0-1,1-1,1 1,6 3,1-1,0-1,2 0,-1-2,2 0,0-2,6 2,48 13,2-4,0-3,0-3,38 0,-98-13,105 15,229 27,-290-41,0-2,0-4,-1-2,38-8,225-54,171-62,-375 85,-3-4,-1-6,81-52,-157 81,-2-2,0-2,-1-1,-2-3,-2 0,0-3,-3 0,-1-2,-1-2,-2-1,-2 0,11-27,-23 37,-1 0,-2-1,-1 0,-1-1,-2 0,-1 0,-2-1,-1 0,-2 0,0 1,-3-1,-1 0,-1 0,-1 1,-2 0,-4-9,-13-43,-3 1,-4 2,-34-65,52 121,0 2,-2 0,0 0,-2 2,0 0,-2 0,0 2,-1 1,-1 0,0 1,-2 1,0 2,0 0,-11-3,-11-1,-1 1,0 3,-1 2,-33-3,-193-18,200 26,-14-2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0T06:33:27.643"/>
    </inkml:context>
    <inkml:brush xml:id="br0">
      <inkml:brushProperty name="width" value="0.025" units="cm"/>
      <inkml:brushProperty name="height" value="0.025" units="cm"/>
      <inkml:brushProperty name="color" value="#FF0066"/>
      <inkml:brushProperty name="ignorePressure" value="1"/>
    </inkml:brush>
  </inkml:definitions>
  <inkml:trace contextRef="#ctx0" brushRef="#br0">0 134,'96'-11,"-69"7,0 0,0 2,0 1,18 2,90 20,-82-11,1-2,24-1,126 5,87 1,-168-15,158 3,-212 3,0 3,-1 3,4 3,-20-5,1-3,0-2,1-2,-1-2,0-3,14-4,28-1,25 4,-25 2,17-6,-19 0,25 5,-54 4,5-1,1 3,-1 2,0 4,32 9,-95-15,19 4,0-1,0-1,1-1,1-1,-22-1,-1-1,0 0,1 0,-1 0,1-1,-1 1,1-1,-1 0,0 0,1 0,-1-1,0 0,0 0,0 0,0 0,0 0,-1-1,1 0,-1 1,1-1,-1-1,0 1,0 0,-1-1,1 0,0 0,-2 1,0 1,-1-1,1 0,-1 1,1-1,-1 0,0 1,0-1,0 0,0 1,0-1,-1 0,1 1,-1-1,0 0,0-1,-9-18</inkml:trace>
  <inkml:trace contextRef="#ctx0" brushRef="#br0" timeOffset="1866.827">7028 134,'3'0,"1"0,-1 1,1-1,-1 1,1 0,-1 1,1-1,-1 0,0 1,2 0,6 3,24 8,2-1,-1-2,1-2,1-2,-1 0,1-3,0-1,0-2,0-2,0-1,-1-2,1-1,-1-3,30-10,-34 10,0 1,1 2,0 1,1 2,-1 1,1 2,-1 1,1 2,-1 1,8 3,-16-4,0-1,0-2,-1 0,1-2,0-1,-1-1,23-6,31-13,62-27,-25 8,-90 33,-5-1</inkml:trace>
  <inkml:trace contextRef="#ctx0" brushRef="#br0" timeOffset="3687.847">4365 11,'72'33,"-32"-15,-1 1,-1 2,12 10,-15-7,1-1,2-2,0-1,1-2,1-2,0-1,1-2,0-2,14 0,-17-4,83 13,76 2,-157-20,0-1,0-3,0-1,0-2,0-2,36-11,-49 11,10-3,0-1,-1-2,0-2,-1-1,26-16,-40 15,-6 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0T06:37:41.869"/>
    </inkml:context>
    <inkml:brush xml:id="br0">
      <inkml:brushProperty name="width" value="0.025" units="cm"/>
      <inkml:brushProperty name="height" value="0.025" units="cm"/>
      <inkml:brushProperty name="color" value="#008C3A"/>
      <inkml:brushProperty name="ignorePressure" value="1"/>
    </inkml:brush>
  </inkml:definitions>
  <inkml:trace contextRef="#ctx0" brushRef="#br0">1 846,'0'445,"5"-374,-2-56,-1 1,-1 0,-1 0,0 0,-2 6,1-16,-1 8,0 0,1 0,0 1,1-1,1 0,1 11,-2-23,1 0,0 1,-1-1,1 0,0 0,0 0,0 0,0 0,1 0,-1 0,0 0,1 0,0-1,-1 1,1 0,0-1,0 1,0-1,1 1,0-1,0 0,0-1,0 1,0 0,1-1,-1 0,0 0,0 0,0 0,0 0,1-1,-1 1,0-1,0 0,0 0,1 0,83-29,-60 19,1 1,-1 1,1 2,1 1,-1 1,14 0,23-1,0-3,-1-4,-1-2,0-2,14-9,-11 4,1 2,1 4,0 3,30-1,-76 14,0 1,-1 1,1 1,0 1,-1 1,13 5,-11-3,1-2,0 0,0-1,0-2,8 0,53-7,-1-4,54-14,-59 8,0 4,1 3,11 4,0 1,21-6,80-3,18-1,3 1,-156 10,0-3,0-2,-1-3,1-3,220-64,-274 76,-1 0,1 0,-1 0,1 0,-1 0,1 0,-1-1,1 1,-1-1,0 1,0-1,0 0,0 0,0 0,0 0,-1 0,1-1,-1 1,1 0,-1-1,0 1,0-1,0 0,0 1,-1-1,1 0,0 1,-1-1,0 0,0 0,0 1,0-2,-2-10,0-1,-1 1,-1 0,0 0,-1 0,-1-1,-14-48,14 15,3 24,-1-1,-1 1,-1 0,-3-4,-7-28,2 0,2-1,-3-48,-2-13,11 94,-1 1,0-1,-2 1,-8-14,6 13,1 0,1-1,-4-22,12 41,0-1,0 0,1 0,0 1,1-1,0 0,0 1,0-1,1 0,-1 1,2-1,-1 1,1 0,0 0,0 0,2-1,4-9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0T07:35:35.780"/>
    </inkml:context>
    <inkml:brush xml:id="br0">
      <inkml:brushProperty name="width" value="0.05" units="cm"/>
      <inkml:brushProperty name="height" value="0.05" units="cm"/>
      <inkml:brushProperty name="color" value="#F6630D"/>
      <inkml:brushProperty name="ignorePressure" value="1"/>
    </inkml:brush>
  </inkml:definitions>
  <inkml:trace contextRef="#ctx0" brushRef="#br0">149 392,'-3'0,"1"-1,0 0,0 0,0 0,0 0,0 0,0-1,0 1,0-1,0 1,1-1,-1 0,0 1,1-1,0 0,-1 0,1 0,0-1,-22-38,22 35,-1 0,1 0,0 0,0 0,1-1,0 1,0 0,0-1,1 1,0 0,0 0,1 0,-1 0,1 0,1 0,-1 0,1 0,0 1,0 0,1-1,-1 1,1 0,0 1,3-3,11-12,0 0,2 1,0 1,1 1,5-2,-13 11,0 0,1 0,0 1,0 1,0 1,0 0,1 0,0 1,0 1,-1 1,1 0,12 1,-21 1,1-1,-1 1,0 0,1 1,-1-1,0 1,0 0,0 1,0 0,0 0,-1 0,1 0,3 4,-5-3,-1-1,0 1,0 0,0 0,0 0,-1 0,1 0,-1 1,0-1,-1 1,1-1,-1 1,0 0,0-1,0 1,-1 0,0 0,0 0,0-1,0 2,-1 1,-1 1,0 0,0-1,0 1,-1-1,0 0,-1 0,0 0,0-1,0 1,-1-1,0 0,0 0,0 0,-1-1,0 0,-1 1,-17 13,0-1,-1-1,-21 10,-11 1,38-20,0 1,1 1,-9 7,26-17,0 1,0 0,0-1,0 1,0 0,0 0,0-1,0 1,0 0,1 0,-1 0,0 0,1 0,-1 0,0 0,1 0,0 1,-1-1,1 0,0 0,-1 0,1 0,0 1,0-1,0 0,0 1,1 0,-1 0,1-1,0 1,0-1,0 0,0 1,0-1,0 0,1 1,-1-1,0 0,1 0,-1 0,0 0,1 0,1 0,6 3,0 0,0 0,1-1,-1 0,11 1,39 2,1-3,0-2,7-3,-26 1,-8 0</inkml:trace>
  <inkml:trace contextRef="#ctx0" brushRef="#br0" timeOffset="331.997">0 688,'9'-4,"10"-2,16 1,9 1,2 1,1 1,2 1,-4 0,15 1,7-4,0-1,-8-4,-13-1</inkml:trace>
  <inkml:trace contextRef="#ctx0" brushRef="#br0" timeOffset="765.275">420 812,'0'2,"-1"0,1 0,0 0,-1 0,1 0,-1 0,0 0,0 0,1 0,-1-1,0 1,-1 0,1 0,0-1,0 1,-1-1,1 1,-1-1,1 0,-2 1,-40 23,37-23,1 1,-1 0,1 0,-1 1,1-1,-3 4,8-7,0 1,0-1,0 0,-1 1,1-1,0 0,0 1,0-1,0 1,0-1,0 0,1 1,-1-1,0 0,0 1,0-1,0 0,0 1,0-1,1 0,-1 0,0 1,0-1,0 0,1 0,-1 1,0-1,0 0,1 0,-1 1,0-1,1 0,-1 0,0 0,0 0,1 1,-1-1,0 0,1 0,-1 0,1 0,-1 0,0 0,1 0,-1 0,0 0,1 0,-1 0,0 0,1 0,-1-1,0 1,1 0,22 3,12-4,0-1,0-1,10-4,-8 2,1 1,23 1,-59 2,1 1,-1 0,0 0,1 0,-1 0,0 0,1 1,-1-1,0 1,0 0,1-1,-1 1,0 0,0 0,0 0,0 1,0-1,0 0,0 1,-1-1,1 1,0 0,-1-1,1 1,-1 0,0 0,0 0,0 0,1 0,-2 0,1 1,0-1,0 0,-1 1,0 1,0 0,0 0,0 0,-1-1,1 1,-1 0,0 0,-1 0,1 0,0-1,-1 1,0 0,0-1,0 0,0 1,-1-1,1 0,-1 0,-2 1,-7 7,0-1,-1-1,-1 0,1-1,-1 0,-1-1,1 0,-1-2,0 0,-5 1,-37 8,-2-2,-7-2,25-3,-162 17,152-21</inkml:trace>
  <inkml:trace contextRef="#ctx0" brushRef="#br0" timeOffset="1582.801">1085 392,'-2'38,"-1"-1,-6 21,-1 15,9-68,1-1,0 0,0 0,0 0,-1 0,0 0,0 0,0 0,0 0,-1-1,1 1,-1-1,0 1,-1 1,2-5,1-1,-1 0,1 0,0 1,-1-1,1 0,0 0,0 0,0 0,-1 0,1 1,0-1,0 0,0 0,0 0,0 0,1 0,-1 1,0-1,0 0,1 0,-1 0,1 0,4-12,1 0,0 0,1 1,0 0,1 0,0 1,1-1,1 2,0 0,0 0,1 1,4-4,10-5,0 1,2 1,-1 1,2 2,7-3,-32 15,0-1,1 1,-1 0,1 0,-1 0,1 0,-1 0,1 1,0 0,-1 0,1 0,-1 0,1 0,0 1,-1-1,1 1,-1 0,1 0,-1 1,1-1,1 2,-2-1,0 1,0 0,-1-1,1 1,-1 0,0 0,0 1,0-1,0 0,0 1,-1-1,1 1,-1-1,0 1,0 0,-1-1,1 1,-1 0,0 0,0-1,0 1,0 3,0-1,-1 1,0-1,0 0,-1 1,0-1,0 0,0 0,-1 0,0 0,-1 1,-43 62,10-16,25-31</inkml:trace>
  <inkml:trace contextRef="#ctx0" brushRef="#br0" timeOffset="2135.852">1677 46,'22'-9,"0"1,0 1,1 1,0 1,0 1,0 1,1 1,20 1,-42 1,1 0,-1 0,0 0,1 0,-1 0,0 1,0-1,1 1,-1-1,0 1,0 0,1 0,-1 0,0 0,0 0,0 1,-1-1,1 1,0-1,0 1,-1 0,1-1,-1 1,1 0,-1 0,1 2,-2-2,1 0,-1 1,0-1,0 0,0 1,0-1,-1 0,1 0,-1 1,1-1,-1 0,0 0,0 0,0 0,0 1,0-1,0-1,0 1,-1 0,1 0,-1 0,0-1,1 1,-1-1,0 1,-2 0,-28 18,27-17,0-1,0 2,0-1,0 0,1 1,-1 0,-2 3,6-7,1 0,0 1,0-1,0 0,0 1,0-1,0 0,-1 0,1 1,0-1,0 0,0 1,0-1,0 0,0 1,0-1,0 0,0 0,0 1,0-1,0 0,1 1,-1-1,0 0,0 0,0 1,0-1,0 0,0 1,1-1,-1 0,0 0,0 0,1 1,-1-1,0 0,0 0,1 0,-1 1,0-1,0 0,1 0,-1 0,0 0,1 0,-1 0,0 0,0 0,1 0,-1 0,0 0,1 0,-1 0,1 0,21 3,-18-2,26 2,52 7,-76-9,0 1,0-1,0 1,0 0,-1 1,1-1,-1 1,0 0,0 0,0 1,2 2,-5-4,0 0,0 0,-1 0,1 0,-1 0,0 0,1 0,-1 1,0-1,0 0,-1 1,1-1,0 1,-1-1,0 1,1 0,-1-1,0 1,0-1,0 1,-1-1,1 1,-1-1,1 1,-1-1,0 1,0-1,0 1,0-1,-1 0,1 0,0 0,-1 0,0 0,1 0,-1 0,0 0,-1 0,-5 7,-2-1,1 0,-1 0,0-1,-1-1,1 1,-7 1,-17 5,0-1,-1-2,0-1,-15 1,22-5,-4 2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0T07:36:52.005"/>
    </inkml:context>
    <inkml:brush xml:id="br0">
      <inkml:brushProperty name="width" value="0.05" units="cm"/>
      <inkml:brushProperty name="height" value="0.05" units="cm"/>
      <inkml:brushProperty name="color" value="#F6630D"/>
      <inkml:brushProperty name="ignorePressure" value="1"/>
    </inkml:brush>
  </inkml:definitions>
  <inkml:trace contextRef="#ctx0" brushRef="#br0">1651 1,'-9'1,"-1"1,1 0,-1 0,1 1,0 1,0 0,-4 2,-14 5,-54 22,40-16,0-1,-2-2,-29 5,6-1,1 1,1 4,-42 22,5-3,83-36,1 1,0 1,0 0,1 1,0 0,1 2,0 0,1 0,0 2,1-1,0 2,1 0,0 0,1 1,-5 10,-15 25,-2-2,-6 3,7-10,2 2,-25 45,-108 202,126-231,3 1,3 2,2 1,3 1,3 2,2 0,4 1,-9 65,24-103,2 0,0-1,2 1,1 0,2-1,0 0,9 25,16 39,27 57,-47-127,0 0,1-1,2-1,0 0,1 0,1-1,1-1,0-1,2 0,0-1,0-1,2-1,-1-1,2 0,0-1,0-2,8 3,15 3,1-1,1-2,0-2,1-3,0-1,1-2,-1-3,12-2,17-1,-25-1,0 3,37 5,-73-4,0 1,0 0,0 1,-1 0,1 2,-1-1,0 2,0 0,-1 1,0 0,1 2,45 35,3-2,48 24,-80-50,2-3,-1 0,2-2,0-2,0 0,0-3,3 0,246 37,96 14,79-10,-440-47,1006 79,-538-25,-332-45,1-6,25-8,307-31,-440 31,149-12,89-7,137-35,978-249,-1334 290,333-94,-292 76,-3-5,71-39,117-75,-251 132,-1-1,-2-2,0-2,-2-1,-1-2,-1-1,-2-2,27-35,-46 50,-2-1,0 0,-1 0,-1-1,0 0,-2-1,0 1,-2-1,0 0,-1-1,-1-4,1-33,-3 0,-2 0,-7-27,7 65,-1 1,-2 0,0 0,-1 0,-1 1,0-1,-2 2,0-1,-1 1,-1 1,-1 0,0 0,-1 1,-1 1,0 0,-1 1,-8-5,-37-29,-1 4,-3 2,-1 3,-2 2,-1 4,-2 3,-42-12,-3 7,-2 5,-1 5,-2 5,-48 1,-1059-111,775 71,187 22,-145-35,192 30,-87 0,204 31,-41-10,97 11,1-1,1-3,0-1,-14-8,-41-21,-2 5,-2 4,-1 5,-1 4,-1 4,-33 2,90 16,-1 3,0 1,-31 6,-150 25,141-17,-477 76,-399 53,904-137,13-2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0T07:36:55.134"/>
    </inkml:context>
    <inkml:brush xml:id="br0">
      <inkml:brushProperty name="width" value="0.05" units="cm"/>
      <inkml:brushProperty name="height" value="0.05" units="cm"/>
      <inkml:brushProperty name="color" value="#F6630D"/>
      <inkml:brushProperty name="ignorePressure" value="1"/>
    </inkml:brush>
  </inkml:definitions>
  <inkml:trace contextRef="#ctx0" brushRef="#br0">1 15,'8'-4,"8"-1,0 0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0T07:38:03.414"/>
    </inkml:context>
    <inkml:brush xml:id="br0">
      <inkml:brushProperty name="width" value="0.05" units="cm"/>
      <inkml:brushProperty name="height" value="0.05" units="cm"/>
      <inkml:brushProperty name="color" value="#F6630D"/>
      <inkml:brushProperty name="ignorePressure" value="1"/>
    </inkml:brush>
  </inkml:definitions>
  <inkml:trace contextRef="#ctx0" brushRef="#br0">56 12,'-2'14,"0"1,-2-1,1 0,-2 0,-10 43,2 41,5 0,4 0,5 1,6 22,14 63,-36-257,9 21,4 0,1-1,3 1,2 0,2 0,2 1,3-1,16-45,-20 79,0 1,2-1,0 1,1 1,1 0,0 0,1 1,1 0,10-8,-14 14,0 1,1 1,0 0,0 0,1 1,0 0,0 0,0 2,0-1,1 2,0-1,0 1,0 1,0 0,9 1,-15 1,-1 0,1 0,-1 1,1 0,-1 0,1 0,-1 1,0 0,1 0,-1 0,0 0,0 1,-1 0,1 0,0 0,-1 1,0 0,0 0,0 0,0 0,-1 0,0 1,0 0,0-1,0 2,8 16,-1 1,-1 1,-1-1,-1 1,1 8,14 46,19 21,14 19,27 63,-69-151,-2-5</inkml:trace>
  <inkml:trace contextRef="#ctx0" brushRef="#br0" timeOffset="336.182">106 505,'0'-4,"4"3,10 1,11 1,10 0,15 0,12-4,8-6,9-2,-9 2</inkml:trace>
  <inkml:trace contextRef="#ctx0" brushRef="#br0" timeOffset="784.587">1117 283,'8'4,"8"6,8 10,10 4,2 8,4 3,-1 2,2 1,-3-3,-2 2,-5-2,-2-3,2-2,0-2,-6-2,-6-5</inkml:trace>
  <inkml:trace contextRef="#ctx0" brushRef="#br0" timeOffset="1144.812">1635 210,'-30'51,"-2"-1,-3-2,-2-1,-1-2,-35 31,10-17,-47 33,-14 12,79-56,29-28</inkml:trace>
  <inkml:trace contextRef="#ctx0" brushRef="#br0" timeOffset="1728.506">1857 333,'-4'0,"6"4,13 1,10 5,7 0,5 2,6 0,3-3,2-2,2-3,0-2,1-1,3-1,2-5,-1-1,-5-4,-8 0,-10 1</inkml:trace>
  <inkml:trace contextRef="#ctx0" brushRef="#br0" timeOffset="2060.941">1931 629,'0'4,"12"2,13-1,11 3,11 1,7-6,2-4,0-1,-6 0,-6 0,-12 0</inkml:trace>
  <inkml:trace contextRef="#ctx0" brushRef="#br0" timeOffset="2964.672">3114 111,'7'18,"-2"0,0 1,-1 0,-1 0,-1 0,-1 0,0 0,-2 0,0 1,1 20,-1 22,-1-42,1-1,1 1,1 0,1 0,1-1,0 1,1-1,5 13,-2-82,-7 42,1 0,0 0,0 0,0 0,1 1,1-1,-1 0,1 1,1 0,-1 0,1 0,5-6,-1 2,0 1,1 0,1 0,0 1,0 1,0-1,8-3,7-3,1 1,0 1,1 2,1 0,0 2,25-5,-36 10,0 0,0 2,1 0,0 1,-1 0,18 2,-28 0,-1 0,1 1,0 0,-1 0,1 0,-1 1,1-1,-1 2,0-1,0 1,-1 0,1 0,-1 0,0 1,0 0,0 0,-1 0,4 5,47 55,-44-54,-1-1,0 2,-1-1,0 1,-1 1,0-1,-1 1,0 1,-1-1,1 5,-7-15,0 0,0 0,0 0,0-1,0 1,-1 0,1 0,-1 0,0-1,0 1,0 0,0-1,0 1,-1-1,1 1,-1-1,1 1,-1-1,0 0,0 0,0 0,0 0,-1 0,1-1,0 1,-2 0,-11 8,0-1,0 0,-16 5,22-10,-59 24,-2-4,0-3,-1-2,-1-4,0-3,-1-3,-3-3,46-4,-1-2,-24-2,15-3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0T07:38:17.758"/>
    </inkml:context>
    <inkml:brush xml:id="br0">
      <inkml:brushProperty name="width" value="0.05" units="cm"/>
      <inkml:brushProperty name="height" value="0.05" units="cm"/>
      <inkml:brushProperty name="color" value="#F6630D"/>
      <inkml:brushProperty name="ignorePressure" value="1"/>
    </inkml:brush>
  </inkml:definitions>
  <inkml:trace contextRef="#ctx0" brushRef="#br0">942 762,'0'5,"-1"1,-1-1,1 0,-1 0,0 1,0-1,0-1,-1 1,0 0,0-1,0 1,0-1,-1 0,1 0,-5 3,-67 56,69-58,-146 101,-4-7,121-78,-67 50,3 4,-42 44,29-34,91-67</inkml:trace>
  <inkml:trace contextRef="#ctx0" brushRef="#br0" timeOffset="655.053">1139 1305,'-4'9,"-10"2,-11 3,-9 5,-8-3,-9 2,-4 1,-10-2,-14 0,-7 1,-1-2,6-5,3-3,8-3,7-3,5-1,14-2</inkml:trace>
  <inkml:trace contextRef="#ctx0" brushRef="#br0" timeOffset="1365.786">818 886,'-4'-4,"-1"-6,0 7,9 13,8 5,2 3,8 4,3 1,-2 2,-1 1,0-1,-3 0,-1 1,0-6,2 4,1-3,2-1,-4-3</inkml:trace>
  <inkml:trace contextRef="#ctx0" brushRef="#br0" timeOffset="2084.829">1312 1379,'0'4,"0"6,5 9,0 6,0 7,-1 2,-1 0,-1 2,-1-1,4-6,1-4,3-6,5-2,4-4,-1-5</inkml:trace>
  <inkml:trace contextRef="#ctx0" brushRef="#br0" timeOffset="2421.625">1657 1058,'0'-4,"-4"-5,-1-7,-5 1,-4 11,-4 10,1 9,3 5,4 4,4 2,3-4</inkml:trace>
  <inkml:trace contextRef="#ctx0" brushRef="#br0" timeOffset="2752.716">1682 1379,'5'0,"0"4,0 6,-1 5,4 4,-1 4,3 1,1 1,1 1,4 0,-1 0,-3-5</inkml:trace>
  <inkml:trace contextRef="#ctx0" brushRef="#br0" timeOffset="3069.121">1584 1551,'-2'0,"1"0,-1-1,1 1,-1 0,1 0,-1 0,1 0,-1 0,1 1,-1-1,1 0,-1 1,1-1,-1 1,1-1,-1 1,1 0,0-1,0 1,-1 0,1 0,0 0,0 0,0 0,0 0,0 0,0 1,0-1,0 0,0 1,1-1,-1 0,1 1,-1 0,1 0,1 0,-1 0,1 0,-1 0,1 0,0 0,0 0,0-1,0 1,1 0,-1-1,0 1,1-1,-1 1,1-1,-1 1,1-1,0 0,-1 0,1 0,0 0,0 0,0-1,0 1,1 0,8 3,-1-1,1 0,-1-1,1 0,0 0,0-2,0 1,0-1,0-1,0 0,0 0,-1-1,10-3,14-6,-1-1,-1-2,21-11,-14 6,39-13,-76 31,0 0,1 0,-1 0,0 1,1-1,-1 1,1 0,-1-1,1 1,-1 0,1 0,-1 1,0-1,1 1,-1-1,1 1,-1 0,0-1,1 1,-1 1,0-1,0 0,1 2,0 0,0 0,0 1,-1-1,1 1,-1-1,0 1,0 0,0 0,-1 0,1 0,0 4,2 10,0 0,-1 0,-1 0,-1 0,0 13,-1-2</inkml:trace>
  <inkml:trace contextRef="#ctx0" brushRef="#br0" timeOffset="3487.65">2175 1034,'-4'0,"7"0,7 0,6 4,9 2,4-1,1-1,1-1,2-1,-4-1</inkml:trace>
  <inkml:trace contextRef="#ctx0" brushRef="#br0" timeOffset="3816.182">2051 1207,'-4'0,"11"4,13 1,11 0,14 0,6-2,4-2,-3 0,-3 0,-1-1,-8 0</inkml:trace>
  <inkml:trace contextRef="#ctx0" brushRef="#br0" timeOffset="5188.392">3334 714,'0'0,"0"0,1 0,-1 0,0 0,1 0,-1 0,0 0,0 0,1 0,-1 0,0 0,0 0,1 0,-1 0,0 0,1 0,-1 0,0 0,0 0,1-1,-1 1,0 0,0 0,0 0,1 0,-1 0,0-1,0 1,0 0,1 0,-1 0,0-1,0 1,0 0,0 0,0-1,1 1,-1 0,0 0,0-1,0 1,0 0,-8-11,-20-8,16 16,-1 0,1 1,-1 1,0-1,0 2,0 0,1 1,-1 0,0 1,1 0,-1 1,1 0,-5 3,-15 5,1 1,1 2,0 1,-16 12,32-17,0 0,1 2,0-1,0 1,1 1,1 0,1 1,-1 0,2 1,0 0,1 0,-4 12,-2 8,1 0,3 0,0 1,3 1,-2 17,8-49,0 1,1 0,0-1,0 1,0 0,0-1,1 1,0 0,1-1,-1 1,1-1,0 0,0 1,0-1,1 0,0 0,0 0,3 2,-1-1,1 0,0-1,0 0,1 0,0 0,-1-1,1 0,1-1,-1 1,1-1,-1-1,3 1,19 4,1-2,0-1,1-1,-1-1,1-2,13-2,-12-1,0 0,0-2,12-5,-6 0</inkml:trace>
  <inkml:trace contextRef="#ctx0" brushRef="#br0" timeOffset="5669.658">3926 762,'0'-4,"-4"7,-6 11,-5 8,-4 8,-4 8,-1 5,-6 4,-1 7,0-6,1 1,2-3,1-1,1-4,1-9,4-19,11-15,6-7</inkml:trace>
  <inkml:trace contextRef="#ctx0" brushRef="#br0" timeOffset="6150.647">3803 762,'-14'-28,"7"20,8 22,4 3,1-1,0 1,1-2,1 1,1-1,0 0,1-1,7 8,13 14,1-2,24 20,-21-26,1-1,1-2,24 12,58 40,-114-74,1 0,-1 0,0 1,0-1,-1 1,1 0,-1 0,0 1,0-1,0 0,0 1,-1 0,0 0,0 0,0 0,0 0,-1 0,0 0,0 0,-1 1,1-1,-1 0,0 1,0-1,-1 0,0 0,0 1,0-1,0 0,-1 0,0 0,0 0,0 0,-1-1,0 1,0-1,0 1,0-1,0 0,-1 0,0-1,0 1,-1 0,-6 6,-1-1,0-1,0 1,-1-2,0 0,-1 0,0-1,0-1,0-1,-12 3,-25 4,-1-3,-23 0,46-5,-116 8,-102-7,217-5</inkml:trace>
  <inkml:trace contextRef="#ctx0" brushRef="#br0" timeOffset="6483.882">4468 1453,'5'0,"0"8,-4 7,-2 6,-1 7,8 3,11-4,8-6,-1-6</inkml:trace>
  <inkml:trace contextRef="#ctx0" brushRef="#br0" timeOffset="6815.419">4592 1181,'-8'-4,"-8"-5,0 6,2 5</inkml:trace>
  <inkml:trace contextRef="#ctx0" brushRef="#br0" timeOffset="7586.071">4321 417,'129'9,"-66"-2,1-3,19-4,-7-4,-1-3,18-7,-72 10,0 0,0-2,0-1,-1 0,0-1,0-2,-1 0,0-1,-1 0,4-5,-14 9,-1-1,1 1,-2-1,1-1,-1 1,0-1,-1 0,0-1,-1 1,1-1,-2 0,0 0,0 0,0-1,-1-3,-1 8,0 0,-1 0,1 0,-1 0,-1 1,1-1,-1 0,0 0,0 0,-1 1,0-1,0 0,0 1,0 0,-1-1,0 1,0 0,0 1,-1-1,0 0,0 1,0 0,0 0,-1 0,1 1,-1-1,-3-1,-2 1,1 0,-1 0,0 1,0 1,0-1,0 2,-1-1,1 1,0 1,-1 0,1 0,-1 1,1 1,0 0,0 0,0 1,-6 2,-18 7,0 2,1 1,1 2,-14 10,7-4,2 3,0 1,2 1,-9 11,29-24,0 0,1 1,1 1,0 0,1 0,1 1,1 1,1 0,0 0,-1 6,8-18,0 1,0-1,1 1,0-1,0 1,1 0,0-1,0 1,0 0,1-1,1 1,-1-1,1 1,0-1,1 0,0 0,0 0,1 0,-1 0,1-1,1 1,-1-1,2 1,15 14,0 0,1-2,1-1,1 0,16 8,-15-11,-1 2,-1 1,-1 0,14 16,-30-28,-1 0,-1 1,1-1,-1 1,0 0,-1 1,1-1,-2 1,1-1,-1 1,0 0,0 0,-1 0,0 0,-1 0,0 0,0 0,0 0,-1 0,-1 0,1 0,-1-1,0 1,-1 0,0-1,0 1,-1-1,0 0,0 0,-4 4,-13 18,3-5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0T07:38:30.873"/>
    </inkml:context>
    <inkml:brush xml:id="br0">
      <inkml:brushProperty name="width" value="0.05" units="cm"/>
      <inkml:brushProperty name="height" value="0.05" units="cm"/>
      <inkml:brushProperty name="color" value="#F6630D"/>
      <inkml:brushProperty name="ignorePressure" value="1"/>
    </inkml:brush>
  </inkml:definitions>
  <inkml:trace contextRef="#ctx0" brushRef="#br0">295 346,'7'0,"68"0,-1-3,16-5,-67 4,0 0,0-1,0-1,-1-1,0-2,0 0,-1-1,0-1,2-2,-15 7,0-1,0 0,-1 0,1-1,-2 0,1 0,-1 0,0-1,-1 0,0 0,0 0,-1-1,2-6,-5 13,1-1,-1 0,0 0,0 0,-1 0,1 0,-1 0,1 0,-1 0,-1 0,1 0,0 0,-1 0,0 0,0 1,0-1,0 0,-1 0,0 1,1-1,-1 1,0-1,-1 1,1 0,-1 0,1 0,-1 0,0 0,0 0,0 1,-1 0,1-1,0 1,-1 1,-1-2,-3 0,0 1,0-1,0 1,-1 1,1 0,0 0,-1 0,1 1,-1 1,1-1,-1 1,1 1,0-1,-1 1,1 1,0 0,0 0,-1 1,-24 12,0 1,1 2,-21 17,-6 3,24-18,2 1,0 2,2 1,1 2,-18 20,31-28,1 2,0 0,2 0,0 2,2 0,0 0,2 1,0 0,0 7,7-21,0 1,0-1,1 1,1 0,-1-1,2 1,0 0,0 0,1 3,0-8,0-1,1 1,0-1,0 1,0-1,1 0,-1 0,1 0,0 0,1 0,-1 0,1-1,0 0,0 0,0 0,1 0,0-1,1 1,9 6,0-1,1-1,0-1,1 0,-1-1,1-1,1 0,-1-1,1-1,26 2,-1-1,0-2,6-2,-14 0</inkml:trace>
  <inkml:trace contextRef="#ctx0" brushRef="#br0" timeOffset="1167.04">220 716,'0'0,"-1"0,0 0,1 0,-1 1,0-1,0 0,1 0,-1 0,0 0,1 0,-1-1,0 1,0 0,1 0,-1 0,0-1,1 1,-1 0,0-1,1 1,-1 0,1-1,-1 1,1-1,-1 1,1-1,-1 1,1-1,-1 1,1-1,11-15,32-13,90-43,-60 35,-2-4,38-30,-73 44,-1-1,-2-2,11-13,-34 32,1-1,-2 0,0-1,0 0,-1 0,0-1,-2 0,1-1,-2 1,0-1,1-6,-5 17,-1 0,0 1,0-1,-1 0,1 1,-1-1,0 1,0-1,0 1,0-1,0 1,-1 0,1 0,-1-1,0 1,0 0,0 1,-1-1,1 0,-1 1,1-1,-1 1,0 0,0-1,0 1,0 1,0-1,-1 0,0 1,-16-9,-1 1,1 1,-1 1,-9-1,19 5,0 0,1 0,-1 0,0 1,0 1,0 0,0 0,-1 1,-7 1,15 0,-1 0,1 0,0 1,0-1,0 1,-1 0,2 0,-1 0,0 1,0 0,1-1,0 1,-1 0,1 0,0 1,0-1,1 1,-1 0,1-1,0 1,0 0,-2 4,-10 30,2 0,1 1,2 1,2 0,-2 35,-14 72,16-117,-6 31,2-1,2 5,8-43,0-1,1 1,1 0,1 0,2-1,0 1,4 14,-7-34,5 16,-1 1,0 0,-2 0,0 0,0 15,-3-29,0 1,-1-1,0 1,0-1,0 1,0-1,-1 0,0 1,0-1,0 0,-1-1,0 1,0 0,0-1,-1 1,1-1,-1 0,0 0,0 0,0-1,-1 1,0-1,-8 5,0 0,-1-1,1-1,-2 0,1-1,-1-1,1 0,-1-1,0 0,-4-1,-32 2,-1-2,-16-4,48 2,-8-1</inkml:trace>
  <inkml:trace contextRef="#ctx0" brushRef="#br0" timeOffset="2102.324">887 420,'-5'4,"12"2,13-1,7-1,3 4,5-1,1 0,2-3,4-1,-2-1,1-1,2-5,2-2,-2-4,-9 0</inkml:trace>
  <inkml:trace contextRef="#ctx0" brushRef="#br0" timeOffset="2435.597">1158 642,'-4'4,"6"2,12-1,12 3,14 1,9-2,3-1,3-3,-5 3,-1 1,-7-2,-8-1</inkml:trace>
  <inkml:trace contextRef="#ctx0" brushRef="#br0" timeOffset="2766.491">1750 692,'155'-144,"-71"69,34-43,29-52,-146 169,0 0,0-1,0 1,0 0,0 0,0 0,0 0,0 0,1 0,-1 0,0 0,1 1,-1-1,1 0,-1 1,1 0,-1-1,1 1,-1 0,1-1,-1 2,-1-1,1 1,-1-1,1 1,-1-1,1 1,-1 0,1-1,-1 1,1 0,-1-1,0 1,1 0,-1-1,0 1,0 0,1 0,-1 0,0-1,0 1,0 0,0 0,0-1,0 1,0 0,0 0,-10 63,-27 74,9-39,-14 99,37-139,4-37</inkml:trace>
  <inkml:trace contextRef="#ctx0" brushRef="#br0" timeOffset="3120.167">1774 839,'4'0,"10"0,15 0,16 0,16 0,15 0,11 0,3-4,0-2,-8 1,-10 1,-12 1,-16 1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0T07:38:40.928"/>
    </inkml:context>
    <inkml:brush xml:id="br0">
      <inkml:brushProperty name="width" value="0.05" units="cm"/>
      <inkml:brushProperty name="height" value="0.05" units="cm"/>
      <inkml:brushProperty name="color" value="#F6630D"/>
      <inkml:brushProperty name="ignorePressure" value="1"/>
    </inkml:brush>
  </inkml:definitions>
  <inkml:trace contextRef="#ctx0" brushRef="#br0">72 619,'-2'99,"-15"94,13-166,2 0,1 1,1-1,2 1,0-1,2 0,1 0,1 0,-2-13,0 0,1-1,1 1,0-1,1 0,0-1,1 0,1 0,0-1,0 0,1 0,0-1,1 0,0-1,12 7,5 2,0-1,1-2,0 0,1-3,1 0,0-2,1-1,19 2,-20-5,4 1,-1-2,29 1,-50-6,1 0,-1-1,0-1,1 0,-1 0,0-2,0 0,-1 0,3-2,0-1,-1 0,0-1,0 0,-1-1,0-1,-1 0,0 0,0-2,-1 1,0-1,-1-1,-1 0,1-2,2-6,-1-2,0 1,-2-2,0 1,-2-1,-1 0,-1-1,0-2,27-122,-19 102,-3-1,-2 0,-2 0,0-31,-5 11,0 23,-1 1,-7-40,6 70,-2 2,0-1,0 0,-1 0,-1 1,0 0,0 0,-1 0,-1 1,0 0,-8-9,-57-64,-9-3,64 73,0 1,-1 0,-1 1,0 1,0 1,-1 1,0 1,-1 0,0 2,0 0,-1 1,1 2,-1 0,0 1,0 1,-11 1,26 1,0-1,0 1,0 1,0-1,1 1,-1 1,1-1,-1 1,1 0,0 0,0 1,0 0,-2 1,-6 8,-1 0,2 1,0 0,0 1,-43 46,35-43,1 1,0 1,2 1,0 0,2 1,0 1,2 1,0 0,2 1,1 0,0 1,2 0,-4 20,-30 95,25-86,2 1,-8 53,23-97,0 0,2 0,-1 0,2 0,-1 0,2 0,0 2,2 13,-1-6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0T07:38:42.704"/>
    </inkml:context>
    <inkml:brush xml:id="br0">
      <inkml:brushProperty name="width" value="0.05" units="cm"/>
      <inkml:brushProperty name="height" value="0.05" units="cm"/>
      <inkml:brushProperty name="color" value="#F6630D"/>
      <inkml:brushProperty name="ignorePressure" value="1"/>
    </inkml:brush>
  </inkml:definitions>
  <inkml:trace contextRef="#ctx0" brushRef="#br0">1 0,'0'17,"-1"35,3 0,2-1,2 1,3 3,1-9,-2 1,-1-1,-1 36,-6-56,-1 0,-1 1,-1-1,-1 0,-1-1,-2 1,-4 10,3-15</inkml:trace>
  <inkml:trace contextRef="#ctx0" brushRef="#br0" timeOffset="557.395">716 297,'0'-3,"1"0,-1 0,0 0,-1 0,1 0,-1 0,1 0,-1 0,0 0,0 0,0 1,0-1,0 0,-1 0,0 1,1-1,-1 1,0 0,-2-2,2 2,-1 1,0 0,1 0,-1 0,0 0,0 0,0 0,0 1,0-1,0 1,1 0,-1 0,0 0,0 1,0-1,0 1,0-1,0 1,0 0,0 0,-19 6,1 1,0 0,0 2,1 0,0 1,1 2,1-1,-13 12,20-14,0 0,0 1,1 0,0 0,1 1,0 0,1 1,1 0,0 0,0 1,2-1,-1 1,-1 11,6-22,1 1,-1-1,1 1,-1 0,1-1,0 1,1 0,-1-1,1 1,-1 0,1-1,0 1,0-1,1 1,-1-1,1 0,0 0,-1 1,2-1,-1 0,0 0,0-1,1 1,0 0,-1-1,1 0,0 0,0 0,0 0,1 0,-1 0,0-1,1 1,0-1,10 4,1 0,0-1,0-1,0-1,1 0,-1 0,10-2,8 0</inkml:trace>
  <inkml:trace contextRef="#ctx0" brushRef="#br0" timeOffset="1004.206">840 50,'1'21,"1"-1,1 1,3 8,6 50,-13-32,-1 1,-2-1,-3 0,-5 17,-7 47,16-85</inkml:trace>
  <inkml:trace contextRef="#ctx0" brushRef="#br0" timeOffset="1580.37">1678 75,'-12'1,"0"0,0 1,0 0,0 1,0 1,1 0,-1 0,1 1,0 1,0 0,-31 18,-35 30,34-24,-217 156,258-185,0 1,-1-1,1 1,0 0,0 0,0 0,1 0,-1 0,0 0,1 0,-1 1,1-1,0 1,0-1,0 1,0 1,1-2,0-1,0 1,0 0,0-1,1 1,-1-1,0 1,1-1,0 1,-1-1,1 1,0-1,0 0,0 1,0-1,0 0,0 0,0 1,0-1,0 0,1 0,-1 0,0 0,1-1,-1 1,0 0,1-1,1 1,13 7,0-2,1 0,-1-1,1 0,1-2,-1 0,1-1,5 0,7-1</inkml:trace>
  <inkml:trace contextRef="#ctx0" brushRef="#br0" timeOffset="2272.681">1802 420,'39'-37,"-24"24,0-1,-1 0,-1-2,4-5,12-23,-3-2,21-48,-61 145,3 1,2 0,-1 41,1-17,-7 25,15-97,-1 0,1 0,-1 0,0 0,0 0,0 0,0 0,-1-1,1 1,-1-1,0 0,0 0,0 0,-1 0,1 0,-4 1,-6 5,-1-2,-1 0,-13 5,8-3,19-9,0 0,0 0,1 0,-1 1,0-1,0 0,1 1,-1-1,0 0,0 1,1-1,-1 1,1-1,-1 1,0-1,1 1,-1-1,1 1,-1 0,1-1,0 1,-1 0,1 0,0-1,14 6,32-5,223-25,-226 21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0T07:39:18.607"/>
    </inkml:context>
    <inkml:brush xml:id="br0">
      <inkml:brushProperty name="width" value="0.05" units="cm"/>
      <inkml:brushProperty name="height" value="0.05" units="cm"/>
      <inkml:brushProperty name="color" value="#F6630D"/>
      <inkml:brushProperty name="ignorePressure" value="1"/>
    </inkml:brush>
  </inkml:definitions>
  <inkml:trace contextRef="#ctx0" brushRef="#br0">1 125,'151'10,"-85"-4,1-2,14-4,817-20,-669 11,97-20,-116 8,184 5,-577 23,-140 25,57-4,-158 16,-39 4,266-35,-68-10,375-20,769-43,-184 17,-556 32,749-72,-879 81,23-2,0 1,0 2,10 1,-31 5,-19 2,-28 6,-142 16,-2-7,-16-7,106-8,-412 29,-411 38,793-62,100-5,27-2,36 2,87-7,-1-6,50-12,-2 1,289-23,-400 34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0T07:39:55.686"/>
    </inkml:context>
    <inkml:brush xml:id="br0">
      <inkml:brushProperty name="width" value="0.05" units="cm"/>
      <inkml:brushProperty name="height" value="0.05" units="cm"/>
      <inkml:brushProperty name="color" value="#F6630D"/>
      <inkml:brushProperty name="ignorePressure" value="1"/>
    </inkml:brush>
  </inkml:definitions>
  <inkml:trace contextRef="#ctx0" brushRef="#br0">1067 356,'-50'64,"-18"44,43-64,-2-1,-14 15,-7-4,-3-1,-9 4,13-12,1 2,-35 46,5-4,49-60,0 2,-9 17,35-46,0-1,-1 1,1 0,0 0,0-1,0 1,1 0,-1 0,0 0,1 0,-1 0,1 0,0 0,-1 0,1 0,0 0,0 0,0 0,1 0,-1 1,0-1,1 0,0-1,0 2,0 0,1-1,0 0,0 1,0-1,0 0,0 0,1 0,-1-1,0 1,1 0,0-1,-1 0,1 1,0-1,1 0,13 4,0 0,1-2,0 0,0-1,4 0,52 0,1-3,-1-3,-1-3,66-16,-105 16</inkml:trace>
  <inkml:trace contextRef="#ctx0" brushRef="#br0" timeOffset="1820.518">1709 528,'-3'-3,"-3"11,-4 14,5 10,2 0,2 0,0 12,2-19,-1 1,-2-1,-1 0,0 0,-2 0,-2 5,-1-2,3 1,0 0,2 0,0 0,3 29,-3 36,-15 3,15-76</inkml:trace>
  <inkml:trace contextRef="#ctx0" brushRef="#br0" timeOffset="2148.621">1364 972,'0'-4,"-4"-2,6 1,8 1,11 1,9 5,9 2,6-3,7-2,8-1,2-5,-1 0,-2-4,-8 0,-8 3,-3-3,-8 2</inkml:trace>
  <inkml:trace contextRef="#ctx0" brushRef="#br0" timeOffset="2909.856">2326 479,'-2'147,"0"5,6 4,8-58,-6-57,-2 1,-1 15,-4 163,1-199</inkml:trace>
  <inkml:trace contextRef="#ctx0" brushRef="#br0" timeOffset="3845.062">2720 380,'9'1,"0"0,-1 0,1 1,0 1,-1-1,0 1,1 1,-1-1,-1 2,1-1,0 1,-1 0,0 0,0 1,1 2,21 20,-1 1,22 30,-9-10,-16-21,-1 1,16 28,-31-43,-1 1,0-1,-1 1,-1 1,-1-1,0 1,2 13,-2-4,-1 1,-1 0,-2 0,0-1,-2 2,0-16,-1-1,1 1,-2-1,0 1,0-1,-1 0,0 0,-1 0,0-1,0 1,-1-1,0-1,-4 4,-8 9,-1-2,-1 0,-1-2,-1 0,0-1,-1-1,-1-1,0-2,0 0,-2-1,1-2,-1 0,0-2,-1-1,-1-1,-11 1,1-2,-1-1,0-2,0-2,0-2,1-1,-1-2,1-1,0-3,-8-4,-20-7,42 14</inkml:trace>
  <inkml:trace contextRef="#ctx0" brushRef="#br0" timeOffset="5429.032">3484 676,'4'-4,"-1"0,0 0,-1-1,1 0,-1 1,0-1,1-3,-2 5,0-1,1 1,-1-1,1 1,-1 0,1 0,0 0,1 0,-1 0,0 0,1 1,1-2,-3 4,-1-1,1 1,0 0,-1 0,1 0,-1 0,1 0,0 0,-1 0,1 0,-1 0,1 0,-1 0,1 1,0-1,-1 0,1 0,-1 0,1 1,-1-1,1 0,-1 1,1-1,-1 0,1 1,-1-1,0 1,1-1,-1 1,1-1,-1 1,0-1,0 1,1-1,-1 1,0-1,0 1,0 0,1-1,-1 1,10 29,-8-24,4 18,-1-1,-1 1,0 0,-2 1,-1-1,-1 6,-4 43,-7 29,2-25,7-54</inkml:trace>
  <inkml:trace contextRef="#ctx0" brushRef="#br0" timeOffset="5762.442">3361 972,'0'-4,"-4"-2,3 1,9 1,13 1,6 1,7 1,7 1,4-1,3 2,6-5,2-2,-4 1,-3-3,-5-1,-11 2</inkml:trace>
  <inkml:trace contextRef="#ctx0" brushRef="#br0" timeOffset="6793.92">4101 504,'-19'46,"5"44,3 1,5 0,4 1,5 29,1-81,1 0,4 13,-6-40,0 1,1-1,0 1,2-1,-1-1,1 1,1-1,5 6,-9-14,1 0,0 0,1 0,-1-1,1 0,0 0,-1 0,1-1,0 1,1-1,-1 0,0-1,0 1,1-1,-1 0,1-1,-1 1,1-1,0 0,-1 0,1-1,-1 0,4-1,5 0,-1-1,0 0,0-1,0-1,0 0,-1-1,0 0,0-1,2-1,7-11,-2 0,0-1,-1-1,-1-1,0 0,-2-2,7-15,0 4,-2-1,-2 0,-1-2,-2 0,-1-1,-2 0,-2-1,-2 0,-1 0,-2-4,6-27,-8 59,0 0,-1 0,-1 0,0-1,0 1,-1-1,-1 1,-1-12,2 23,0 0,0 0,0 0,0 0,-1 0,1 0,0 0,0 0,-1 0,1 0,-1 0,1 1,0-1,-1 0,0 0,1 0,-1 0,1 1,-1-1,0 0,0 1,0-1,1 0,-1 1,0-1,0 1,0-1,0 1,0 0,0-1,0 1,0 0,0 0,0-1,0 1,0 0,0 0,0 0,0 0,0 0,0 1,0-1,0 0,0 0,0 1,0-1,0 0,1 1,-1-1,0 1,0 0,0-1,0 1,1-1,-1 1,0 0,1 0,-1-1,0 1,0 1,-3 3,-1 0,0 0,1 1,0 0,0 0,1 0,0 0,-2 5,-6 29,2 0,2 0,2 0,1 1,2 16,3-37,0 0,1 0,1-1,1 1,0-1,2 0,0 0,5 8,0 0,2-1,1-1,1 0,1-1,9 10,-20-29,0 1,0-1,0-1,1 1,0-1,0 0,0 0,0-1,1 1,0-2,-1 1,1-1,0 0,0 0,0-1,5 1,18 0</inkml:trace>
  <inkml:trace contextRef="#ctx0" brushRef="#br0" timeOffset="9446.225">698 11,'0'-1,"0"1,0 0,0-1,0 1,0-1,0 1,0-1,0 1,0 0,0-1,-1 1,1-1,0 1,0 0,0-1,-1 1,1 0,0-1,-1 1,1 0,0-1,-1 1,1 0,0 0,-1-1,1 1,0 0,-1 0,1 0,-1 0,1-1,-1 1,1 0,0 0,-1 0,-20 2,-17 13,-30 20,1 3,3 3,1 2,-44 41,92-69,1 0,0 1,2 0,-1 1,2 1,-6 12,-15 35,-5 17,26-57,-6 19,1 1,3 1,1 1,3-1,1 2,3-1,2 1,2-1,2 1,1 0,4-1,1 1,2-2,2 1,2-1,16 35,72 189,-35-88,-57-159,0-1,1 0,2 0,0-1,1 0,1-1,16 17,14 6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0T06:37:58.902"/>
    </inkml:context>
    <inkml:brush xml:id="br0">
      <inkml:brushProperty name="width" value="0.025" units="cm"/>
      <inkml:brushProperty name="height" value="0.025" units="cm"/>
      <inkml:brushProperty name="color" value="#008C3A"/>
      <inkml:brushProperty name="ignorePressure" value="1"/>
    </inkml:brush>
  </inkml:definitions>
  <inkml:trace contextRef="#ctx0" brushRef="#br0">596 1328,'5'-1,"0"1,0-2,1 1,-1-1,0 1,0-2,-1 1,1 0,0-1,-1 0,1 0,-1 0,49-42,-43 36,-1 0,-1 0,0-1,0 0,-1-1,0 1,0-2,-2 1,1-1,-1 1,-1-1,0-1,-1 1,1-9,4-11,2 0,1 1,2 0,1 1,1 0,2 1,-12 17,0 0,-1 0,0 0,-1-1,0 1,-1-1,0 0,-1 0,-1 0,0 1,0-1,-2-5,0-1,-1 0,-1 0,0 1,-2-1,0 1,-1 0,-1 0,0 1,-105-155,102 151,-6-9,2-1,1-1,0-2,9 17,-1 1,-1 0,0 0,-1 1,-1 0,-1 1,0-1,-7-7,10 15,0 1,0 0,0 0,-1 0,0 1,0 0,0 1,-1 0,1 0,-1 0,0 1,0 1,-1 0,1 0,0 1,-7-1,5 1,0 1,0 0,0 1,1 0,-1 0,0 1,0 1,1 0,0 0,-1 1,1 0,0 1,1 0,-1 1,1 0,0 0,-7 7,-14 13,1 1,1 2,-16 21,21-22,2-3,1 1,1 1,-2 5,16-22,-1 1,2 0,-1 0,1 0,1 0,0 1,1-1,0 1,1 0,-1 9,5 23,1-1,2 1,1-1,3 1,14 83,-6-22,4 0,7 6,-25-102,0 0,0 0,1 0,0-1,1 1,0-1,0-1,1 1,-1-1,2 0,-1 0,1-1,0 0,0-1,1 0,0 0,3 1,11 5,1 0,0-2,1 0,0-2,0-1,4 0,-17-4,0 0,0-1,1-1,-1 0,0 0,0-1,1-1,-1 0,0-1,-1 0,1 0,0-1,-1-1,0 0,0-1,0 0,-1-1,0 0,0 0,-1-1,0 0,0-1,-1 0,0 0,0-1,-1 0,-1 0,1-1,-2 0,0 0,0 0,1-6,8-24,-9 25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0T07:40:17.676"/>
    </inkml:context>
    <inkml:brush xml:id="br0">
      <inkml:brushProperty name="width" value="0.05" units="cm"/>
      <inkml:brushProperty name="height" value="0.05" units="cm"/>
      <inkml:brushProperty name="color" value="#F6630D"/>
      <inkml:brushProperty name="ignorePressure" value="1"/>
    </inkml:brush>
  </inkml:definitions>
  <inkml:trace contextRef="#ctx0" brushRef="#br0">852 15,'0'-4,"-4"-1,-1-1</inkml:trace>
  <inkml:trace contextRef="#ctx0" brushRef="#br0" timeOffset="1883.846">163 65,'-6'1,"0"1,0 1,0-1,0 1,1 0,-1 0,1 1,0-1,0 1,0 0,0 2,-16 10,5-7,11-6,1-1,-1 1,0 0,1 0,-1 1,1-1,0 1,0 0,1 0,-1 0,1 1,0-1,-2 4,5-7,0-1,-1 1,1-1,0 1,0-1,0 1,0-1,0 1,0 0,0-1,0 1,0-1,0 1,0-1,0 1,0 0,0-1,1 1,-1-1,0 1,0-1,1 1,-1-1,0 1,1-1,-1 1,0-1,1 0,-1 1,1-1,-1 1,1-1,21 4,25-10,101-33,-90 21,0 2,2 4,-1 1,1 4,30 0,-13 8,-46 0,-26-1,-11 0,-88 1,-47 8,109-5,-1 1,1 1,0 2,1 1,0 2,-5 4,12-4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0T07:40:08.798"/>
    </inkml:context>
    <inkml:brush xml:id="br0">
      <inkml:brushProperty name="width" value="0.05" units="cm"/>
      <inkml:brushProperty name="height" value="0.05" units="cm"/>
      <inkml:brushProperty name="color" value="#F6630D"/>
      <inkml:brushProperty name="ignorePressure" value="1"/>
    </inkml:brush>
  </inkml:definitions>
  <inkml:trace contextRef="#ctx0" brushRef="#br0">5406 247,'0'4,"4"10,6 11,1 9,2 8,0 5,-3 11,-3 8,2 2,-1-3,-2-8,-2-9,-1-9,-2-3,-5-3,-1 1,-1-1,1-6</inkml:trace>
  <inkml:trace contextRef="#ctx0" brushRef="#br0" timeOffset="381.032">5751 593,'17'0,"27"-1,0 1,-1 3,1 2,0 1,21 8,-54-11,0 1,0 0,0 1,-1 0,1 1,-1 0,-1 1,1 0,-1 0,4 5,-7-5,0-1,-1 1,0 1,0-1,-1 1,0-1,0 1,-1 0,0 1,0-1,-1 1,0-1,-1 1,0 0,0 2,-1-5,0 0,-1 0,1 0,-1 0,-1 0,1-1,-1 1,0 0,0-1,-1 1,0-1,0 0,0 0,0 0,-1 0,0-1,0 1,0-1,-1 0,1 0,-1-1,0 1,0-1,0 0,0 0,-3 0,-20 11,0-2,0-2,-1 0,-19 3,47-13,-70 18,0-3,-1-3,-1-4,-28-1,68-7</inkml:trace>
  <inkml:trace contextRef="#ctx0" brushRef="#br0" timeOffset="-2652.876">2249 1,'1'0,"0"0,-1-1,1 1,0 0,0 0,0 0,0 0,-1 1,1-1,0 0,0 0,0 0,-1 1,1-1,0 0,0 1,-1-1,1 1,0-1,-1 1,1-1,0 1,-1-1,1 1,0 0,24 17,11 11,-2-1,0 1,-2 2,20 24,-51-53,32 36,-2 1,-1 2,-2 1,-3 1,10 23,20 49,-26-58,-2 3,6 24,-26-63,-1 1,-1-1,-1 1,-1 0,-1 0,-1 1,-1-1,-3 22,-12 187,10-124,2-77,-2 1,-1-1,-2 0,0-1,-2 1,-2-2,0 0,-2 0,-1-1,-1-1,-1 0,-3 0,-12 15,-1-1,-2-2,-2-2,-2-1,-1-2,-33 21,23-23,10-9</inkml:trace>
  <inkml:trace contextRef="#ctx0" brushRef="#br0" timeOffset="-2016.314">3186 321,'-1'27,"1"1,2 0,0-1,2 1,1-1,2 0,0 0,6 11,25 55,4-1,4-3,3-2,60 79,-82-136,0-1,2-2,1 0,1-2,1-2,27 15,-16-19,-20-13</inkml:trace>
  <inkml:trace contextRef="#ctx0" brushRef="#br0" timeOffset="-1515.768">3827 494,'-2'3,"1"0,-1 0,1 0,-1 0,0 0,-1 0,1 0,0-1,-1 1,1-1,-1 0,0 1,0-1,0-1,-8 9,-44 48,2 1,3 4,-9 10,-19 14,49-58,-50 52,-3-3,-16 5,-137 94,206-152</inkml:trace>
  <inkml:trace contextRef="#ctx0" brushRef="#br0" timeOffset="-667.958">4049 691,'-2'0,"1"0,0 0,0 0,0 0,-1 0,1 0,0 0,0-1,0 1,0 0,-1-1,1 1,0 0,0-1,0 0,0 1,0-1,0 0,0 1,0-1,0 0,1 0,1 0,-1 1,1-1,0 1,-1-1,1 0,-1 1,1-1,0 1,-1 0,1-1,0 1,0 0,0-1,-1 1,1 0,0 0,0-1,0 1,-1 0,1 0,0 0,0 0,0 0,-1 0,1 1,0-1,0 0,0 0,-1 0,2 1,139 12,-87-6,1-2,-1-3,3-3,-5-4,-2-2,1-2,-1-3,-1-2,38-16,-53 17</inkml:trace>
  <inkml:trace contextRef="#ctx0" brushRef="#br0" timeOffset="-334.865">4123 888,'-4'4,"7"2,11-1,12-1,13-1,6-1,2-1,3-1,4 0,2 0,0-4,-6-2,-7 1,-2 0,-8 2</inkml:trace>
  <inkml:trace contextRef="#ctx0" brushRef="#br0" timeOffset="14495.654">153 2836,'19'46,"-15"-2,-1 1,-2-1,-2 4,0-13,1 1,2 0,1 0,2 0,4 9,4 20,-2 1,1 42,1 16,-9-101</inkml:trace>
  <inkml:trace contextRef="#ctx0" brushRef="#br0" timeOffset="15544.191">375 2737,'7'-4,"0"0,1 1,-1-1,1 1,0 1,0 0,1 0,-1 0,0 1,2 0,20-4,-10 0,0 0,1 2,0 1,0 0,-1 2,1 0,0 1,0 1,0 1,-1 1,0 1,0 1,0 0,0 2,-1 0,0 1,-1 1,0 1,5 4,24 20,-4-5,29 31,-58-49,-1 2,-1-1,0 2,-1 0,0 0,-2 1,0 1,0 0,0 0,-2 1,0 0,-1 0,-1 1,-1 0,-1-1,0 2,-1-1,-1 16,-2-22,-1 0,0 1,0-1,-1 0,-1 0,0-1,-1 1,-1-1,1 0,-2 0,0 0,0-1,-1 0,0-1,-1 0,-1 1,-21 18,-1-1,-2-1,0-2,-2-1,0-2,-27 11,-17 4,-2-3,-63 16,99-35,-1-2,-1-2,1-2,-2-3,1-1,0-3,-11-2,51 0,0 0,0-1,1 0,-1 0,0-1,0 0,1 0,-1-1,1 0,0 0,0-1,0 0,0 0,0-1,1 0,0 0,0 0,-2-3,-5-13</inkml:trace>
  <inkml:trace contextRef="#ctx0" brushRef="#br0" timeOffset="16332.041">1435 2911,'-16'-11,"8"15,8-2,0 0,0 0,0 0,0 0,0 1,0-1,1 0,-1 0,1 0,-1 0,1 0,0 0,0-1,1 3,27 48,3-1,2-2,2-1,2-2,19 16,58 52,52 34,-113-99,-32-29</inkml:trace>
  <inkml:trace contextRef="#ctx0" brushRef="#br0" timeOffset="16812.173">2175 2960,'17'-13,"-16"21,-21 29,-86 93,-5-6,-6-4,-83 64,47-76,128-89</inkml:trace>
  <inkml:trace contextRef="#ctx0" brushRef="#br0" timeOffset="17583.874">2496 3058,'-1'-1,"0"0,0 0,0 0,-1 1,1-1,0 0,0 1,0-1,-1 1,1-1,0 1,-1 0,1-1,0 1,-1 0,1 0,-1 0,1 0,0 0,-1 0,1 0,0 1,-1-1,1 1,0-1,-1 1,1-1,0 1,0-1,-1 1,1 0,0 0,0 0,0 0,0 0,0 0,0 0,0 0,1 0,-1 0,0 0,0 1,0-1,0 0,0 1,0-1,1 1,-1-1,1 1,-1 0,1-1,-1 1,1-1,0 1,0 0,0-1,0 1,0-1,0 1,1 0,-1-1,0 1,1-1,-1 1,1 0,0-1,-1 0,1 1,0-1,0 1,0-1,0 0,0 0,0 1,1-1,4 4,0-1,1 1,0-1,0-1,0 1,0-1,1 0,-1-1,1 0,-1 0,1-1,5 1,19 1,1-1,15-3,-22 1,203-3,-195 3</inkml:trace>
  <inkml:trace contextRef="#ctx0" brushRef="#br0" timeOffset="17981.707">2397 3404,'-4'0,"7"0,11 0,16 4,7 1,1 1,16-6,19-3,14 0,1-5,-7 0,-12 1,-14 1,-16 2</inkml:trace>
  <inkml:trace contextRef="#ctx0" brushRef="#br0" timeOffset="19762.041">4246 2590,'1'-3,"-1"1,1-1,0 0,0 1,0-1,0 1,0-1,0 1,1 0,-1 0,1-1,0 1,0 0,0 0,0 0,0 1,0-1,0 0,0 1,3-2,-5 3,1 0,0-1,0 1,0-1,-1 1,1 0,0 0,0-1,0 1,0 0,-1 0,1 0,0 0,0 0,0 0,0 0,0 0,-1 0,1 1,0-1,0 0,0 0,-1 1,1-1,0 1,0 0,0 0,0 0,-1 1,1-1,0 0,-1 0,1 1,-1-1,1 1,-1-1,0 0,0 1,1-1,-1 1,0-1,0 1,0-1,-1 1,1-1,0 0,-1 1,-1 10,-1 0,0 0,0-1,-2 1,1-1,-2 0,1-1,-1 1,-3 1,-18 27,-25 27,15-21,-75 86,-6-4,-132 108,242-228,0 0,1 0,0 1,0 0,1 1,0 0,-2 3,7-10,1-1,-1 0,1 1,-1-1,1 1,-1-1,1 1,0-1,0 0,0 1,0-1,0 1,0-1,0 1,0-1,1 1,-1-1,0 1,1-1,-1 0,2 2,-1-1,1 0,0-1,0 1,0 0,0-1,0 1,0-1,1 0,-1 0,0 0,1 0,-1 0,1 0,-1 0,1-1,-1 0,2 1,42 3,0-1,0-3,0-1,0-3,0-1,9-4,-1 1,188-28,-198 28</inkml:trace>
  <inkml:trace contextRef="#ctx0" brushRef="#br0" timeOffset="20195.826">4863 2688,'-1'9,"0"-1,-1 1,0-1,-1 1,0-1,-3 7,-8 25,-3 32,-1 24,15-72,1-1,1 0,1 0,1 1,1-1,2 9,12 87,-15-95</inkml:trace>
  <inkml:trace contextRef="#ctx0" brushRef="#br0" timeOffset="20532.308">4493 3132,'0'-4,"0"-6,13 0,8 0,8 3,9 2,5 2,5 1,-2 2,-1 0,1 1,-4 3,-4 2,-5 0,1-2,-2-1,-6-1</inkml:trace>
  <inkml:trace contextRef="#ctx0" brushRef="#br0" timeOffset="21180.012">5430 2664,'-3'79,"-3"0,-3 0,-4-1,-10 27,19-91,0 1,1 0,1 0,1 0,0 0,1 0,1 10,-1-22,1 1,-1-1,1 0,0 1,0-1,1 0,-1 0,1 0,-1 0,1 0,0 0,0-1,0 1,1-1,-1 1,0-1,1 0,0 0,-1 0,1 0,0 0,0 0,0-1,0 0,1 0,-1 1,0-2,0 1,1 0,-1-1,0 1,1-1,-1 0,1 0,-1-1,3 0,4 0,-1 0,0-1,1 0,-1-1,0 0,0 0,-1-1,5-2,70-43,-63 36,7-4,-1-1,-1-2,-1-1,-1 0,-1-2,2-3,-11 10,0-1,-1 0,-1-1,0 0,-1-1,-1 0,-1-1,-1 0,3-14,-8 23,-1-1,0 1,0-1,-1 1,-1-1,0 1,0 0,-2-1,1 1,-1 0,-2-2,5 12,0 0,0 1,0-1,0 1,0-1,0 0,0 1,-1-1,1 1,0-1,0 1,-1-1,1 1,0-1,-1 1,1-1,-1 1,1-1,0 1,-1 0,1-1,-1 1,1 0,-1-1,0 1,1 0,-1 0,1-1,-1 1,1 0,-1 0,0 0,1 0,-1 0,1 0,-1 0,0 0,1 0,-1 0,1 0,-1 0,1 0,-1 1,0-1,1 0,-1 0,1 1,-1-1,1 0,-1 1,1-1,-1 0,1 1,0-1,-1 1,1-1,-1 1,1-1,0 1,0-1,-1 1,1 0,-20 34,7 20,-7 54,3-10,13-81,0 0,0 1,1-1,1 1,1-1,0 1,2 3,-1-17,1 0,0 1,0-1,1 0,0 0,-1 0,2 0,-1 0,1-1,-1 1,1-1,0 1,1-1,-1 0,1 0,0 0,0-1,0 0,0 1,1-1,-1-1,1 1,4 1,0 0,1 0,-1-1,1 0,0 0,0-1,1-1,-1 0,0 0,0-1,1 0,-1 0,0-1,0-1,0 0,0 0,0-1,0 0,-1-1,1 0,-1-1,0 0,0 0,4-4,16-11</inkml:trace>
  <inkml:trace contextRef="#ctx0" brushRef="#br0" timeOffset="21963.763">4197 2319,'-1'-1,"1"0,-1 0,1-1,-1 1,1 0,-1 0,0 1,0-1,0 0,1 0,-1 0,0 0,0 1,0-1,0 0,0 1,0-1,-1 1,1-1,0 1,0 0,0-1,0 1,0 0,-1 0,1 0,-1 0,-35-3,31 4,0 0,0 0,0 1,0 0,0 0,0 1,0 0,1 0,-1 0,1 1,0-1,0 1,-3 3,-61 67,41-43,-10 12,1 1,-28 45,48-63,2 0,1 1,1 0,2 1,0 1,-2 13,-58 274,61-256,3 0,3 0,2 0,4 25,0-74,-1 0,1 0,1-1,0 1,1-1,0 0,0 0,1 0,0-1,1 0,0 0,0 0,1 0,1-1,-1 0,1-1,0 0,5 3,10 7,0-2,1-1,0-1,1-1,0-2,19 6,11 2</inkml:trace>
  <inkml:trace contextRef="#ctx0" brushRef="#br0" timeOffset="22630.512">6145 2195,'2'1,"-1"0,1 1,-1-1,1 1,-1-1,0 1,1 0,-1-1,0 1,0 0,0 0,0 0,0 0,-1 0,1 0,-1 0,1 0,-1 0,4 10,14 18,1 0,1-1,1-1,2 0,11 8,-5-4,-1 1,-2 1,12 22,-22-29,-2 2,0-1,-2 2,-1 0,-1 0,-2 1,0 5,-5-17,-1 0,0 0,-2 1,0-1,-1 0,-1 1,0-1,-2 0,0 0,-1 0,-1-1,-4 6,-8 16,-2-1,-2-2,-1 0,-2-1,-2-2,-1 0,-1-2,-2-1,-1-2,-2-1,-27 18,28-25</inkml:trace>
  <inkml:trace contextRef="#ctx0" brushRef="#br0" timeOffset="23097.966">6885 2688,'19'12,"1"0,-2 2,0 0,-1 1,12 14,18 15,-28-28,21 18,-1 2,-2 1,11 17,-37-40,-1 1,0 0,0 1,-2 0,0 1,-1-1,-1 1,0 1,-1-1,-1 1,1 12,0 62,-5-69</inkml:trace>
  <inkml:trace contextRef="#ctx0" brushRef="#br0" timeOffset="23529.513">7452 2664,'-14'23,"-1"-1,-1 0,-2-1,0-1,-1-1,-7 6,-11 11,-49 42,-3-3,-4-5,-22 10,15-11,-46 34,110-77</inkml:trace>
  <inkml:trace contextRef="#ctx0" brushRef="#br0" timeOffset="24931.702">8192 2541,'-19'79,"11"30,6 0,4 5,0 20,-2-113</inkml:trace>
  <inkml:trace contextRef="#ctx0" brushRef="#br0" timeOffset="25261.942">7822 2861,'-4'-4,"11"-2,13 1,15 1,15 0,15 7,18 1,7 1,-3 0,-4-2,-7-1,-9 0,-12-6,-14-2</inkml:trace>
  <inkml:trace contextRef="#ctx0" brushRef="#br0" timeOffset="25610.959">8858 2319,'-20'79,"18"-51,1-1,1 1,2-1,1 0,0 0,2 0,1 0,2-1,6 15,0 3,-2 0,-1 1,-3 0,-2 0,-1 1,-2 44,-3-74,1 0,0 0,2 0,0 0,1 9</inkml:trace>
  <inkml:trace contextRef="#ctx0" brushRef="#br0" timeOffset="25951.068">9055 2787,'67'-10,"-14"1,-30 7,-1 2,0 0,0 2,0 0,0 1,0 2,0 0,18 8,-30-10,0 1,0 0,-1 1,0 0,0 1,0 0,-1 0,0 1,0 0,0 0,-1 1,0 0,-1 0,1 1,-2-1,1 2,-1-1,-1 0,0 1,0 0,-2-6,-1-1,0 1,0 0,0 0,-1-1,1 1,-1 0,0 0,0 0,0 0,0 0,-1 0,0 0,1-1,-2 1,1 0,0-1,-1 1,1 0,-1-1,0 0,0 1,-2 1,-3 1,1 0,-2 0,1 0,-1-1,1 0,-2 0,1-1,0 0,-6 1,-46 16,-2-2,0-4,0-2,-1-3,-2-3,-3 3,-147 13,162-20</inkml:trace>
  <inkml:trace contextRef="#ctx0" brushRef="#br0" timeOffset="31342.208">7600 2096,'-4'-4,"-2"-6,1 4,1 6,1 8,1 10,1 7,0 8,1 2,1-1,-1-2,0-2,0-1,0-3,0-5</inkml:trace>
  <inkml:trace contextRef="#ctx0" brushRef="#br0" timeOffset="31996.786">8069 2072,'-3'3,"1"1,-1-1,0 0,1 0,-1 0,-1-1,1 1,0-1,-1 1,-28 15,0-2,-2 0,1-3,-21 6,-51 20,103-39,0 1,0 0,0 0,0 0,0 0,0 1,0-1,0 1,0-1,0 1,1-1,-1 1,1 0,-1 0,1 0,0 0,0 0,-1 0,2 0,-1 0,0 0,0 0,1 1,-1-1,1 0,-1 1,1-1,1 1,-1 0,1 0,0 0,-1 0,1 0,1 0,-1-1,0 1,1 0,-1-1,1 1,0-1,0 0,0 0,0 1,0-1,0 0,1-1,-1 1,1 0,1 0,14 9,1 0,0-2,0 0,1-1,0-1,9 2,-5-4</inkml:trace>
  <inkml:trace contextRef="#ctx0" brushRef="#br0" timeOffset="33925.98">7502 1924,'0'-1,"0"1,0-1,0 0,0 1,0-1,0 1,-1-1,1 1,0-1,0 1,0-1,-1 1,1-1,0 1,-1-1,1 1,0-1,-1 1,1-1,-1 1,1 0,0-1,-1 1,1 0,-1-1,1 1,-1 0,1 0,-1-1,1 1,-1 0,0 0,-24 1,-20 13,45-14,-11 6,-1 0,1 1,0 0,1 1,0 0,0 0,1 1,0 0,0 1,1 0,0 1,1-1,0 2,1-1,0 0,1 1,-4 11,1 1,1 0,1 0,1 0,1 1,1 0,1 0,2 0,1 22,0-42,-1 0,1 0,0 0,0 0,0-1,0 1,1 0,0 0,0-1,1 1,-1-1,1 0,0 0,0 0,0 0,0 0,1-1,0 1,-1-1,4 2,1-1,0 1,1-1,0-1,0 0,0 0,0 0,0-1,1-1,-1 0,4 0,24 2</inkml:trace>
  <inkml:trace contextRef="#ctx0" brushRef="#br0" timeOffset="34359.236">8316 1825,'8'8,"3"12,4 6,-1 7,-3 3,-3-2,-3 3,-2-1,-2-3,-5-2,-2-3,-8-1,-2-2,-7 0,-7-1,-8 4,-5 2,5-5</inkml:trace>
  <inkml:trace contextRef="#ctx0" brushRef="#br0" timeOffset="36179.887">2249 2368,'0'-1,"-2"-37,2 37,0 0,0 0,0-1,0 1,0 0,0 0,0 0,-1 0,1 0,0-1,-1 1,1 0,-1 0,1 0,-1 0,1 0,-1 0,0 1,0-1,1 0,-1 0,0 0,0 1,0-1,0 0,0 0,0 2,0 0,0 0,0-1,1 1,-1 0,0 0,1 0,-1 0,1 0,-1 0,1 0,0 0,-1 1,1-1,0 0,0 0,0 0,-1 0,1 0,1 0,-1 1,0-1,-2 34,2-30,-2 58,-3 1,-2 0,-3-1,-12 36,15-72,-9 26,13-50,1-8</inkml:trace>
  <inkml:trace contextRef="#ctx0" brushRef="#br0" timeOffset="36613.55">2446 2442,'-16'14,"-2"-1,0-1,0-1,-1 0,-1-1,0-1,-4 0,-18 10,40-19,1 0,0 1,0-1,0 0,0 1,0-1,0 1,-1 0,1-1,0 1,1 0,-1-1,0 1,0 0,0 0,0 0,1 0,-1 0,0 0,1 0,-1 0,1 0,-1 0,1 0,-1 0,1 0,0 1,-1-1,1 0,0 0,0 0,0 1,0-1,0 0,0 0,1 0,-1 0,0 1,0-1,1 0,-1 0,4 5,0-1,0 0,0 0,0 0,1 0,0-1,2 2,5 5,-2-3,1 0,0 0,0-1,1-1,0 0,0 0,1-1,-1-1,1 0,0-1,0 0,0-1,1 0,-1-1,0-1,1 0,9-2,4-3</inkml:trace>
  <inkml:trace contextRef="#ctx0" brushRef="#br0" timeOffset="37261.662">2742 2343,'-18'67,"4"-25,10-26,1 1,0-1,1 0,1 1,0 0,1-1,1 1,1-1,0 1,3 8,-4 0,-1-25,0 0,0 0,0 1,0-1,-1 0,1 0,0 0,0 1,-1-1,1 0,0 0,0 0,-1 1,1-1,0 0,0 0,-1 0,1 0,0 0,0 0,-1 0,1 0,0 0,-1 0,1 0,0 0,-1 0,1 0,0 0,0 0,-1 0,1 0,0 0,0 0,-1 0,1-1,0 1,-1 0,1 0,0 0,-37-31,33 27,-18-16,-2-2,19 16,9 6,13 6,-1-1,1 0,1-1,-1-1,1-1,-1 0,1-2,11 0,-21 0,0-1,1 0,-1-1,0 0,0 0,0 0,0-1,0 0,-1-1,1 0,-1 0,0 0,0-1,0 0,-1-1,0 1,0-1,0 0,0-2,16-29,-20 31,1 0,1 0,-1 0,1 1,0-1,0 1,1 0,-1 0,1 0,5-3,-9 8,0-1,0 1,0-1,0 1,0 0,0-1,0 1,0 0,0 0,0 0,0 0,0 0,0 0,0 0,0 0,0 0,0 0,0 0,0 1,0-1,0 0,0 1,0-1,-1 1,1-1,0 1,0 0,0-1,0 1,-1 0,1-1,0 1,-1 0,1 0,-1 0,1 0,-1-1,1 1,-1 0,1 0,-1 0,0 0,0 0,1 0,-1 0,11 52,-10-46,18 113,-16-96</inkml:trace>
  <inkml:trace contextRef="#ctx0" brushRef="#br0" timeOffset="37799.655">2175 2072,'-10'0,"0"0,1 1,-1 1,0 0,0 0,1 0,-1 1,1 1,0 0,0 0,0 1,1 0,-4 2,1 2,0 0,0 1,1 1,0-1,1 1,0 1,1 0,-4 8,-11 26,2 0,3 1,1 1,-8 42,12-42,-3 0,9-30,0 1,2 1,1-1,-2 12,6-26,-1 1,1 0,0-1,1 1,-1 0,1 0,0-1,1 1,-1-1,1 1,0-1,1 0,-1 1,1-1,0 0,0-1,4 5,3 2,2-1,-1 0,2 0,-1-1,1-1,0 0,5 1,16 10</inkml:trace>
  <inkml:trace contextRef="#ctx0" brushRef="#br0" timeOffset="38377.634">3284 2171,'11'45,"-2"-10,-7-13,-1 0,-1 0,-1 0,-1 0,-1 0,-1 0,-1-1,0 1,-2-1,0-1,-2 1,-8 14,1-7,0-1,-2 0,0-2,-2 0,-1-1,-1-1,-1-1,-16 11,3-5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0T07:40:58.057"/>
    </inkml:context>
    <inkml:brush xml:id="br0">
      <inkml:brushProperty name="width" value="0.05" units="cm"/>
      <inkml:brushProperty name="height" value="0.05" units="cm"/>
      <inkml:brushProperty name="color" value="#F6630D"/>
      <inkml:brushProperty name="ignorePressure" value="1"/>
    </inkml:brush>
  </inkml:definitions>
  <inkml:trace contextRef="#ctx0" brushRef="#br0">74 1140,'-1'-1,"0"0,0 0,1 0,-1 0,0 0,0 0,-1 0,1 0,0 0,0 1,0-1,0 0,-1 1,1-1,0 1,-1 0,1-1,0 1,-1 0,1 0,0 0,-1 0,1 0,0 0,-1 0,1 0,-1 0,1 1,0-1,0 0,-1 1,1-1,0 1,0 0,-1-1,1 1,0 0,0 0,0 0,0 0,0 0,0 0,0 0,1 0,-1 0,0 0,0 0,0 2,-1 1,-1 2,1-1,0 0,0 0,0 1,1-1,0 1,0 0,0-1,1 1,0 3,1 1,0 0,2 0,-1 0,1 0,1 0,-1-1,2 1,3 6,51 75,-27-43,-6-6,3 0,1-2,2-1,2-1,1-2,1-2,3-1,0-2,2-1,30 15,-42-30</inkml:trace>
  <inkml:trace contextRef="#ctx0" brushRef="#br0" timeOffset="386.659">691 1140,'-3'0,"0"1,0-1,0 1,0 0,0 0,0 0,0 0,1 1,-1-1,0 1,1-1,-1 1,1 0,0 0,-1 0,1 0,-36 43,22-25,-374 409,239-275,126-131</inkml:trace>
  <inkml:trace contextRef="#ctx0" brushRef="#br0" timeOffset="1402.36">937 819,'-29'80,"20"-33,3 0,1 1,2 0,3 0,2 1,-3-49,1 0,0 1,0-1,0 1,0-1,0 1,0-1,0 1,0-1,1 1,-1-1,0 1,0-1,0 0,0 1,1-1,-1 1,0-1,0 1,1-1,-1 0,0 1,0-1,1 0,-1 1,1-1,-1 0,0 0,1 1,-1-1,1 0,-1 0,0 0,1 1,-1-1,18-7,23-28,-34 29,61-62,-44 42,2 1,2 1,12-9,-34 29,35-27,-40 31,0-1,0 1,0-1,0 0,0 1,0-1,-1 0,1 1,0-1,-1 0,1 0,0 0,-1 0,1 1,-1-1,1 0,-1 0,0 0,1 0,-1 0,0 0,0 0,1 0,-1 0,0 0,0 0,0-1,0 1,-1 0,1 0,0 0,0 0,-1 0,1 0,0 0,-1 0,0 0,0 0,0 1,-1-1,1 1,-1-1,1 1,-1 0,1-1,-1 1,1 0,-1 0,1 0,-1 0,1 0,-1 1,1-1,-1 0,1 1,-1-1,1 1,-1-1,1 1,0 0,-2 0,-36 22,34-19,-23 15,0 2,2 1,-20 20,45-40,-1-1,1 0,-1 0,1 1,0-1,0 1,0-1,0 1,0-1,0 1,0-1,0 1,1 0,-1 0,1-1,-1 1,1 0,-1 0,1 0,0 0,0 0,0-1,0 1,1 0,-1 0,0 0,1 0,-1-1,1 1,0 0,-1-1,1 1,0 0,0-1,0 1,0-1,0 1,1-1,-1 1,1 0,3 1,-1 1,1-1,-1 0,1 0,0-1,0 1,1-1,-1 0,0-1,1 1,-1-1,1 0,0 0,9 0,0-1,-1-1,1 0,-1 0,1-2,-1 0,0 0,0-2,0 0,0 0,-1-1,9-5,0-3,0 0,-1-1,0-1,-2-1,0-1,11-13,-10 9</inkml:trace>
  <inkml:trace contextRef="#ctx0" brushRef="#br0" timeOffset="1966.261">1505 770,'-5'24,"2"-14,0 0,2 0,-1 0,1 0,0 2,17 174,-12-167,-1-18,-2-4,-1 0,0 0,0 0,-1 1,1-1,-1 0,1 0,-1 0,0 1,0-1,0 0,-2-5,1 2,0 0,0 0,0 0,-1 0,0 1,0-1,-1 1,1 0,-1 0,0 0,-5-3,9 8,0 0,0 0,0 0,-1 0,1 0,0 0,0 0,0 0,-1 0,1 0,0 0,0 0,-1 0,1 0,0 0,0 0,0 0,0 1,-1-1,1 0,0 0,0 0,0 0,0 0,-1 1,1-1,0 0,0 0,0 0,0 1,0-1,0 0,0 0,0 0,0 1,0-1,-1 0,1 0,0 1,0-1,0 0,0 0,1 0,-1 1,0-1,0 0,0 0,0 0,0 1,0-1,0 0,0 0,0 0,0 1,1-1,-1 0,0 0,0 0,0 0,0 1,1-1,-1 0,0 0,8 15,-3-7,1-1,0 0,0-1,1 1,-1-1,1-1,1 1,-1-1,1 0,0-1,0 0,0 0,1-1,0 0,3 0,-6-1,1-1,-1 0,1-1,0 1,-1-1,1-1,-1 1,1-1,0-1,-1 1,0-1,1 0,-1 0,0-1,0 0,0 0,0 0,-1-1,1 0,-1 0,2-2,11-13,-1-1,0-1,-1 0,-2-1,0-1,-1 0,-2-1,2-7,-11 28,-1 0,1 0,0 1,0-1,0 0,0 1,0 0,1-1,-1 1,1 0,-1 0,1 1,0-1,-2 1,-1 1,1 0,0 0,-1-1,1 1,-1 0,1 0,-1 0,1 0,0 0,-1 0,1 0,-1 0,1 0,0 0,-1 0,1 0,-1 0,1 0,0 1,-1-1,1 0,-1 0,1 1,-1-1,1 0,-1 1,1 0,0 1,0-1,0 0,0 1,-1-1,1 1,-1-1,1 1,-1 0,1-1,-1 1,0 0,0-1,0 1,0 1,0 27,-2-1,-3 21,-2 20,6-47</inkml:trace>
  <inkml:trace contextRef="#ctx0" brushRef="#br0" timeOffset="2404.998">937 548,'-17'2,"1"1,-1 0,1 1,0 1,0 0,1 1,0 1,0 1,0 0,1 1,0 0,1 1,0 0,-11 13,17-15,0 0,1 1,0 0,0 0,1 1,1 0,-1 0,2 0,-1 0,1 0,1 1,0-1,0 5,-1 15,2 0,1-1,1 1,3 9,-3-28,1-1,0 1,1-1,0 0,1 0,0 0,0 0,1 0,0-1,1 0,0 0,1 0,0-1,0 0,0-1,1 1,1-1,1 1,11 6,0-1,0 0,1-2,1-1,0 0,0-2,9 2,-3-1</inkml:trace>
  <inkml:trace contextRef="#ctx0" brushRef="#br0" timeOffset="2753.307">2245 623,'4'8,"1"7,0 10,0 8,-2 3,-2 0,0-2,0 1,-5 4,-6-2,-5-2,-9 2,-4-3,-2-1,0-3,1-3,6-5</inkml:trace>
  <inkml:trace contextRef="#ctx0" brushRef="#br0" timeOffset="3419.525">2269 1362,'142'-12,"-4"0,186 11,-175 2,-110-1</inkml:trace>
  <inkml:trace contextRef="#ctx0" brushRef="#br0" timeOffset="3749.256">2516 1584,'0'4,"-4"6,10 5,10 0,10-2,8-4,4-3,7-2,13-3,13-5,3-6,-10-2</inkml:trace>
  <inkml:trace contextRef="#ctx0" brushRef="#br0" timeOffset="4088.094">3749 1017,'8'-4,"3"6,4 13,-1 6,-2 5,-4 2,-3 5,-3 0,3 4,1 3,-1 0,3 0,0 3,-2-2,4 0,-2-2,-1-8</inkml:trace>
  <inkml:trace contextRef="#ctx0" brushRef="#br0" timeOffset="4439.11">4020 968,'14'-4,"0"1,-1 0,2 1,-1 1,0 0,0 1,0 0,0 1,0 1,0 0,0 1,0 1,-1 0,1 0,1 2,-4-1,1 0,-1 1,0 0,0 1,0 0,-1 1,0 0,-1 0,0 1,0 0,-1 1,0 0,-1 0,0 1,0 0,3 10,-5-11,0 1,-1 0,-1 0,0 0,0 1,-1-1,0 1,-1-1,-1 1,0 0,0-1,-1 1,-1 0,0-1,0 0,-1 1,-1-1,0 0,0-1,-1 1,0-1,-1 1,-6 6,-16 26,-2-1,-2-1,-9 7,26-32,-2-1,0 0,0-1,-1-1,-1-1,0-1,-1 0,-16 5,1-1,-1-3,-1-1,-9 0,29-7,-1-1,1-1,-1 0,1-2,-1 0,0-1,1-1,-3 0,-3-5</inkml:trace>
  <inkml:trace contextRef="#ctx0" brushRef="#br0" timeOffset="4765.599">4020 819,'-4'0,"-2"-4,1-5,13-2,14-3,11 1,9 3,10 3,4 2,-3 3,-2 1,-6 1,-6 1,-9-1</inkml:trace>
  <inkml:trace contextRef="#ctx0" brushRef="#br0" timeOffset="5084.308">4686 598,'0'-5,"4"8,1 7,5 6,0 9,-2 4,-2 6,-6 1,-3 3,-6-2,0-2,0-3,2-7</inkml:trace>
  <inkml:trace contextRef="#ctx0" brushRef="#br0" timeOffset="6048.288">5622 623,'0'-1,"1"0,-1 0,0 0,0 0,0 0,0 0,0 1,0-1,-1 0,1 0,0 0,0 0,-1 0,1 1,0-1,-1 0,1 0,-1 0,1 1,-1-1,1 0,-1 1,0-1,1 0,-1 1,0-1,1 1,-1-1,0 1,0-1,0 1,-27-20,20 16,1 0,0 1,-1 0,0 1,0 0,0 0,0 0,0 1,0 1,0-1,0 1,0 1,-1-1,-1 2,-4 0,0 2,-1 0,1 0,1 2,-1 0,1 0,-11 7,-8 9,1 0,1 3,0 0,2 2,-17 21,13-10,2 1,1 2,3 1,1 1,2 1,2 2,2 0,2 0,-6 28,20-60,1 0,0 0,0 0,1 0,1 0,1 0,0 1,1-1,0 0,1 0,0-1,1 1,1-1,4 9,-4-11,0-1,1 0,0 0,1 0,0 0,0-1,1 0,0-1,0 0,1 0,1-1,-1 0,1-1,0 1,0-2,1 0,8 3,11 1</inkml:trace>
  <inkml:trace contextRef="#ctx0" brushRef="#br0" timeOffset="6501.173">6140 721,'-130'128,"-6"-5,-132 90,183-158,61-41,0 1,1 1,0 1,1 1,2 1,-4 4,23-22,0 1,0-1,0 0,-1 1,1-1,1 0,-1 1,0-1,0 1,0-1,1 1,-1 0,1-1,0 1,-1 0,1-1,0 1,0 0,0 0,0-1,0 1,0 0,0-1,1 2,0-1,1 0,-1 0,0 0,1-1,-1 1,1-1,-1 1,1-1,0 0,0 1,0-1,0 0,-1 0,1-1,1 1,1 1,10 2,0-1,1 0,0-1,0-1,3 0,60-2,1-3,-1-3,53-14,-44 7,-53 10</inkml:trace>
  <inkml:trace contextRef="#ctx0" brushRef="#br0" timeOffset="6836.972">6511 894,'-3'1,"1"-1,0 1,0 0,0 0,0 0,0 0,0 1,0-1,0 0,1 1,-1 0,0-1,1 1,-1 0,1-1,0 1,0 0,0 0,0 0,-1 1,-19 44,11-14,1 1,2 0,1 1,0 22,2 40,4 4,0-80</inkml:trace>
  <inkml:trace contextRef="#ctx0" brushRef="#br0" timeOffset="7172.116">6214 1165,'-4'0,"7"0,11 0,12 0,10 0,11 0,6 4,3 2,0-1,-2-1,0-1,-7-1,-6-1,-6-1,-9 0</inkml:trace>
  <inkml:trace contextRef="#ctx0" brushRef="#br0" timeOffset="7497.279">7152 795,'-2'-1,"0"1,0-1,0 0,1 1,-1-1,0 1,0-1,0 1,0 0,0 0,0 0,0 0,0 0,0 1,0-1,0 1,0-1,0 1,0 0,0 0,-3 1,1 1,0-1,0 1,0 0,1 1,-1-1,1 0,-3 4,-4 6,2-1,-1 2,2-1,0 1,-1 2,-3 11,2 0,0 1,2 0,-2 17,6-30,2 0,-1 0,2 0,0-1,1 1,0 0,1 0,1 0,4 12,-5-21,1 0,-1 0,2-1,-1 1,1 0,-1-1,2 0,-1 0,0 0,1-1,0 1,0-1,0 0,1-1,0 1,-1-1,1 0,0 0,0-1,0 0,1 0,4 1,-2-2,-1 1,0-1,1-1,-1 1,0-2,1 1,-1-1,0 0,1-1,-1 0,0 0,0-1,0 0,-1 0,1-1,-1 0,4-2,9-10,-1 0,0-1,-2-1,0-1,-1 0,-1-1,-1-1,-1 0,4-10,7-12</inkml:trace>
  <inkml:trace contextRef="#ctx0" brushRef="#br0" timeOffset="7498.279">7595 819,'-1'25,"-2"0,-1-1,-1 0,-1 0,-1 0,-4 7,2-5,1 2,1-1,1 1,-1 22,6-39,0 0,1 0,0 0,1 0,1 0,0 0,0 0,1 0,2 6,-3-13,0 0,0 0,1 0,-1-1,1 1,0-1,0 0,0 0,0 0,0 0,1 0,-1-1,1 1,0-1,0 0,0 0,0 0,0-1,0 0,0 1,0-1,1-1,-1 1,0-1,3 1,21-1</inkml:trace>
  <inkml:trace contextRef="#ctx0" brushRef="#br0" timeOffset="7835.15">7817 524,'7'1,"-1"-1,0 2,0-1,0 1,0 0,0 0,0 1,0-1,0 1,-1 1,5 3,57 46,-57-44,21 18,-1 0,-2 3,-1 0,-2 1,9 16,-24-32,-1 0,-1 1,0 0,-1 0,-1 1,-1 0,0 0,-1 0,-1 1,0 0,-2-1,0 1,-1 10,-1-18,0 0,-1-1,0 1,0-1,-1 1,0-1,-1 0,0 0,0-1,-1 1,-6 7,1-3,-1 0,0-1,-1 0,0 0,-1-2,-12 9,-7 2,-1-2,-1-2,-1-1,0-1,-31 8,28-12</inkml:trace>
  <inkml:trace contextRef="#ctx0" brushRef="#br0" timeOffset="8749.228">8409 671,'0'-4,"4"11,6 13,5 7,5 8,2 1,7 4,6-2,1 2,4-1,3-5,2 2,2-2,2-2,0-2,-3-7,-6-3,-9-4</inkml:trace>
  <inkml:trace contextRef="#ctx0" brushRef="#br0" timeOffset="9070.185">9100 721,'-42'-5,"38"3,0 2,1-1,-1 0,0 1,0-1,0 1,0 0,1 0,-1 1,0-1,0 1,0 0,1 0,-1 0,0 1,1-1,-1 1,1 0,0-1,-3 4,-15 11,1 2,0 1,2 0,-15 21,-8 7,-288 330,269-305,41-46</inkml:trace>
  <inkml:trace contextRef="#ctx0" brushRef="#br0" timeOffset="9817.53">9297 178,'1'50,"0"13,-5 34,2-78,-1 0,0 0,-1-1,-1 1,-1-1,0 0,-5 8,10-24,0 1,0-1,-1 0,1 1,0-1,-1 0,1 0,-1 0,0 0,0-1,0 1,0 0,0-1,0 1,0-1,-1 0,5-5,0 0,1-1,-1 1,1 0,0 0,0 1,0-1,0 0,2 0,31-25,1 3,2 0,0 3,2 1,7-1,-28 13,5 0,-21 9,0 0,0 0,-1-1,1 1,0-1,-1 0,1 0,-1 0,0 0,0-1,1 0,-4 3,0 0,1-1,-1 1,0 0,0 0,0 0,0 0,0-1,0 1,0 0,0 0,0 0,0-1,0 1,0 0,1 0,-1 0,0-1,0 1,-1 0,1 0,0 0,0-1,0 1,0 0,0 0,0 0,0-1,0 1,0 0,0 0,0 0,-1 0,1-1,0 1,0 0,0 0,0 0,0 0,-1 0,1-1,0 1,0 0,0 0,-1 0,-13-4,-14 3,6 2,0 1,0 0,0 2,0 1,1 0,-1 1,1 2,1 0,0 1,0 1,1 1,0 1,0 0,-7 8,24-18,0-1,1 1,-1-1,0 1,0 0,1 0,-1 0,1 0,0 0,-1 0,1 0,0 0,0 1,1-1,-1 0,0 1,1-1,-1 1,1-1,0 0,0 1,0 2,1-3,0 1,0-1,0 1,0-1,1 1,-1-1,1 0,-1 0,1 0,0 0,0 0,0 0,0 0,0-1,0 1,1-1,0 1,10 5,-1-1,1-1,0 0,0-1,1 0,-1-1,8 0,16 1,-6-3</inkml:trace>
  <inkml:trace contextRef="#ctx0" brushRef="#br0" timeOffset="10583.178">9199 79,'-4'1,"1"0,-1 0,1 0,-1 0,1 1,0-1,0 1,0 0,0 0,0 0,0 0,1 1,-1-1,1 1,-1-1,1 1,0 0,0 0,0 0,0 0,1 0,-1 1,-6 12,0 0,2 1,-5 13,4-8,1 1,1 0,1 0,1 0,1 1,1-1,1 1,2 19,0-31,0-1,0 0,1 1,1-1,0-1,0 1,1 0,0-1,1 0,0 0,1-1,0 0,0 0,1 0,0-1,0 0,1-1,9 7,8 2,-3-2</inkml:trace>
  <inkml:trace contextRef="#ctx0" brushRef="#br0" timeOffset="11002.059">9815 178,'8'4,"7"6,6 10,7 9,-1 4,-1 5,-5 4,-6 0,-5-4,-5-3,-3 0,-10-2,-8-2,-10-2,-9-2,-7-1,4-5</inkml:trace>
  <inkml:trace contextRef="#ctx0" brushRef="#br0" timeOffset="12285.817">10333 623,'12'136,"-5"-72,-1 32,-8-51,-1-1,-7 27,5-39,2-7</inkml:trace>
  <inkml:trace contextRef="#ctx0" brushRef="#br0" timeOffset="12633.374">9889 968,'-4'0,"2"-5,20-4,17-2,21 1,18 3,12 2,9 2,0-3,-2 0,-10 1,-10 2,-13 0,-17 2</inkml:trace>
  <inkml:trace contextRef="#ctx0" brushRef="#br0" timeOffset="12965.179">11073 475,'4'0,"6"0,5 12,0 13,2 11,-2 7,-4 9,-3 4,-4 1,-2 3,3 0,0-2,0-2,-2-7,0-7,-2-7,0-9</inkml:trace>
  <inkml:trace contextRef="#ctx0" brushRef="#br0" timeOffset="13303.688">11344 548,'27'-9,"0"0,1 2,0 1,0 2,0 0,0 2,1 1,11 2,-34-1,-1 1,0 0,0 0,0 1,0 0,0-1,0 2,0-1,-1 1,1-1,-1 1,1 0,-1 1,0-1,-1 1,1 0,0 0,0 1,0 1,-1 0,0 0,0 1,-1-1,1 1,-2-1,1 1,-1 0,1 0,-2-1,1 1,-1 6,-1 4,-1 1,0-1,-1 0,-1 0,-1 0,0 0,-1-1,-1 0,0 0,-7 9,2-7,0-1,-1-1,0 0,-2-1,0 0,0-1,-1-1,-1-1,0 0,-1-1,-1-1,-5 2,-7 2,0-2,-1-1,-1-2,0-1,0-1,-1-2,-4-1,-8 0</inkml:trace>
  <inkml:trace contextRef="#ctx0" brushRef="#br0" timeOffset="13648.984">11295 203,'-5'-8,"12"-3,13 4,11 4,10 2,4 6,5 2,5-1,-2 4,-1-1,-6-1,-6-3,-7-1,-7-2</inkml:trace>
  <inkml:trace contextRef="#ctx0" brushRef="#br0" timeOffset="13986.525">11936 6,'8'-4,"8"2,4 7,0 6,-1 9,-2 6,0 7,-4 2,-3-1,0-2,-1 2,2-1,-1-1,-6-2,-4-3,-2-5</inkml:trace>
  <inkml:trace contextRef="#ctx0" brushRef="#br0" timeOffset="14768.52">12257 228,'1'-1,"1"0,-1 0,1 1,0-1,-1 1,1 0,0-1,0 1,-1 0,1 0,0 0,0 0,-1 0,1 0,0 1,0-1,-1 1,1-1,0 1,-1-1,1 1,0 0,2 2,-1-1,0 1,1 0,-1 0,0 0,-1 0,1 0,0 1,1 2,4 8,0 2,-1-1,0 1,0 5,7 21,-3 1,-1 0,3 44,4 135,-2-14,-13-147,-5-39</inkml:trace>
  <inkml:trace contextRef="#ctx0" brushRef="#br0" timeOffset="15099.747">12528 598,'10'-8,"0"1,1 1,0-1,0 2,0 0,1 0,0 1,0 0,5 0,10-4,2-1,1 2,-1 0,1 2,1 1,-1 2,1 1,-1 1,0 2,7 2,-24-3,-1 2,0 0,0 0,0 1,0 1,-1 0,1 1,-1 0,-1 0,11 8,-15-8,1 1,-1-1,0 1,0 0,-1 0,0 0,0 1,-1 0,0 0,0 0,-1 1,0-1,0 1,-1-1,0 1,-1 3,1-4,-2 0,1-1,-1 1,0 0,-1-1,1 1,-2-1,1 1,-1-1,0 1,0-1,-1 0,0 0,-1 0,1 0,-4 3,0 0,-1-1,0 0,-1 0,0-1,0 0,0-1,-1 0,-1 0,-9 5,-22 6,1-1,-2-2,0-2,-1-2,-5 0,47-11,-88 19,-53 4,109-20,0-1,0-1,1-2,-1-1,-32-7,17-2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0T07:41:20.621"/>
    </inkml:context>
    <inkml:brush xml:id="br0">
      <inkml:brushProperty name="width" value="0.05" units="cm"/>
      <inkml:brushProperty name="height" value="0.05" units="cm"/>
      <inkml:brushProperty name="color" value="#F6630D"/>
      <inkml:brushProperty name="ignorePressure" value="1"/>
    </inkml:brush>
  </inkml:definitions>
  <inkml:trace contextRef="#ctx0" brushRef="#br0">142 62,'0'-4,"0"0,-1 0,1 0,-1 0,0 0,0 0,0 0,0 1,-1-1,1 0,-1 1,-2-3,4 5,-1 0,0 0,1 1,-1-1,0 0,1 1,-1-1,0 1,0-1,1 1,-1-1,0 1,0 0,0-1,0 1,0 0,0 0,0-1,1 1,-1 0,0 0,-1 0,0 1,1-1,-1 1,0 0,0-1,0 1,1 0,-1 0,0 0,1 0,-1 0,1 1,-1-1,1 0,0 1,-1 0,-3 3,1 1,1 0,-1 0,1 0,0 0,0 0,0 0,1 1,0 0,1 0,-13 75,5-28,-13 133,20-180,2 0,-1 0,1 1,0-1,0 0,1 0,0 0,0 0,1 0,0 0,0 0,1 0,-1-1,1 1,1-1,-1 0,1 0,1 0,-1 0,1-1,0 1,0-1,0-1,1 1,-1-1,1 0,6 4,7 2,0 0,0-2,1 0,0-1,0-1,0-1,1 0,20 1,17-3,-1-2,1-3,51-8,-20 1,7 5,-80 3,0-1,1 0,-1-1,0-1,0 0,-1-2,0 1,1-2,3-2,29-17,-2-2,6-8,-24 18,-17 10,0 0,-1 0,0-1,0 0,-1 0,0-1,-1 0,0-1,-1 0,0 0,5-12,-6 8,-1 0,0-1,-1 1,-1-1,0 0,-1 0,-1 0,0 0,-2-9,1 1,1 7,-1 0,-1 1,0-1,-2 0,3 15,0 0,-1-1,1 1,-1 0,1-1,-1 1,0 0,0 0,0 0,0 0,0 0,0 0,-1 0,1 0,-1 0,1 0,-1 1,0-1,0 1,0-1,0 1,0 0,0-1,0 1,0 0,0 1,0-1,-1 0,0 0,2 2,0-1,0 0,-1 0,1 0,0 1,0-1,0 0,-1 1,1 0,0-1,0 1,0-1,0 1,0 0,0 0,0 0,0-1,0 1,1 0,-1 0,0 0,0 1,1-1,-1 0,1 0,-1 0,1 0,-1 0,1 1,0-1,0 0,-1 0,1 1,0-1,0 1,0 47,10-2,-5-23,0 1,0 21,-5-39,1-1,-2 1,1-1,-1 0,0 1,0-1,0 1,-1-1,0 0,-1 0,1 0,-1 0,0 0,-4 6,-1 0,0-1,0 0,-1 0,0-1,-1 0,0 0,-1-1,0-1,0 0,-1 0,0-1,0-1,-1 0,1 0,-2-2,1 1,-5-1,-104 23,-105 7,37-7,142-19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0T07:41:36.555"/>
    </inkml:context>
    <inkml:brush xml:id="br0">
      <inkml:brushProperty name="width" value="0.05" units="cm"/>
      <inkml:brushProperty name="height" value="0.05" units="cm"/>
      <inkml:brushProperty name="color" value="#F6630D"/>
      <inkml:brushProperty name="ignorePressure" value="1"/>
    </inkml:brush>
  </inkml:definitions>
  <inkml:trace contextRef="#ctx0" brushRef="#br0">73 101,'-1'-1,"0"0,-1 0,1 0,0 0,0-1,0 1,0 0,1 0,-1-1,0 1,0 0,1-1,-1 1,1 0,-1-1,1 1,0-1,0 1,-1-1,1 1,0-1,0 1,0-1,1 1,-1-2,1 1,0 0,0 0,1 0,-1 0,0 0,1 0,-1 0,1 1,0-1,0 1,0-1,-1 1,1 0,1-1,-1 1,9-4,1 0,-1 0,1 1,0 1,10-2,68-5,-41 10,-84 12,-1-2,1-1,-2-1,1-3,-1-1,-27 0,40-4</inkml:trace>
  <inkml:trace contextRef="#ctx0" brushRef="#br0" timeOffset="1131.049">1380 1678,'-29'-1,"21"0,1 1,-1-1,0 1,0 0,0 1,0 0,0 0,1 1,-1 0,0 0,-4 2,12-3,0-1,1 1,-1-1,0 0,0 1,0-1,0 1,0-1,1 0,-1 1,0-1,0 0,0 1,1-1,-1 0,0 1,1-1,-1 0,0 0,1 1,-1-1,0 0,1 0,-1 0,0 1,1-1,-1 0,1 0,-1 0,0 0,1 0,-1 0,1 0,-1 0,0 0,1 0,-1 0,1 0,-1 0,1 0,-1 0,22 4,6-3,-23-1,1 0,0 0,0 0,-1 1,1-1,0 2,0-1,-1 1,1-1,-1 1,2 1,-7-2,-1 0,1-1,0 1,0-1,-1 1,1 0,0-1,-1 1,1-1,0 1,-1-1,1 1,-1-1,1 1,-1-1,1 1,-1-1,1 0,-1 1,0-1,1 0,-1 0,1 1,-1-1,0 0,1 0,-1 0,0 0,0 0,-21 10,11-7,0-1,0 0,0-1,0 0,-1-1,1 0,0-1,0 0,0-1,0 0,0-1,-8-2,18 4,1 1,-1 0,0 0,1 0,-1 0,1 0,-1-1,1 1,-1 0,1 0,-1-1,1 1,-1 0,1-1,0 1,-1-1,1 1,-1 0,1-1,0 1,0-1,-1 1,1-1,0 1,0-1,-1 1,1-1,0 1,0-1,0 0,0 1,0-1,0 1,0-1,0 1,0-1,0 1,0-1,0 0,0 1,0-1,1 1,-1-1,0 1,0-1,1 1,-1-1,0 1,1-1,-1 1,0 0,1-1,-1 1,1-1,-1 1,1 0,-1 0,1-1,-1 1,1 0,-1 0,1-1,-1 1,1 0,35-19,33-2,-36 14</inkml:trace>
  <inkml:trace contextRef="#ctx0" brushRef="#br0" timeOffset="4032.897">985 1728,'84'-29,"-48"22,0 1,0 2,0 2,9 1,28-2,-6-8,-61 9,-42 8,-234 49,251-52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0T07:41:47.972"/>
    </inkml:context>
    <inkml:brush xml:id="br0">
      <inkml:brushProperty name="width" value="0.05" units="cm"/>
      <inkml:brushProperty name="height" value="0.05" units="cm"/>
      <inkml:brushProperty name="color" value="#F6630D"/>
      <inkml:brushProperty name="ignorePressure" value="1"/>
    </inkml:brush>
  </inkml:definitions>
  <inkml:trace contextRef="#ctx0" brushRef="#br0">453 10,'4'0,"-7"-4,-3-2</inkml:trace>
  <inkml:trace contextRef="#ctx0" brushRef="#br0" timeOffset="566.43">83 35,'-5'0,"-4"0,-11 0,-5 0,2 0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0T07:41:53.852"/>
    </inkml:context>
    <inkml:brush xml:id="br0">
      <inkml:brushProperty name="width" value="0.05" units="cm"/>
      <inkml:brushProperty name="height" value="0.05" units="cm"/>
      <inkml:brushProperty name="color" value="#F6630D"/>
      <inkml:brushProperty name="ignorePressure" value="1"/>
    </inkml:brush>
  </inkml:definitions>
  <inkml:trace contextRef="#ctx0" brushRef="#br0">36 642,'-3'-15,"0"-2,3 17,1 0,-1 0,0-1,1 1,-1 0,1 0,-1 0,1 0,-1 0,1 0,-1 0,1 0,-1 0,1 0,-1 0,1 0,-1 0,1 0,-1 0,1 1,-1-1,0 0,1 0,-1 0,1 1,-1-1,0 0,1 1,-1-1,1 0,-1 1,0-1,0 0,1 1,-1-1,0 1,1-1,18 19,1 0,-2 1,-1 1,-1 0,0 1,7 15,-3-6,27 42,-1-2,15 14,-43-62,2-1,0-1,1 0,1-2,13 8,-8-8</inkml:trace>
  <inkml:trace contextRef="#ctx0" brushRef="#br0" timeOffset="531.591">726 543,'-28'18,"1"1,1 1,1 1,0 2,2 0,-16 21,-13 11,-173 176,-11 35,216-242</inkml:trace>
  <inkml:trace contextRef="#ctx0" brushRef="#br0" timeOffset="1547.639">1022 174,'-1'10,"-1"-1,0 1,0 0,-1-1,0 0,0 1,-1-1,-1 0,0 0,1-1,0-1,0 1,1 0,0 0,0 1,1-1,0 1,0-1,1 1,1-1,-1 5,2-9,0-1,0 1,0-1,1 1,0-1,-1 0,1 0,0 1,0-1,1-1,-1 1,1 0,-1 0,1-1,0 0,0 1,0-1,0 0,0-1,1 1,-1 0,1-1,-1 0,1 0,-1 0,3 0,8 3,-1-1,1-1,-1-1,1 0,0 0,10-2,-10-1,0 0,0-2,0 0,0 0,-1-1,0-1,0 0,12-8,9-7,-1-1,19-18,-45 35,-1-1,1 0,-1 0,0-1,0 0,-1 0,0-1,0 1,3-8,-7 13,0-1,-1 1,1 0,0-1,-1 1,0 0,1-1,-1 1,0-1,0 1,0 0,-1-1,1 1,-1-1,1 1,-1 0,0-1,0 1,0 0,0 0,0 0,0 0,0 0,-1 0,1 0,-1 0,0 0,0 1,1-1,-1 1,0-1,0 1,0 0,0 0,-1-1,1 2,0-1,-1 0,-6-3,-1 0,0 1,0 0,0 1,0 0,0 0,0 1,0 1,-1-1,1 2,0 0,0 0,-2 1,-6 1,-1 2,1 0,1 1,-1 0,1 2,-12 7,-2 3</inkml:trace>
  <inkml:trace contextRef="#ctx0" brushRef="#br0" timeOffset="1997.589">899 75,'-35'59,"-6"16,25-37,-38 101,47-118,2 0,0 0,1 1,1 0,0 15,3-32,1 1,0-1,-1 0,2 1,-1-1,1 0,-1 0,1 1,1-1,-1-1,1 1,0 0,0-1,0 1,1-1,-1 0,1 0,0 0,0-1,1 0,-1 1,2 0,18 12</inkml:trace>
  <inkml:trace contextRef="#ctx0" brushRef="#br0" timeOffset="2335.794">1639 1,'8'15,"-1"1,-1 0,0 0,-1 1,-1 0,-1-1,0 2,0 6,-3-13,0 0,-1 0,0 0,-1 0,0 0,-1 0,0-1,0 1,-1-1,-1 0,0 0,0 0,-4 5,-6 7,0-1,-1 0,-2-1,0-1,-1-1,-1 0,0-1,-3-1,-48 42,46-36,0-2,-17 9,-2-3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0T07:42:30.912"/>
    </inkml:context>
    <inkml:brush xml:id="br0">
      <inkml:brushProperty name="width" value="0.05" units="cm"/>
      <inkml:brushProperty name="height" value="0.05" units="cm"/>
      <inkml:brushProperty name="color" value="#F6630D"/>
      <inkml:brushProperty name="ignorePressure" value="1"/>
    </inkml:brush>
  </inkml:definitions>
  <inkml:trace contextRef="#ctx0" brushRef="#br0">257 573,'-2'0,"1"1,0-1,0 1,0 0,0 0,0-1,0 1,0 0,1 0,-1 0,0 0,0 0,1 0,-1 0,0 1,1-1,-1 0,1 0,0 0,-1 1,1-1,0 0,0 0,0 1,0-1,-6 39,6-38,-2 49,3-1,1 0,7 31,1 22,1 25,0 16,-5 31,-6-162,0 0,1 0,1-1,0 1,1 0,0-1,4 9,3 2</inkml:trace>
  <inkml:trace contextRef="#ctx0" brushRef="#br0" timeOffset="470.656">898 622,'10'6,"1"0,-2 1,1 1,-1-1,0 2,0-1,-1 1,0 0,3 6,6 10,0 1,-2 0,1 4,-11-21,-1 0,0 0,0 1,-1-1,0 1,-1-1,0 1,0 0,-1 0,-1 0,0 0,0 0,-1 0,0 0,0 0,-1 0,-1-1,1 1,-2-1,1 1,-1-1,-1 0,0 0,0-1,0 0,-1 0,-1 0,1 0,-7 4,-8 8,-1-1,-1-1,0-1,-1-1,-1-1,0-1,-1-1,-1-2,0 0,-7 0,-63 16,0-3,-31-1,76-13,-2-1,11-2</inkml:trace>
  <inkml:trace contextRef="#ctx0" brushRef="#br0" timeOffset="1169.257">725 573,'-11'-5,"-1"0,0 1,0 1,0 0,0 0,-1 1,-10 0,-94 1,69 2,7-1,-8 0,0 1,-37 7,69-5,1 1,-1 0,1 1,0 0,0 2,0 0,1 1,0 0,-12 10,-3 3,3-1</inkml:trace>
  <inkml:trace contextRef="#ctx0" brushRef="#br0" timeOffset="2233.696">380 178</inkml:trace>
  <inkml:trace contextRef="#ctx0" brushRef="#br0" timeOffset="2787.657">700 252,'-4'-4,"11"-2,13 1,11 0,5 2,0 1,3 1,3 1,2-4,-1-2,-1 1,-6 1</inkml:trace>
  <inkml:trace contextRef="#ctx0" brushRef="#br0" timeOffset="3117.201">1514 5,'0'-4,"0"7,-4 7,-6 6,-5 9,0 4,-2 2,2 3,8 1,5-2,3 2,5-1,6-2,2-6</inkml:trace>
  <inkml:trace contextRef="#ctx0" brushRef="#br0" timeOffset="4164.198">1440 671,'9'-4,"6"-2,9 1,6 1,5 0,5 3,4-1,4 2,-3 0,-1 0,1 1,2-1,-5-4,-3-2,-10 1</inkml:trace>
  <inkml:trace contextRef="#ctx0" brushRef="#br0" timeOffset="4501.149">1514 917,'-4'0,"-2"5,9 0,17 5,13-4,13-3,12-3,4-4,0-2,-10-1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0T07:42:38.479"/>
    </inkml:context>
    <inkml:brush xml:id="br0">
      <inkml:brushProperty name="width" value="0.05" units="cm"/>
      <inkml:brushProperty name="height" value="0.05" units="cm"/>
      <inkml:brushProperty name="color" value="#F6630D"/>
      <inkml:brushProperty name="ignorePressure" value="1"/>
    </inkml:brush>
  </inkml:definitions>
  <inkml:trace contextRef="#ctx0" brushRef="#br0">1 504,'5'4,"1"-1,1 1,-1-1,0 0,1-1,-1 1,1-1,0-1,3 1,19 7,98 35,2-4,1-7,55 4,-15-18,1-8,128-9,-286-2,89 4,0 4,11 7,69 6,88-2,25-12,-190-4,12 7,93 2,4-1,-132-4,1-4,-1-3,24-6,22-4,34 6,-12 1,-78-4,-1-3,-1-3,55-19,71-13,56-11,159-61,-214 58,-41 17,-26 8,8-10,18-3,11-4,-103 32,1 2,0 3,2 4,23 0,-3-1,0-3,10-7,13-6,-21 6,-1-4,16-11,-10 5,-68 21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0T07:42:48.863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1771 76,'0'-2,"0"0,0 0,0 0,-1-1,1 1,-1 0,0 0,0 0,1 0,-1 0,0 0,-1 0,1 0,0 1,0-1,-1 0,1 1,-1-1,0 1,0-1,-3-2,1 1,-1 1,0-1,0 1,0-1,-1 1,1 1,-3-1,-14-3,0 2,0 0,-20 1,40 2,-99-1,0 5,-88 14,117-11,52-7,1 2,0 0,-1 1,1 1,0 1,1 1,-11 5,-16 12,0 3,-19 17,-1-1,-39 24,4 5,3 4,-25 31,101-86,2 2,1 0,0 2,2-1,0 2,2 0,1 1,1 1,1-1,1 2,0 6,-2-3,0-1,-3-1,-2 2,4-7,1 0,1 1,1 0,1 0,1 3,1 0,2-10,0 1,2 0,0 0,0 0,2 0,1 0,0 0,1 1,1-1,16 70,11 31,-17-83,1-1,1 0,3-1,10 17,49 87,38 63,-105-189,0-1,1 0,0 0,1-1,0-1,1 0,2 2,9 4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0T06:38:08.547"/>
    </inkml:context>
    <inkml:brush xml:id="br0">
      <inkml:brushProperty name="width" value="0.025" units="cm"/>
      <inkml:brushProperty name="height" value="0.025" units="cm"/>
      <inkml:brushProperty name="color" value="#008C3A"/>
      <inkml:brushProperty name="ignorePressure" value="1"/>
    </inkml:brush>
  </inkml:definitions>
  <inkml:trace contextRef="#ctx0" brushRef="#br0">456 193,'-3'-9,"-3"16,-4 17,8-5,1 0,1 1,1-1,1 0,0 0,4 15,6 68,-12-71,1 0,2 1,0-1,3 0,4 14,49 222,-52-233,-1 1,-2-1,-2 1,-1-1,-1 1,-2 5,0 33,1-48,-2 0,-4 21,3-28,1 1,1 0,1 0,0 0,2 14,0-32,1 14,1 0,-2 1,0-1,-1 1,0-1,-2 0,1 1,-2-1,0 0,-1 0,-1 2,-1 3,1 1,1 0,1-1,1 2,1-1,0 0,3 21,-1-15,-1 0,-1 0,-1 0,-4 14,-8 16,6-28,2 1,0 0,2 0,1 10,-9 85,6-80,0 42,5 12,-1 26,7 12,-3-113,1 0,2-1,1 4,-4-19,0 1,1-1,0 1,1-1,0 0,0 0,1 0,-1-1,6 6,-9-12,-1-1,1 1,0 0,0 0,-1-1,1 1,0 0,0-1,0 1,0-1,0 1,0-1,0 0,0 1,0-1,0 0,0 0,0 1,0-1,0 0,0 0,0 0,0 0,0-1,0 1,0 0,0 0,0-1,0 1,0 0,0-1,0 1,0-1,0 1,0-1,0 0,14-14</inkml:trace>
  <inkml:trace contextRef="#ctx0" brushRef="#br0" timeOffset="1196.615">111 858,'-11'-51,"0"7,11 27,0-1,0 1,2-1,0 1,1 0,2-5,33-106,-22 76,-7 26,1 0,1 0,1 1,2 1,0 0,1 1,1 0,2 2,0-1,1 2,1 1,1 0,6-3,-13 10,-1-2,-1 0,0 0,3-7,31-35,-46 56,1-1,0 1,-1-1,1 1,0-1,-1 1,1-1,0 1,0 0,0 0,0-1,-1 1,1 0,0 0,0 0,0 0,0 0,0 0,-1 0,1 0,0 0,0 0,0 0,0 1,0-1,-1 0,1 1,0-1,0 1,-1-1,1 0,0 1,0 0,-1-1,1 1,-1-1,1 1,0 0,-1-1,0 1,1 0,-1 0,1-1,-1 1,0 0,1 0,22 46,-20-38,5 13,-1 0,-1 0,-1 1,2 18,-3-17,0 0,2 0,0-1,6 10,50 143,-5-16,-56-158,-1 1,1-1,0 0,-1 0,1 0,-1 0,1 1,-1-1,0 0,0 0,0 1,0-1,-1 0,1 0,-1 0,1 1,-1-1,0 0,0 0,0 0,0 0,0 0,0 0,-2 2,0-1,-1 0,1 0,-1 0,1 0,-1 0,0-1,0 0,0 0,0 0,-3 1,-13 4,-1-1,0-1,0-1,-14 0,31-3,-109 8,0-5,-53-7,33 1,97 2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0T07:43:22.229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250 302,'-2'133,"-7"0,-5 0,-7-2,-5 0,-24 67,-51 132,95-309,0 0,1 0,1 1,1-1,1 12,2-25,0 1,0-1,1 1,0-1,1 0,0 1,0-1,1 0,0 0,0 0,1 0,0-1,0 0,1 1,1 0,-1-1,8 8,-1 1,0 1,-1 0,7 16,-15-26,0 0,-1 0,0 0,0 1,-1-1,0 1,0-1,-1 1,0-1,0 1,-1-1,0 1,0-1,-2 7,1-9,1 0,-1 0,1 0,1 1,-1-1,1 0,0 1,0-1,1 1,-1-1,1-2,0-1,1 1,-1-1,0 0,1 1,-1-1,1 0,0 0,0 0,0 0,0 0,0 0,0-1,0 1,1-1,-1 1,1-1,-1 0,1 0,1 1,25 9,1-2,0 0,0-2,15 1,124 12,36-8,0-9,141-19,-206 2,-88 6</inkml:trace>
  <inkml:trace contextRef="#ctx0" brushRef="#br0" timeOffset="909.065">447 130,'0'-4,"-8"-2,-8 1,-4 1,-8 5,-3 2,-4-3,3-1</inkml:trace>
  <inkml:trace contextRef="#ctx0" brushRef="#br0" timeOffset="2198.988">793 253,'-1'0,"1"0,-1-1,1 1,-1 0,1 0,-1 0,1 0,-1-1,1 1,-1 0,1-1,-1 1,1 0,-1-1,1 1,0 0,-1-1,1 1,0-1,-1 1,1-1,0 1,0-1,-1 1,1-1,0 1,0-1,0 1,0-1,0 1,0-1,-1 0,1 1,0-1,1 1,-1-1,0 1,0-1,0 1,0-1,0 1,1-1,-1 1,0-1,10-24,0 13,0 1,1 0,1 1,0 1,0-1,0 2,2 0,-1 0,3 0,42-26,-30 13,-18 13,0 0,1 0,0 1,0 1,0 0,1 0,0 1,1 0,-12 5,-1 0,1 0,-1 0,1 1,-1-1,1 0,-1 0,1 0,-1 0,1 0,-1 1,0-1,1 0,-1 0,1 0,-1 1,0-1,1 0,-1 1,0-1,1 0,-1 1,0-1,0 1,1-1,-1 0,0 1,0-1,0 1,1-1,-1 1,0-1,0 1,0-1,0 0,0 1,0-1,0 1,0-1,0 1,0-1,0 1,0-1,0 1,-1-1,1 1,0-1,0 0,-1 1,-7 29,7-27,-7 20,4-14,1 1,0 0,0 0,1 1,0-1,1 0,0 1,0-1,2 4,1 8</inkml:trace>
  <inkml:trace contextRef="#ctx0" brushRef="#br0" timeOffset="2548.749">793 302,'12'0,"13"0,15 4,9 2,4 0,6-6,1-3,-1 0,-6-1,-4-3,-11 0</inkml:trace>
  <inkml:trace contextRef="#ctx0" brushRef="#br0" timeOffset="2881.182">1237 278,'-14'-1,"1"1,0 1,0 0,0 1,0 0,0 1,0 0,1 1,-1 1,1 0,0 0,0 1,1 1,0 0,0 0,0 1,1 1,1 0,-1 0,1 1,-5 8,8-11,1-1,1 1,-1 0,1 0,1 1,-1-1,1 1,-1 6,3-12,1 1,0-1,0 0,0 1,0-1,0 0,1 1,-1-1,1 0,-1 1,1-1,0 0,0 0,0 0,0 0,0 0,0 0,1 0,-1 0,1 0,0 0,-1-1,1 1,0-1,0 1,0-1,0 0,0 0,0 0,0 0,0 0,1 0,6 3,0-2,0 1,0-1,0-1,0 1,0-2,0 1,1-1,-1 0,0-1,0 0,0-1,0 0,0 0,0-1,0 0,-1-1,1 0,3-2,10-5,-1-2,0 0,-1-1,-1-1,0 0,14-16,-26 23,1 0,-2-1,1 1,-1-1,0-1,-1 1,4-10,-8 18,0-1,0 0,-1 0,1 0,-1 1,0-1,1 0,-1 0,0 0,0 0,0 0,0 0,0 1,-1-1,1 0,0 0,-1 0,1 0,-1 1,0-1,0 0,0 0,0 1,0-1,0 1,0-1,0 1,-1-1,1 1,0 0,-1 0,1 0,-1 0,0 0,1 0,-1 0,0 0,1 0,-1 1,0-1,0 1,0-1,0 1,1 0,-1 0,0 0,0 0,-1-1,0 1,0 0,0-1,0 1,0 0,0 1,0-1,0 1,0-1,1 1,-1 0,0 0,0 0,1 0,-1 0,0 1,1-1,-1 1,1 0,0 0,0 0,-1 0,1 0,1 0,-1 0,0 1,0-1,1 1,0-1,-1 1,1 1,-1 0,1-1,0 1,0-1,0 1,0-1,1 1,-1 0,1-1,0 1,0 0,1-1,-1 1,1 0,0-1,0 1,0-1,0 1,0-1,1 0,-1 1,1-1,0 0,0 0,3 3,37 25,-21-19</inkml:trace>
  <inkml:trace contextRef="#ctx0" brushRef="#br0" timeOffset="3232.119">1532 425,'4'0,"6"4,5 6,1 5,0 5,-1-2</inkml:trace>
  <inkml:trace contextRef="#ctx0" brushRef="#br0" timeOffset="3561.832">1804 401,'-4'8,"-2"8,1 4,-4 4,1 1,1 1,-3 1,1-1,2-5</inkml:trace>
  <inkml:trace contextRef="#ctx0" brushRef="#br0" timeOffset="4045.048">1705 524,'4'4,"6"6,5 5,0 9,2 4,-2-3</inkml:trace>
  <inkml:trace contextRef="#ctx0" brushRef="#br0" timeOffset="4559.186">2593 1658,'8'0,"8"0,8 0,1 0</inkml:trace>
  <inkml:trace contextRef="#ctx0" brushRef="#br0" timeOffset="5080.822">1878 845,'-9'0,"-2"4,-4 6,1 5,3 4,3 4,11 1,10 1,10-3,6-2,7 0,1 1,2 1,0 1,-8-3</inkml:trace>
  <inkml:trace contextRef="#ctx0" brushRef="#br0" timeOffset="5396.053">2272 1289,'0'8,"4"8,10 4,3-1</inkml:trace>
  <inkml:trace contextRef="#ctx0" brushRef="#br0" timeOffset="5397.053">2470 1634,'4'4,"6"6,5 5,4 0,-1-2</inkml:trace>
  <inkml:trace contextRef="#ctx0" brushRef="#br0" timeOffset="6142.847">2642 1955,'62'-58,"3"4,45-29,154-93,-242 166,-22 10,0 0,0 0,1 0,-1 0,0 0,0 0,1 0,-1 0,0 1,0-1,0 0,0 0,1 0,-1 0,0 1,0-1,0 0,0 0,0 0,0 1,1-1,-1 0,0 0,0 1,0-1,0 0,0 0,0 1,0-1,0 0,0 0,0 1,0-1,0 0,0 0,0 0,0 1,0-1,-1 0,1 0,0 1,0-1,0 0,0 0,0 0,-23 44,9-20,5-2,1 0,0 1,2 0,1 1,0-1,2 1,0 22,3-25</inkml:trace>
  <inkml:trace contextRef="#ctx0" brushRef="#br0" timeOffset="6480.862">2864 2078,'-4'4,"-2"-3,1-5,9-3,13-3,11-1,14 1,8-1,8 1,3 3,-1 1,-2 3,-3 1,-10 2</inkml:trace>
  <inkml:trace contextRef="#ctx0" brushRef="#br0" timeOffset="6829.143">3061 2078,'-25'22,"-2"-1,-1-1,0-1,-25 11,-5 4,50-29,-13 8,1 0,0 1,1 1,-7 8,23-19,-1-1,0 1,1-1,0 1,0 0,0 0,1 1,-1-1,1 0,0 1,0-1,0 1,1 0,0 0,0 0,0 0,0 0,1 0,0 0,0-1,0 1,0 0,1 0,1 3,0-4,0 1,0-1,0 0,1 0,0 0,0 0,0-1,0 1,0-1,1 0,0 1,0-2,-1 1,2 0,-1-1,0 0,0 0,1 0,-1 0,1-1,0 0,-1 0,1 0,0 0,4-1,3 1,0 0,0-1,0 0,0-1,-1 0,1-1,0 0,0-1,9-4,7-6,-1 0,-1-2,-1 0,0-2,13-12,-4 0</inkml:trace>
  <inkml:trace contextRef="#ctx0" brushRef="#br0" timeOffset="7161.951">3036 2127,'-4'4,"-1"6,-5 5,1 5,0 2,3 2,2 1,6 5,3 2,4-1,1-2,3 4,3-5,-1-2,-3-7</inkml:trace>
  <inkml:trace contextRef="#ctx0" brushRef="#br0" timeOffset="7544.972">3308 2423,'37'-20,"1"1,1 2,0 1,2 2,-1 2,39-5,-76 16,0 0,0 1,0 0,0 0,0 0,-1 0,1 0,0 0,0 1,0-1,0 1,0 0,0 0,-1 0,1 0,0 1,-1-1,1 1,-1-1,0 1,1 0,-1 0,0 0,0 0,1 2,-2-2,0 1,0-1,0 1,-1 0,1 0,-1-1,1 1,-1 0,0 0,0 0,0-1,0 1,-1 0,1 0,-1 0,0-1,0 1,0 0,0-1,0 1,0-1,-1 1,1-1,-1 0,0 0,0 1,-22 26,-1-1,-1-2,-1 0,-22 13,-51 51,78-67</inkml:trace>
  <inkml:trace contextRef="#ctx0" brushRef="#br0" timeOffset="8709.113">3382 2374,'-4'5,"-1"1,1 0,0 0,1 0,0 0,0 0,0 1,0-1,1 1,0 0,0 6,-10 78,11-81,2-29,1-1,1 1,1 0,1 0,2-4,-4 14,0 1,1 1,0-1,1 0,0 1,0 0,1 0,-1 1,2-1,-1 1,1 0,-1 1,5-3,8-4,2 0,-1 1,13-4,-24 10,1 2,-1-1,1 1,0 1,1-1,-1 2,0 0,0 0,1 0,-9 2,0-1,1 0,-1 1,0-1,0 1,0 0,1 0,-1 0,0 0,0 0,0 0,0 0,-1 1,1-1,0 1,-1-1,1 1,0 0,-1-1,1 2,1 2,-1-1,0 1,0-1,0 1,-1 0,1 0,-1 0,0 0,0 3,0 4,0 0,-1 0,-1 1,0-1,0 0,-2 0,-2 9,-32 82,32-81</inkml:trace>
  <inkml:trace contextRef="#ctx0" brushRef="#br0" timeOffset="9324.903">3826 2398,'0'-2,"1"0,-1 0,1 0,0 1,0-1,-1 0,1 0,1 0,-1 1,0-1,0 1,1-1,-1 1,0-1,1 1,1-1,31-24,-24 20,7-6,50-34,-62 43,0 0,0 1,1-1,-1 1,0 0,1 1,-1-1,1 1,-1 0,1 1,0-1,0 1,-5 0,1 1,-1-1,0 0,1 0,-1 1,0-1,0 1,1-1,-1 1,0 0,0-1,0 1,0 0,0 0,0 0,0 0,0 0,0 0,0 0,0 0,0 0,-1 1,1-1,1 3,-1-1,0 1,0 0,0-1,0 1,-1 0,1-1,-1 1,0 1,-1 7,0 1,0-1,-1 1,-1-1,0 1,-3 7,-1 0,-1 0,0 0,-4 3,33-44,1 0,1 1,1 1,1 2,0 0,11-3,-19 10,-1 1,0 0,0 1,1 1,1 0,-1 1,2 1,-18 5,0-1,1 1,-1 0,0 0,0 0,0 0,0 0,0 0,0 0,0 0,0 0,0 1,0-1,0 0,0 1,0-1,0 1,0-1,0 1,0-1,0 1,0-1,-1 1,1 0,0 0,0-1,-1 1,1 0,-1 0,1 0,0 0,-1 0,0 0,1 0,-1 0,1 0,-1 0,0 0,0 0,0 0,0 0,0 0,0 0,0 0,0 0,0 0,0 1,0-1,-1 0,-1 10,0 0,0 0,-1-1,-4 9,4-10,-6 19,1 2,2-1,0 5,3-10</inkml:trace>
  <inkml:trace contextRef="#ctx0" brushRef="#br0" timeOffset="10598.734">3210 80,'-1'0,"0"0,0 0,0 0,0 0,0-1,0 1,1 0,-1 0,0-1,0 1,0-1,1 1,-1-1,0 1,0-1,1 1,-1-1,1 0,-1 1,0-1,1 0,-1 0,1 1,-1-1,1 0,0 0,-1 0,1 0,0 1,0-1,0 0,-1 0,1 0,0 0,0 0,0 0,0 0,1 0,-1 0,0-1,0 0,0 1,0-1,0 1,1-1,-1 0,1 1,0-1,-1 1,1-1,0 1,0-1,0 1,0 0,0-1,0 1,0 0,0 0,0 0,1-1,7-2,0 1,1-1,-1 2,1-1,-1 1,1 1,0 0,0 0,0 1,5 0,99 11,-111-11,106 19,-1 5,60 11,230 23,-45-7,-344-50,0 1,0 0,0 1,-1 0,1 0,-1 1,0 0,0 1,0-1,-1 2,0-1,0 1,0 0,4 5,-2 0,-1 0,0 0,-1 1,0 0,0 0,-2 1,0 0,0 0,0 3,5 28,-2 0,-2 0,-2 1,-2 0,-2 23,-1-37,-2 0,-1 0,-2 0,0 0,-7 15,-20 49,-6 5,0 2,-114 270,56-141,62-154,-33 50,66-123,-10 18</inkml:trace>
  <inkml:trace contextRef="#ctx0" brushRef="#br0" timeOffset="12413.946">940 1240,'-22'-7,"-1"2,0 1,0 0,0 2,-1 1,1 0,0 2,-1 1,1 0,0 2,0 1,-16 5,22-5,0 1,0 0,0 1,1 1,0 0,1 2,0-1,0 2,1 0,0 1,1 0,1 1,0 0,0 1,1 0,-6 12,14-21,1 0,-1 0,1 0,0 0,0 1,0-1,1 0,0 1,0 0,0-1,1 1,0-1,0 1,0 0,1-1,0 1,0-1,0 1,2 4,1-3,-1 0,1-1,1 1,-1-1,1 0,0 0,0-1,1 1,0-1,0 0,0-1,0 0,3 2,13 6,1-2,0 0,0-1,1-1,0-2,0 0,0-1,16 0,-11-3,-1-2,1 0,-1-2,0-1,1-1,-1-2,-1 0,1-2,-1-1,21-11,-34 14,1-1,-1-1,0 0,0-1,-1-1,-1 0,1-1,-2 0,1-1,-2 0,1 0,-2-1,0-1,0 0,-1 0,-1-1,-1 1,0-1,3-12,-8 22,0 0,1 0,-2 0,1-1,-1 1,0 0,0 0,0-1,-1 1,0 0,0 0,0 0,0 0,-1 0,0 0,0 0,-1 0,-1-2,0 1,0 1,-1 0,0 0,0 0,0 0,-1 1,0 0,1 0,-1 1,-1-1,1 1,-6-2,-5 0,0 0,1 1,-2 0,1 2,0 0,0 1,-1 0,1 2,-1 0,1 1,0 0,-7 3,0 2,0 0,1 1,0 1,1 2,-16 9,-7 8</inkml:trace>
  <inkml:trace contextRef="#ctx0" brushRef="#br0" timeOffset="13010.974">3382 672,'-5'-4,"1"-1,-2 1,1 1,0-1,-1 1,1 0,-1 0,0 0,0 1,0 0,-1 0,1 1,0-1,-1 1,0 1,-3-1,-1 2,1-1,0 1,-1 1,1 0,0 0,0 1,0 0,0 1,-19 9,1 1,0 1,1 2,1 1,-17 15,18-13,1 1,0 1,2 1,-17 22,32-36,0 0,1 1,0-1,0 1,1 0,1 1,0-1,0 1,1 0,0 0,1 0,0 1,1-1,0 0,1 3,0-7,1-1,1 0,-1 0,1 0,0 0,1 0,-1-1,1 1,0-1,0 0,1 1,0-1,0-1,0 1,0-1,1 1,0-1,0 0,0-1,0 1,0-1,1 0,0-1,-1 1,4 0,14 5,0-1,1 0,0-2,0-1,20 1,-9-2,0-2,1-1,-1-2,-1-1,1-2,0-2,-1-1,0-1,-1-2,17-8,-31 11,0-1,0-1,-1-1,0-1,-1 0,-1-1,0-1,0 0,-1-1,-1-1,-1 0,0-1,-1 0,-1-1,-1-1,0 1,6-20,-14 32,1 0,-1 0,-1 0,1 0,-1 0,0 0,-1 0,0-1,1 1,-2 0,1 0,-1-1,0 1,0 0,-2-4,0 5,1 0,-1 1,-1-1,1 1,0-1,-1 1,0 0,0 1,0-1,-1 1,1-1,-1 1,1 1,-1-1,0 1,0 0,-5-2,-17-5,0 0,-1 2,0 1,0 2,-1 0,1 2,-1 1,-14 1,1 2,-1 2,1 1,-17 6,-7 5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0T07:44:16.300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4758 4,'0'0,"0"0,0 0,0 0,0 0,0-1,0 1,0 0,0 0,0 0,0 0,0-1,0 1,-1 0,1 0,0 0,0 0,0 0,0-1,0 1,0 0,-1 0,1 0,0 0,0 0,0 0,0 0,0 0,-1 0,1 0,0 0,0 0,0 0,-1 0,1 0,0 0,0 0,0 0,0 0,-1 0,1 0,0 0,0 0,0 0,0 0,-1 0,1 0,0 0,0 0,0 0,0 0,-1 1,-14 7,-11 13,4 4,2 1,1 0,1 2,1 0,2 1,0 1,2 2,-22 39,22-42,1 1,-6 27,10-31,-1 0,-1-1,-1 0,-3 4,6-18,1 0,-2-1,1 0,-2 0,1-1,-1 0,-10 7,-86 52,41-27,-1 3,-1-2,-2-3,-2-4,-2-2,0-4,-4-2,-199 66,-349 100,589-183,-1-2,0-1,-1-2,1-2,-16-1,-13 1,-47 8,19-1,-127 14,-84 14,172-19,-27 4,28-3,-2-6,-37-4,106-10,0-2,-35-8,75 6,0-1,0-1,1 0,0-2,1-2,-1 0,2-1,-2-2,-2 0,0 1,-1 2,0 0,-17-3,17 6,0-2,1 0,0-2,1-1,-8-5,26 12,0 0,0 0,0-1,1 0,0 0,0 0,1-1,0 0,0 0,0 0,1 0,0-1,0 0,1 0,0 0,0 0,1 0,0-1,0-3,1 2,-1 1,0 0,0 0,-1 0,-1 0,1 0,-2 1,1-1,-1 1,0 0,-1 1,1-1,-2 1,1 0,-1 0,0 1,0 0,-3-1,1-1,0-1,0 0,1 0,0 0,1-1,0-1,-1-2,5 9,1 0,0 0,1 0,-1-1,1 1,-1-1,1 1,1-1,-1 1,1-1,0 0,0 1,0-1,0 0,1 1,0-1,0 1,0-1,0 1,2-3,7-12</inkml:trace>
  <inkml:trace contextRef="#ctx0" brushRef="#br0" timeOffset="2182.963">1700 1977,'0'-8,"0"-31,0 38,0 0,0 0,0 0,0 0,0 0,0 0,0 0,0 0,1 0,-1 0,0 0,1 0,-1 0,0 0,1 0,0 0,-1 0,1 0,-1 0,1 1,0-1,0 0,-1 0,2 0,-1 2,0 0,-1-1,1 1,0 0,0 0,-1 0,1 0,0 0,-1 0,1 0,-1 0,1 0,-1 0,1 0,-1 0,0 0,0 0,1 0,-1 0,0 1,0-1,0 0,0 1,3 33,-3-33,1 88,-4-1,-5 15,1-29,4 1,3-1,5 36,34 159,-39-265,1-1,0 1,0-1,0 1,0-1,1 1,-1-1,1 0,2 4,-3-8,-1 1,0-1,1 1,-1-1,1 1,-1-1,1 1,-1-1,1 1,-1-1,1 0,-1 1,1-1,0 0,-1 0,1 1,-1-1,1 0,0 0,-1 0,1 0,0 0,-1 0,1 0,0 0,0 0,0 0,1-1,-1 0,1 1,-1-1,0 0,1 0,-1 0,0 0,1 0,-1-1,0 1,0 0,0-1,0 1,0 0,0-1,1-2,0 0,0 0,0-1,0 1,-1 0,1-1,-1 1,-1-1,1 1,0-1,-1 0,0 1,0-1,-1 1,1-1,-1 0,0 1,0-1,0 1,-1 0,1-1,-1 1,-2-4,-8-12,0 0,0 1,-2 0,-7-7,-6-8,10 10,2-1,0 0,2-1,0-1,-4-17,11 27,1 0,0 0,2 0,0 0,1-1,0 1,2-1,0 1,1-1,1 0,1 6,0-1,1 1,1 1,0-1,1 1,0 0,1 0,0 0,0 1,1 0,9-8,11-11,2 1,1 1,4 0,9-6,2 2,1 2,2 1,0 4,7-2,-26 14,1 1,0 2,1 1,-1 1,1 2,1 1,-1 1,1 2,11 2,-35 0,1 0,-1 0,0 1,0 0,1 1,-2 0,1 0,0 1,-1 0,1 1,-1-1,-1 2,1-1,-1 1,2 2,-6-5,1 1,-1 0,0 0,-1 0,1 0,-1 1,0-1,0 1,0-1,0 1,-1 0,0-1,0 1,0 0,-1 0,1 0,-1 0,-1 0,1 0,0 0,-1-1,0 1,0 0,-1 0,1-1,-1 1,0 0,-1-1,0 2,-8 13,-1-2,0 1,-1-2,-1 0,0 0,-2-1,1-1,-2-1,0 0,0-1,-14 6,-12 6,-2-1,0-3,-2-2,-16 4,60-22,5-1,13-6,28-9,-6 7,-1 1,1 3,1 1,-1 1,0 2,37 4,-53 0,1 0,-1 1,0 0,0 2,-1 1,1 1,-1 0,-1 1,0 2,0 0,-1 0,14 13,-26-19,1 1,-1 0,0 0,-1 1,0-1,0 1,0 0,-1 1,0-1,0 1,-1 0,0 0,0 0,-1 0,0 2,-1-4,0 1,-1-1,0 0,0 0,-1 0,0 1,0-1,0 0,-1 0,0 0,0 0,0-1,-1 1,0-1,0 1,0-1,-1 0,0 0,0 0,-4 3,-5 5,-2-1,0-1,0 0,-1-1,0-1,-1 0,0-1,0-1,0-1,-1 0,-11 1,-36 7,-2-3,-34 0,94-10,-30 3,0-2,0-1,-1-1,1-3,0-1,0-1,0-2,0-2,1-2,-14-6,11 0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0T07:44:21.721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2174 80,'0'-2,"-1"1,0-1,0 0,0 1,0-1,0 1,-1 0,1-1,0 1,-1 0,1 0,0 0,-1 0,0 0,1 0,-2-1,-30-15,30 16,-13-7,-1 2,0 0,0 1,-1 1,0 1,1 0,-1 1,0 1,-5 1,-38 2,0 3,-5 3,-48 4,-144 15,22-1,174-18,1 2,0 3,1 3,1 2,0 3,-18 11,-245 119,284-132,7-4,1 1,1 2,0 1,2 1,0 2,1 0,1 2,-3 6,18-19,1 0,0 1,1 0,1 0,-1 1,2 0,0 0,1 1,0-1,1 1,0 0,1 1,1-1,0 0,1 1,0 0,2-1,-1 1,2-1,1 8,2-6,0 0,1 0,0-1,1 0,1-1,1 0,0 0,0 0,2-1,7 7,13 13,1-2,2-1,12 7,30 21,15 11,47 49,-119-102,0 0,1-2,0 0,1-1,1-1,0-1,1-1,47 17,46 11,10 3,-116-38,0 1,-1 1,1-1,-1 1,-1 1,1 0,-1 0,0 1,0 0,0 0,-1 1,-1 0,4 4,-1 2,-1 1,0 1,-1 0,-1 0,0 0,-1 1,1 11,3 8,0-1,3-1,1 0,1-1,2 0,16 25,-16-29,-1 0,-1 2,0 6,-6-16,0 0,1-1,1 0,1 0,1-2,0 1,1-1,7 5,43 35,-36-34,0 1,3 7,42 45,-45-51,-2 1,0 2,-2 0,-2 2,6 10,-20-25,-1 0,0 1,-1-1,-1 1,0 1,0 8,0-2,1-1,0 0,3 2,-4-17,0 0,1 1,0-2,0 1,1 0,0-1,0 0,0-1,1 1,1-1,-1 0,1-1,-1 0,5 2,24 12,0-1,32 10,-28-12,250 96,-230-90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0T07:44:24.336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1 327,'70'35,"20"-10,1-4,1-4,1-4,7-3,113 17,-10 0,129-3,-209-19,556 14,-661-19,760-24,538-150,-1162 149,19-2,-1-8,110-38,-249 62,0-2,-1-1,-1-1,0-2,-1-1,0-2,-2 0,16-17,-17 11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0T07:44:36.181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97 1233,'-13'0,"10"-1,-1 1,1-1,0 1,-1 0,1 0,0 0,-1 0,1 1,0-1,0 1,-1 0,1 0,0 0,0 1,0-1,0 1,0-1,0 1,-1 1,4-2,0 0,0-1,0 1,0 0,0-1,0 1,0 0,0 0,1-1,-1 1,0 0,0-1,1 1,-1 0,0-1,1 1,-1-1,1 1,-1-1,0 1,1-1,-1 1,1-1,0 1,-1-1,1 1,-1-1,1 0,0 1,-1-1,1 0,0 0,-1 1,1-1,0 0,-1 0,1 0,0 0,30 9,-31-9,36 5,0-1,0-2,0-1,0-2,0-1,0-2,0-2,-1-1,0-2,6-3,37-14,-1-4,-1-3,64-39,-121 62,-1-1,0-1,-1-1,-1 0,0-1,10-12,-21 21,-1 0,1 0,-1-1,0 0,0 0,-1 0,0 0,0 0,0-1,-1 1,0-1,0 0,-1 0,0 0,0 0,0 0,-1 0,0 0,-1 0,1 0,-1 0,-1-1,-1 1,0 0,0 0,-1 0,0 0,0 1,0-1,-1 1,0 0,0 1,-1-1,0 1,0 0,0 0,0 1,-1 0,0 0,1 0,-2 1,1 0,0 1,-1-1,-6-2,-1 1,0 0,0 1,0 1,0 0,-1 1,1 1,0 0,-1 1,-4 1,-38 12,2 2,0 3,0 2,2 3,1 2,1 2,1 3,22-13,0 0,1 2,-6 7,28-22,0 0,0 1,1-1,-1 1,1 0,1 1,-1-1,1 1,0 0,1 0,-1 0,2 1,-1-1,1 1,0-1,0 1,1 0,1-3,0-1,1 0,-1 1,1-1,0 0,0 0,1 0,-1 0,1 0,0 0,0 0,0 0,0-1,1 1,0-1,1 3,9 7,0 0,1-1,8 5,16 15,-16-8,0 1,-2 1,0 0,-2 2,-1 0,1 7,17 38,24 72,-57-139,-1 0,1 0,-1 1,-1-1,1 0,-1 1,0-1,0 1,-1-1,0 1,0-1,0 0,-1 0,0 0,0 1,0-2,-1 1,0 0,0 0,-1-1,0 0,1 0,-2 0,-2 3,-14 13,-1 0,-1-2,0 0,-21 11,33-23,-95 61,-9-2,97-55,-13 5</inkml:trace>
  <inkml:trace contextRef="#ctx0" brushRef="#br0" timeOffset="1068.443">1429 567,'1'-1,"0"0,-1 0,1 0,0 0,0 0,0 0,1 0,-1 1,0-1,0 0,0 1,0-1,1 1,-1-1,0 1,1 0,-1 0,1-1,-1 2,1 0,-1-1,0 1,0 0,1 0,-1-1,0 1,0 0,0 0,0 1,0-1,0 0,0 0,-1 0,1 0,0 1,-1-1,1 0,0 1,4 11,0 0,0 0,-1 0,-1 1,0 0,0-1,-1 10,2 101,-4-87,17 260,-15-262,-3 0,-1-1,-1 1,-2-1,-6 22,11-55,0 0,0 1,0-1,0 0,-1 0,1 0,0 1,-1-1,1 0,-1 0,1 0,-1 0,0 0,1 0,-1 0,0 0,0 0,0 0,0 0,0-1,0 1,0 0,0-1,0 1,0 0,-1-1,1 0,0-1,0 1,0 0,-1 0,1-1,0 1,0-1,0 1,0-1,0 0,0 1,0-1,0 0,0 0,0 1,0-1,0 0,0 0,0 0,-4-6,0 0,0 0,0 0,1-1,0 0,-2-6,-2-13,1-1,1 0,1 0,2-1,0 1,2-1,2 0,1-9,0 15,1-1,1 1,1 0,1 0,1 1,1 0,1 0,1 1,1 0,5-6,-4 11,0 1,1 1,0 0,2 0,-1 2,2 0,0 1,0 0,1 1,0 1,0 1,1 0,0 1,3 1,10-4,0 3,1 0,0 2,0 1,0 2,1 1,-1 1,3 2,-21 0,-1 1,0-1,0 2,0 0,-1 1,1 0,-1 1,0 0,-1 1,1 0,-1 1,6 5,-13-10,0 0,0 1,-1-1,1 1,-1 0,0 0,0 0,0 1,0-1,-1 1,1-1,-1 1,-1 0,1 0,-1 0,1 0,-1 0,-1 0,1 0,-1 0,0 1,0-1,0 0,-1 0,0 0,0 0,0 0,-1 0,1 0,-1 0,0 0,-1-1,-1 4,-7 8,-1 0,-1-1,0 0,-1-1,0 0,-1-2,-1 1,-16 9,-18 8,-2-1,-20 6,48-23,6-2,-1-1,0 0,-1-2,1 0,-2-1,1-1,0-1,-2-1,21-3,1 0,0 0,0 1,0-1,-1 0,1 0,0 0,0 0,0 0,-1 0,1 0,0 0,0 0,-1 0,1 0,0 0,0 0,0 0,-1 0,1 0,0 0,0 0,0 0,-1 0,1 0,0 0,0-1,0 1,-1 0,1 0,0 0,0 0,0 0,0-1,-1 1,1 0,0 0,0 0,0-1,0 1,0 0,0 0,0 0,0-1,0 1,-1 0,1 0,0-1,11-7,22-7,10 3,1 2,0 1,0 3,38-1,28 4,43 7,-140-3,-1 0,0 1,1 0,-1 1,0 0,0 1,-1 0,1 1,-1 0,1 1,-7-3,0 1,0-1,0 1,-1-1,0 1,1 1,-2-1,1 0,0 1,-1 0,0 0,0 0,0 0,-1 0,0 1,0-1,0 1,-1 0,1-1,-1 1,-1 0,1 2,-1-3,-1 0,0 0,0 0,0 0,0 0,-1 0,0-1,0 1,0-1,-1 1,1-1,-1 0,0 0,0 0,-1 0,1 0,-1-1,0 0,-1 2,-12 8,0 0,-1-2,-18 10,-38 13,-1-2,-1-4,-2-4,-64 12,54-16,-69 7,118-23,0-1,0-2,0-1,1-3,-18-3,-24-15,50 10</inkml:trace>
  <inkml:trace contextRef="#ctx0" brushRef="#br0" timeOffset="1636.803">1626 0,'-3'1,"0"0,0 0,1 0,-1 1,0-1,0 1,0-1,1 1,-1 0,1 0,0 0,-1 1,0 0,-3 3,-42 41,2 2,3 2,1 1,3 3,2 1,3 2,-10 25,-32 81,8 3,-1 27,37-102,5 2,4 1,4 1,2 13,16-102,1 0,-1 0,1 0,1 0,-1 0,1 0,0 0,1 0,-1-1,1 1,1 0,-1-1,1 0,0 1,1-1,0 0,2 1,-1 0,1-1,1 0,-1-1,1 1,0-1,1-1,-1 1,1-1,0-1,0 1,5 0,29 11</inkml:trace>
  <inkml:trace contextRef="#ctx0" brushRef="#br0" timeOffset="2187.976">2563 123,'18'21,"-2"1,0 1,-1 0,-2 1,0 0,-2 1,1 5,26 50,54 76,-49-86,-3 1,1 9,-31-56,-1-1,0 1,-2 0,-1 1,-1-1,-1 1,-1 0,0 23,-5-33,0 0,-1-1,0 1,-1-1,-1 1,0-1,-1-1,-1 1,0-1,0 0,-2 0,1-1,-11 11,-19 20,-2-1,-42 33,37-35,7-9</inkml:trace>
  <inkml:trace contextRef="#ctx0" brushRef="#br0" timeOffset="2866.847">4240 345,'-4'5,"0"-1,-1 1,1-1,-1 0,0 0,0 0,-2 0,-9 9,-48 35,-21 10,23-16,-38 34,70-54,-1-2,-1-1,0-1,-2-1,-22 7,-65 32,81-35,0 3,1 0,2 3,1 1,1 2,-4 5,37-33,0 0,0 0,0 0,1 0,-1 1,1-1,-1 0,1 1,0-1,0 1,0-1,0 1,0 0,0 0,1-1,-1 1,1 0,0 0,0-1,0 2,1-1,0-1,0 0,0 1,0-1,0 0,0 0,1 0,-1 0,1 0,0 0,0-1,-1 1,1 0,0-1,0 1,0-1,1 0,-1 0,0 0,0 0,1 0,-1 0,1 0,14 4,1 0,0-2,0 0,0 0,0-2,0 0,0-1,1-1,42-4,42-10,93-24,-146 27</inkml:trace>
  <inkml:trace contextRef="#ctx0" brushRef="#br0" timeOffset="3902.227">4536 1085,'191'-168,"-133"113,-3 5,-2-3,31-42,-34 30,-2-1,-4-3,24-50,-55 99,-11 27,-12 37,-26 59,5 1,5 2,4 1,1 36,11-78,5-44,2 0,0 0,1 0,2 0,0 0,1 1,3 14,1-15</inkml:trace>
  <inkml:trace contextRef="#ctx0" brushRef="#br0" timeOffset="4235.026">4610 1356,'-4'0,"-2"4,18 6,19 1,20-1,20-7,13-4,10-5,1-7,1 0,-7 1,-6-1,-9 2,-13 2,-16 3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0T07:44:54.797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739 839,'62'-56,"-47"44,0 0,-1 0,-1-2,0 0,-1 0,-1-1,0 0,2-6,-11 19,-1-1,0 0,0 1,0-1,0 0,0 0,0 0,-1 1,1-1,-1 0,0 0,0 0,0 0,0 0,-1 0,1 0,-1 0,1 1,-1-1,-1-2,0 1,0 1,-1-1,1 1,-1-1,0 1,0 0,0 0,-1 0,1 1,0-1,-1 1,-3-2,-11-5,1 2,-1 0,0 1,-1 1,-15-3,5 3,-1 2,1 0,0 2,-1 1,1 1,-1 2,1 1,0 1,0 2,1 0,0 2,0 2,1 0,0 2,1 0,0 2,2 1,-1 1,2 1,1 1,0 1,1 1,1 1,1 1,2 0,0 1,1 1,0 2,11-17,1-1,0 1,0 0,0 0,1 0,1 0,0 1,0-1,1 1,1 0,0-1,0 10,2-11,0 1,1-1,0 1,0-1,1 0,0 0,0-1,1 1,0-1,1 0,0 0,0-1,1 0,0 1,45 44,-1 0,22 30,-57-62,-1 1,-1 1,-1 1,0-1,-2 2,0 3,-4-11,-1-1,-1 1,-1 0,0 1,-1-1,-1 1,0 10,-2-22,0 0,-1-1,1 1,-1-1,0 1,0-1,-1 1,1-1,-1 0,0 1,0-1,-1 0,1 0,-1 0,0-1,0 1,0-1,0 0,-1 1,1-1,-1-1,0 1,0 0,0-1,0 0,0 0,0 0,-1-1,1 1,-67 18,39-12</inkml:trace>
  <inkml:trace contextRef="#ctx0" brushRef="#br0" timeOffset="582.208">590 814,'-4'4,"-9"6,-8 1,-8 3,-7 3,-7 7,-7 4,-5 1,-1 0,-3-1,-1 4,-2-5,5-1,13-7</inkml:trace>
  <inkml:trace contextRef="#ctx0" brushRef="#br0" timeOffset="1647.426">2095 617,'-18'14,"0"0,-1-1,-1-1,0-1,0-1,-1-1,-11 4,-22 10,-131 55,185-78,0 0,0 0,1 0,-1 0,0 0,0 0,0 0,0 0,0 1,0-1,0 0,0 0,1 0,-1 0,0 0,0 0,0 0,0 1,0-1,0 0,0 0,0 0,0 0,0 0,0 0,0 1,0-1,0 0,0 0,0 0,0 0,0 0,0 0,0 1,0-1,0 0,0 0,0 0,0 0,0 0,0 0,-1 1,1-1,0 0,0 0,0 0,0 0,0 0,0 0,0 0,0 0,-1 0,1 0,26 3,35-4,143-23,-90 9,30 3,-136 11,0 2,0-1,0 1,0 0,-1 1,1 0,-1 0,1 1,-1-1,0 2,0-1,6 4,-11-5,-1-1,1 0,0 1,-1-1,1 1,-1-1,1 1,-1 0,0 0,0-1,0 1,0 0,0 0,0 0,0 0,-1 1,1-1,-1 0,1 1,-1 0,-1 0,1 0,-1 0,1 0,-1 0,0 0,0 0,-1-1,1 1,0 0,-1-1,0 1,1 0,-1-1,0 0,0 0,-1 1,1-1,-15 13,-1 0,0-1,-1 0,0-2,-1 0,-17 6,-19 7,-56 17,78-32,0-2,-1-1,0-1,0-3,0 0,-23-3,29 0</inkml:trace>
  <inkml:trace contextRef="#ctx0" brushRef="#br0" timeOffset="2267.896">2071 272,'-30'0,"1"1,0 2,0 1,0 1,-14 5,24-4,0 1,0 1,1 0,0 1,0 1,1 1,1 1,-7 5,14-9,-99 86,93-80,0 2,1 0,1 0,1 1,-7 13,17-27,1 0,-1 1,1-1,0 0,0 0,0 1,0-1,1 1,-1-1,1 1,0-1,0 0,1 3,3 15</inkml:trace>
  <inkml:trace contextRef="#ctx0" brushRef="#br0" timeOffset="3063.912">1578 345,'1'17,"1"-1,1 1,0-1,1 0,2 4,12 51,-10 16,-4-1,-5 50,3 78,-2-208,0-2,0 0,0 0,0 0,0 0,1 1,0-1,0 0,0 0,0 0,1 0,0-1,0 1,1 1,-2-7,0 0,0 0,0-1,0 1,0-1,0 1,-1 0,1-1,-1 1,1-1,-1 0,0 1,0-1,1-46,-1 25</inkml:trace>
  <inkml:trace contextRef="#ctx0" brushRef="#br0" timeOffset="3696.988">2144 247,'2'0,"0"1,0 0,0 0,0 0,0 0,-1 0,1 1,0-1,-1 1,1-1,-1 1,1-1,-1 1,0 0,0-1,1 1,-1 0,0 0,20 38,-20-38,0 2,1 0,-1-1,0 1,0 0,0 0,0 0,-1 0,0 0,0 0,0 0,0 0,0 0,-1 0,0 0,0 0,0 0,0 0,-1 0,1-1,-1 1,0-1,0 1,0-1,-1 0,1 1,-1-1,0 0,-2 2,-12 10,0-1,-1-1,0 0,-1-1,-1-1,-14 10,5-4,-1-1,-1-1,-25 8,45-19,1 3,22-4,23-5,5-3,-17 1,1 1,0 1,0 1,7 2,-24-1,-1 1,1 0,0 0,-1 1,1 0,-1 0,0 0,0 1,0 0,0 0,0 1,-1-1,1 1,-1 0,0 1,0 0,2 2,20 23,40 50,-63-75,0 1,-1 0,1 0,-1 0,0 0,-1 1,1-1,-1 1,0-1,-1 1,0 0,0 5,-1-9,0 1,-1 0,0-1,0 1,0-1,0 1,0-1,-1 1,1-1,-1 0,0 1,0-1,0 0,-1-1,1 1,-1 0,0-1,1 1,-1-1,0 0,0 0,-1 0,1 0,0 0,-1-1,0 1,-14 5,-1-1,0-1,1 0,-15 0,13-1,-71 12,-2-5,1-3,-56-4,119-5</inkml:trace>
  <inkml:trace contextRef="#ctx0" brushRef="#br0" timeOffset="4864.257">1429 1,'-5'0,"0"1,-1 0,1 0,0 1,0 0,0-1,0 2,0-1,1 1,-1-1,1 1,-1 0,1 1,0-1,-3 4,-1 2,-1 0,1 0,1 1,0 0,0 0,-2 7,-15 34,2 0,3 2,3 1,-7 37,0 22,-4 91,26-191,-4 28,3 0,1 0,2 0,-1-29,2 0,-1 0,2-1,-1 1,2 0,-1-1,2 0,-1 0,2 0,-1-1,1 0,5 6,3 0,0-1,1 0,0-1,1-1,1 0,0-1,1-1,0-1,1 0,3 0,27 10,1-3,0-1,24 2,-33-9</inkml:trace>
  <inkml:trace contextRef="#ctx0" brushRef="#br0" timeOffset="5247.921">2736 25,'73'133,"-36"-68,-2 2,23 68,-40-88,-3 1,-2 1,3 28,-13-61,-2 0,1 0,-2 1,0-1,-1 0,-1 1,0-1,-1 0,-1 0,-1-1,0 1,-6 13,-1-7,0-1,-1 0,-1 0,-16 17,5-11</inkml:trace>
  <inkml:trace contextRef="#ctx0" brushRef="#br0" timeOffset="5695.942">3230 444,'-4'-4,"-2"-6,13-1,14-2,15 0,20 3,11 3,8 2,-1 3,0 1,0 1,-5 1,-5-1,-10 1,-13-1</inkml:trace>
  <inkml:trace contextRef="#ctx0" brushRef="#br0" timeOffset="6019.079">3550 592,'0'5,"0"4,12 2,14 3,9-1,8-3,1-3,5-2,12-7,7-3,-8 0</inkml:trace>
  <inkml:trace contextRef="#ctx0" brushRef="#br0" timeOffset="6752.784">5129 124,'1'-1,"0"0,0 0,0 0,0 0,0 0,-1 0,1 0,0 0,0 0,-1 0,1 0,0 0,-1 0,1-1,-1 1,0 0,1 0,-1-1,0 1,0 0,0-1,0 1,0 0,0-1,0 1,0 0,-1-1,1 1,-1-1,0 0,-1 1,1-1,-1 1,1-1,-1 1,1 0,-1-1,0 1,0 0,0 0,0 0,1 0,-1 1,0-1,-1 0,-7-2,-1 1,1-1,-1 2,0-1,1 2,-6-1,-15 6,1 1,0 1,1 2,0 1,0 1,1 1,-12 8,-31 12,23-12,1 3,-36 23,68-37,0 0,1 2,1 0,0 0,0 1,1 1,1 0,0 1,0 0,-1 5,11-17,-1-1,1 1,0 0,1 0,-1 0,0 0,1 0,-1 0,1 1,-1-1,1 0,0 0,0 0,0 0,0 0,0 0,1 1,-1-1,1 0,-1 0,1 0,0 0,0 0,0 0,0 0,0-1,0 1,0 0,1 0,-1-1,1 1,-1-1,1 1,-1-1,1 0,0 0,0 0,0 0,0 0,0 0,0 0,0 0,0-1,0 1,13 4,0 0,1-2,-1 1,1-2,8 1,13-1,0-1,0-1,0-3,0 0,27-8,47-14,21-12,-20 5,13 3,-90 20,31-5,-62 13,0 0,0 1,0 0,0 0,0 0,0 0,-1 1,1-1,0 1,0 0,0 0,-1 0,3 2,-5-3,-1 0,1 1,-1-1,1 1,0-1,-1 1,0 0,1-1,-1 1,1-1,-1 1,0 0,1-1,-1 1,0 0,0-1,1 1,-1 0,0 0,0-1,0 1,0 0,0 0,0-1,0 1,0 0,0 0,-1-1,1 1,0 0,0-1,-1 1,1 0,0-1,-1 1,1 0,0-1,-1 1,1-1,-1 1,1-1,-1 1,0-1,-25 25,-16 2,0-2,-39 15,-6 5,38-20,28-15,0 1,1 0,-16 14,27-17</inkml:trace>
  <inkml:trace contextRef="#ctx0" brushRef="#br0" timeOffset="7081.299">5671 197,'-9'0,"0"0,0 1,0 0,0 1,1 0,-1 0,0 0,1 1,0 1,-1-1,1 2,1-1,-1 1,1 0,-1 0,1 1,1 0,-1 0,1 1,0-1,-3 7,0-2,0 0,1 0,1 1,0 0,0 0,1 1,1-1,0 1,1 1,3-11,0 0,0 1,1-1,0 1,-1-1,1 1,1-1,-1 1,0-1,1 0,0 1,0-1,0 0,0 1,0-1,1 0,-1 0,1 0,0 0,0 0,0 0,0-1,0 1,1-1,-1 1,1-1,0 0,0 0,0 0,0 0,0-1,0 1,0-1,0 0,1 0,-1 0,1 0,10 4,0-2,0 1,0-2,1 0,-1 0,0-2,1 0,-1 0,1-1,-1-1,0 0,0-1,0-1,0 0,0-1,-1 0,0-1,3-3,15-12</inkml:trace>
  <inkml:trace contextRef="#ctx0" brushRef="#br0" timeOffset="7414.722">5819 272,'-4'4,"-2"6,1 9,0 6,2 3,1 0,1 1,5-2,10-4,3-3,7-8,3-7,-3-4</inkml:trace>
  <inkml:trace contextRef="#ctx0" brushRef="#br0" timeOffset="7750.878">6189 197,'15'352,"-5"-189,-47-314,34 135,1-1,1 1,0-1,1 0,1 0,1 1,0-1,1 1,1-1,0 1,2 0,-1 1,2-1,0 1,1 0,1 1,0 0,0 0,2 1,0 1,0-1,10-7,-5 6,1 1,1 0,0 1,0 1,1 1,1 0,-1 2,2 0,-1 1,7 0,3 0,0 1,0 2,1 1,-1 1,1 1,30 5,-47-3,0 2,0 0,0 1,0 0,0 1,-1 1,8 4,-15-8,-1 1,1 0,-1 1,0-1,0 1,0 0,0 0,0 1,-1 0,0-1,0 1,0 1,-1-1,0 0,0 1,0 0,-1 0,1 2,-2-6,-1 0,0 1,0-1,0 1,0-1,-1 0,1 1,-1-1,1 0,-1 1,0-1,0 0,0 0,0 0,0 0,0 0,-1 0,1 0,-1 0,1 0,-1 0,0-1,0 1,0-1,1 1,-2-1,1 0,0 0,0 0,0 0,0 0,-1 0,1-1,-1 1,-14 4,0 0,0-1,-1-1,-7 0,11-1,-111 12,66-10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0T07:45:04.759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114 0,'-3'2,"-1"0,1 0,0 1,0-1,0 1,0-1,0 1,0 0,1 0,-1 0,1 1,0-1,0 0,0 1,1 0,-5 5,2-4,0 0,1 1,-1-1,1 1,0 0,1 0,-1 0,1 0,0 0,1 1,0-1,0 0,0 1,1-1,0 1,0-1,0 1,1-1,0 1,0-1,1 1,0-1,0 0,0 0,1 0,0 0,0-1,0 1,1-1,0 1,2 1,6 9,1-1,0 0,13 11,-14-16,-1 1,0 1,-1 0,0 0,-1 1,7 12,-10-12,-1 1,0-1,-1 1,-1 0,0 0,0 1,-2-1,0 0,0 1,-2-1,1 1,-4 12,3-22,-1 0,0-1,0 0,-1 1,1-1,-1 0,0 0,0 0,0-1,0 1,-1-1,0 1,0-1,1-1,-2 1,1 0,0-1,0 0,-1 0,1 0,-1 0,0-1,1 0,-2 0,-18 5,-1-1,0-1,-23 1,42-5,10-3,25-7,46-8,-68 17,0 1,0 0,0 0,0 0,-1 1,1 0,0 0,0 1,-1 0,1 0,-1 0,1 1,-1 0,4 3,-7-4,-1 0,1 0,-1 0,1 0,-1 1,0 0,0-1,0 1,0 0,-1 0,1 0,-1 0,0 0,0 0,0 0,0 0,0 1,-1-1,1 0,-1 1,0-1,0 0,0 1,0-1,-1 0,0 0,1 1,-1-1,0 0,0 0,-1 2,-8 15,0-1,-1 0,-1 0,-1-1,0-1,-2 0,-11 11,-30 37,38-42,2 1,0 1,1 0,-9 23,23-46,0 0,0 1,0-1,1 0,-1 0,1 1,0-1,-1 0,1 1,0-1,0 0,0 0,1 1,-1-1,1 0,-1 1,1-1,0 0,-1 0,1 0,0 0,1 0,-1 0,0 0,2 2,1-1,-1 1,1-1,-1 0,1-1,0 1,0-1,1 1,-1-1,0 0,4 1,8 2,0-1,0-1,0 0,1-1,-1 0,11-1,15-3</inkml:trace>
  <inkml:trace contextRef="#ctx0" brushRef="#br0" timeOffset="822.359">780 272,'-1'-1,"0"1,0 0,0 0,0 0,0 0,0 0,0 0,0 0,0 0,0 0,0 1,0-1,0 0,0 1,0-1,0 1,0-1,0 1,0-1,0 1,0 0,1-1,-1 1,0 0,0 0,1 0,-1 0,0-1,1 1,-1 0,1 0,0 0,-1 0,1 0,-1 1,-16 40,16-38,-4 12,1 1,0 0,2 0,0 0,0 0,2 0,0 0,1 0,1 0,0 0,1 0,1 0,1-1,2 7,-1-4,9 27,5 35,-18-68,0 0,0 0,-1 0,-1 0,0 0,-1 0,-1 0,-2 10,-2-3</inkml:trace>
  <inkml:trace contextRef="#ctx0" brushRef="#br0" timeOffset="1170.206">1446 444,'1'26,"-1"0,-1 0,-2-1,0 1,-2 0,0-1,-2 0,-1-1,-10 23,2-16,-1 0,-1-2,-2 0,-1-1,-1-1,-1-1,-2-2,-14 12,23-22,-1-1,0-1,-1 0,0-1,0-2,-1 1,-1-2,1-1,-1 0,0-2,-1 0,0-1,0-1,-14 0,-5-4</inkml:trace>
  <inkml:trace contextRef="#ctx0" brushRef="#br0" timeOffset="1502.214">1323 173,'10'17,"0"0,1-1,10 11,-9-12,0 1,-1 1,6 11,-2 7,-2 0,-2 0,-1 1,0 8,3 7,11 31,-16-66,1-1,0 1,1-1,1-1,0 0,1 0,1-1,0-1,10 8,1 2,-2-1</inkml:trace>
  <inkml:trace contextRef="#ctx0" brushRef="#br0" timeOffset="1851.302">1792 715,'4'-4,"5"3,6 5,1 7,-4 10,-3 5,1 2,-1 1,2 0,-1-1,-2-1,11-5,1-7</inkml:trace>
  <inkml:trace contextRef="#ctx0" brushRef="#br0" timeOffset="2184.483">2112 345,'-4'-4,"-2"-6,-3-5,7 0,9 7,3 8,4 9,0 3</inkml:trace>
  <inkml:trace contextRef="#ctx0" brushRef="#br0" timeOffset="2850.156">2408 74,'-24'169,"25"-128,2 0,1-1,3 1,1-1,4 5,2 20,1 24,-12-65,3 22,1 0,2 0,7 16,-8-38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0T07:45:11.360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197 1505,'4'0,"2"5,-5 4,-2 11,-10 5,-3 2,-3 6,-2 1,-4-1,0-2,2-2,1-2,1-1,-2-1,3-4</inkml:trace>
  <inkml:trace contextRef="#ctx0" brushRef="#br0" timeOffset="500.805">789 1234,'0'4,"0"6,0 5,-4 9,-2 4,-3 1,-5 5,-5 0,-6-1,-4-2,-5-2,-2-6,-2-3,1-5,-2 0,-2-3,5-4</inkml:trace>
  <inkml:trace contextRef="#ctx0" brushRef="#br0" timeOffset="854.313">640 939,'9'4,"6"10,6 6,7 5,3 1,0 2,4-1,0 0,-2-1,2-1,-1 1,-6-1,-4-1,-6 1,-1-5,0-5,-3-6</inkml:trace>
  <inkml:trace contextRef="#ctx0" brushRef="#br0" timeOffset="1317.752">1307 963,'-39'-3,"35"2,0 0,0 0,0 1,0-1,0 1,-1 0,1 0,0 0,0 1,0-1,0 1,0 0,0 0,0 1,1-1,-1 1,0 0,1 0,-1 0,1 0,0 1,-1-1,1 1,0 0,1 0,-3 2,-2 6,0-1,0 1,1 1,1-1,0 1,1 0,0 1,0-1,-1 13,2-4,1 0,0 1,2-1,0 1,3 12,-3-30,1 1,0-1,0 1,1-1,-1 0,1 0,0 0,0 0,0 0,1 0,-1 0,1-1,0 1,0-1,1 0,-1 0,0 0,1 0,0-1,0 1,0-1,0 0,0 0,0 0,0-1,1 1,-1-1,0 0,1-1,1 1,6 1,1-1,0 0,0-1,0 0,0-1,0-1,-1 0,1 0,-1-2,3 0,13-7</inkml:trace>
  <inkml:trace contextRef="#ctx0" brushRef="#br0" timeOffset="1650.729">1036 1210,'-5'-4,"4"-2,10 0,7 2,10 5,8 3,12 0,6 0,2-1,1 0,-5-2,-11-1</inkml:trace>
  <inkml:trace contextRef="#ctx0" brushRef="#br0" timeOffset="2353.601">1948 692,'-52'-4,"43"2,1 1,-1 0,0 1,0 0,0 0,0 1,0 0,1 0,-1 1,-3 2,-10 6,0 1,1 0,0 2,1 1,1 1,0 0,1 1,0 1,1 1,1 0,1 2,1-1,1 2,0 0,2 0,0 1,-7 22,17-40,0 0,-1 0,1 0,1 0,-1 0,0 0,1 0,0 0,0 0,0 0,1 0,-1 0,1 0,0 0,0 0,0 0,1 0,-1 0,1-1,0 1,0-1,1 2,2-1,-1 1,1-1,0 0,0 0,0-1,0 0,1 0,0 0,-1 0,1-1,0 0,0 0,0-1,3 1,11 1,0 0,1-2,-1 0,15-2,49 3,-80-1,0-1,0 1,0 0,0 1,0-1,0 1,0-1,0 1,0 0,-1 1,1-1,-1 1,1-1,-1 1,0 0,0 0,-1 0,1 1,-1-1,2 2,-3-2,0-1,0 1,0-1,0 1,0-1,-1 1,1-1,-1 1,1-1,-1 1,0 0,0-1,0 1,-1 0,1-1,-1 1,1-1,-1 1,0-1,0 1,0-1,0 1,-1-1,1 0,0 0,-1 1,0-1,1 0,-1 0,0-1,0 1,-1 0,-10 8,-2 0,1-1,-1 0,-1-2,0 0,0 0,0-2,-2 1,-11 3</inkml:trace>
  <inkml:trace contextRef="#ctx0" brushRef="#br0" timeOffset="2686.352">1948 1062,'12'13,"0"1,-2 1,1 0,-2 0,0 1,-1 1,2 5,6 19,-1 1,2 18,4 39,-19-90,-1 0,0 0,-1 0,0 0,-1 0,0 0,0 0,-1 0,-2 8,4-16,-1 0,1 0,0 0,-1-1,1 1,0 0,-1 0,1 0,-1-1,0 1,1 0,-1-1,1 1,-1 0,0-1,0 1,1-1,-1 1,0-1,0 1,0-1,1 0,-1 1,0-1,0 0,0 0,0 0,0 0,0 0,0 0,0 0,1 0,-1 0,0 0,0 0,0 0,0-1,0 1,0 0,1-1,-1 1,0 0,0-1,0 1,1-1,-34-28,13 4</inkml:trace>
  <inkml:trace contextRef="#ctx0" brushRef="#br0" timeOffset="3001.643">2318 889,'10'0,"0"0,0 0,0 1,0 1,0-1,0 2,0-1,-1 1,1 1,-1 0,0 0,0 1,-1 0,1 0,-1 1,0 0,0 1,-1-1,0 1,0 1,-1 0,0 0,0 0,-2-3,-1 0,1 0,-1 1,0-1,-1 1,1 0,-1 0,0 0,-1 0,1 0,-1 0,-1 1,1-1,-1 3,0-4,-1-1,0-1,0 1,0 0,-1 0,1 0,-1-1,0 1,0 0,0-1,0 0,-1 1,1-1,-1 0,0 0,0-1,0 1,0-1,-1 1,1-1,0 0,-5 1,-16 8,0-2,-1 0,0-2,0-1,-1-1,0-1,0-1,0-2,0 0,0-2,-19-3,6-1</inkml:trace>
  <inkml:trace contextRef="#ctx0" brushRef="#br0" timeOffset="3401.952">2392 1160,'6'4,"1"0,0 0,0-1,0-1,1 1,-1-1,0 0,1-1,0 1,2-1,14 3,-5 0,1-2,-1 0,1-1,0-1,0-1,0 0,-1-2,1 0,-1-1,1-2,28-8,-2-2,0-2,19-12,-52 23,0 0,0 0,-1-1,-1-1,1 0,-1-1,-6 5,0 0,0 0,-1 0,0-1,0 1,0-1,-1 0,1 0,-2-1,1 1,-1-1,0 1,1-5,-2 9,-1-1,0 1,0-1,0 0,0 1,0-1,0 1,-1-1,1 1,-1-1,0 1,0-1,0 1,0 0,0-1,0 1,-1 0,1 0,-1 0,0-2,-2 1,0-1,0 1,-1 0,1 0,-1 0,1 0,-1 1,0 0,0 0,-1-1,-4 0,-1 0,1 1,-1 0,0 0,1 1,-1 1,0 0,1 0,-1 1,-1 1,-1 1,0 1,1 0,0 2,0-1,0 1,1 1,0 0,0 0,1 1,0 1,-6 5,3 0,1-1,0 2,1 0,0 0,2 1,0 0,-7 16,14-28,0-1,1 1,0-1,0 1,0 0,0 0,0 0,1 0,-1 0,1-1,0 1,1 0,-1 0,1 0,-1 0,1 0,0 0,1-1,-1 1,1 0,-1-1,1 0,0 1,0-1,1 0,-1 0,1 0,-1 0,1 0,0 0,0-1,0 0,0 1,1-1,-1-1,1 1,1 1,5 1,-1 0,1-1,0 1,1-2,-1 0,0 0,1-1,-1 0,1 0,-1-1,1-1,-1 0,8-2,7-3</inkml:trace>
  <inkml:trace contextRef="#ctx0" brushRef="#br0" timeOffset="3736.887">3132 963,'-4'1,"1"1,-1 0,1 0,0 0,-1 1,1-1,0 1,1 0,-1 0,0 0,1 0,0 0,-2 2,-2 2,-2 3,0 0,1 0,0 0,1 1,0-1,0 2,1-1,1 1,0-1,0 1,1 0,-1 10,5-19,-1 0,0 0,1 0,0-1,0 1,0 0,0 0,0-1,0 1,1 0,-1-1,1 1,0-1,0 0,0 0,0 0,0 1,0-2,0 1,1 0,-1 0,1-1,-1 0,1 1,0-1,0 0,-1 0,1 0,3 0,2 1,1 0,-1-1,1 1,-1-2,1 1,0-1,-1-1,1 0,6-1,4-3,-1-1,0-1,0 0,-1-1,0-1,0-1,6-5,5-5,-1-1,-1-2,15-16,-6 1</inkml:trace>
  <inkml:trace contextRef="#ctx0" brushRef="#br0" timeOffset="4090.051">3600 519,'0'-4,"4"7,2 11,3 12,1 9,-2 8,3 13,-1 2,1-2,0-1,-2-6,-7-3,-4-5,-2-6,1-3,-5-9,-8-7,-2-7</inkml:trace>
  <inkml:trace contextRef="#ctx0" brushRef="#br0" timeOffset="4420.923">3403 963,'-4'-4,"-2"-6,9-1,12 1,8 3,9 2,6 2,6 6,4 2,1 1,2-1,0-2,0 0,-5-2,-6 0,-9-1</inkml:trace>
  <inkml:trace contextRef="#ctx0" brushRef="#br0" timeOffset="5272.096">4340 395,'-4'0,"-1"0,1 1,0-1,0 1,0 0,0 0,0 0,0 1,0-1,0 1,0 0,1 0,-1 0,0 1,1-1,0 1,0 0,-3 2,1 2,1-1,-1 1,1 0,0 0,1 0,-1 0,2 1,-1-1,-1 8,-1 9,2-1,0 1,1 0,2 0,0 0,2 9,7 29,2-1,4 4,12 66,-26-121,0 1,-1-1,0 0,-1 0,0 0,0 0,-1 1,1-10,1 0,0 0,0 0,0 0,-1 0,1 0,0 0,-1 0,1 0,-1 0,1-1,-1 1,0 0,1 0,-1 0,0-1,0 1,1 0,-1-1,0 1,0-1,0 1,0-1,0 1,0 0,-1-2,0 1,0-1,0 0,1 0,-1 0,0 1,1-2,-1 1,1 0,-1 0,1 0,0-1,-1 1,1 0,0-1,0 1,0-1,0 0,0 1,0-3,-5-7,0-1,0 0,2 0,0-1,0 0,1 0,0 1,1-2,1 1,0 0,1 0,0 0,1 0,1-1,2-10,2-5,1 1,1 0,2 0,0 1,2 0,10-16,-10 23,1 0,1 0,0 2,2 0,0 0,1 2,0 0,2 1,-1 1,2 0,17-8,-20 13,-1 1,1 1,0 1,0 0,1 1,0 1,0 1,0 0,0 1,0 1,0 1,1 1,-1 0,0 1,11 4,-19-4,0 1,0 0,0 0,-1 1,1 1,-1 0,0 0,-1 0,1 1,-1 0,0 1,-1 0,0 0,0 1,0 0,-1 0,0 1,0-1,-1 1,-1 0,1 1,-1-1,-1 1,0 0,0 0,-1 0,0 0,-1 0,0 0,-1 1,0-1,0 0,-1 0,-2 10,1-13,0 0,-1 0,1 0,-1-1,0 1,-1-1,0 0,0 0,0 0,-1-1,1 1,-1-1,-1 0,1 0,-1-1,0 0,0 0,0 0,0 0,-1-1,1 0,-1-1,0 1,0-1,-3 0,-17 4,0 0,0-2,0-1,-1-2,1 0,-2-2,14 3,32 3,33 3,1-4,-24-3,0 1,0 1,-1 1,1 1,-1 2,0 0,22 10,-46-16,0 0,0 0,0 0,0 0,0 0,0 0,0 1,0-1,-1 1,1-1,0 1,-1 0,1-1,-1 1,0 0,0 0,0 0,0 0,0 0,0 0,0 0,-1 0,1 1,0-1,-2 1,1-1,-1 1,0-1,0 0,1 1,-1-1,-1 0,1 0,0 0,0 0,-1 0,0 0,1 0,-1 0,0 0,0-1,0 1,0 0,-14 9,0-1,0-1,0 0,-1-2,-6 2,-47 15,-2-3,-1-4,0-2,-23-2,-10 4,78-12</inkml:trace>
  <inkml:trace contextRef="#ctx0" brushRef="#br0" timeOffset="5718.844">4143 494,'-10'10,"1"1,1 0,-1 1,2-1,0 2,0-1,1 1,0 0,1 0,1 0,0 1,1 0,0-1,-3 32,2 0,2 0,3 19,-3 41,-3-58,-2 0,-6 20,8-45,-2 14</inkml:trace>
  <inkml:trace contextRef="#ctx0" brushRef="#br0" timeOffset="6256.215">5327 149,'32'70,"-3"1,-3 1,-3 2,-4 0,-2 1,2 46,-17-108,-1 1,0-1,-1 1,0 0,-1-1,0 1,-2-1,1 0,-2 1,1-1,-2 0,0-1,0 1,-1-1,-1 0,0-1,-1 1,0-1,0-1,-1 0,-1 0,0 0,-3 1,-19 18,-2-1,-1-2,-1-2,-1-1,0-2,-2-1,-31 10,23-13</inkml:trace>
  <inkml:trace contextRef="#ctx0" brushRef="#br0" timeOffset="7821.139">5820 1,'0'0,"1"0,0-1,-1 1,1 0,0 0,-1 0,1 0,0 0,-1 0,1 0,0 0,-1 1,1-1,0 0,-1 0,1 0,0 1,-1-1,1 0,-1 1,1-1,-1 1,1-1,-1 0,1 1,-1-1,1 1,-1-1,1 1,-1 0,0-1,1 1,-1-1,0 1,0 0,1-1,-1 1,0 0,14 28,-12-21,1 0,-2 0,1 1,-1-1,0 1,-1-1,0 1,0-1,-1 1,0-1,-1 1,0-1,0 0,0 0,-1 0,-1 0,0 1,-11 20,-1 0,-1-2,-21 25,4-5,11-11,0 1,-11 27,26-46,1-1,0 1,2 1,0-1,0 1,2 0,0 5,3-21,0 0,0 0,0 0,1 0,-1 0,1 0,-1 0,1 0,0 0,0-1,1 1,-1 0,1-1,-1 1,1-1,0 1,0-1,0 0,0 0,0 1,0-1,1-1,-1 1,0 0,1-1,0 1,-1-1,1 0,0 0,0 0,0 0,0 0,0-1,0 1,15 2,1 0,-1-2,1 0,-1 0,5-2,-10 1,0-1,2 2,0-1,0 0,0-1,0-1,0 0,-1-1,1-1,-1 0,0-1,10-5,-24 10,1-1,0 1,-1 0,1-1,0 1,-1 0,1-1,0 1,-1-1,1 1,-1-1,1 0,-1 1,1-1,-1 1,0-1,1 0,-1 1,0-1,1 0,-1 0,0 1,0-1,0 0,0 1,0-1,0 0,0 0,0 0,0 1,0-1,-1-1,1 1,-1 0,0-1,0 1,0 0,0 0,0-1,0 1,0 0,-1 0,1 0,0 0,-1 1,0-2,-49-18,46 19,1 0,-1 0,0 0,0 1,0 0,0 0,1 1,-1-1,0 1,0 0,1 0,-1 0,0 1,1 0,0 0,-1 0,1 0,0 1,0-1,0 1,0 0,1 0,-1 1,1-1,0 1,0 0,0 0,0 0,1 0,-1 0,1 0,0 2,-2 2,1 0,0 0,1 0,0 0,0 1,1-1,0 1,0-1,1 1,0-1,1 1,0-1,0 1,1-1,0 0,0 1,1-1,0 1,36 58,9 18,-45-79,0 0,-1 1,1-1,-2 1,1 0,-1-1,0 1,0 0,-1 0,0 0,0 4,-1-6,-1-1,1 0,-1 0,0 0,0 0,0 0,0 0,-1 0,1-1,-1 1,0-1,0 0,-1 0,1 0,-1 0,1-1,-1 1,0-1,0 0,0 0,0 0,0-1,0 1,-1-1,1 0,-3 0,-17 4,-1-1,1-1,-1-1,-5-1,24 0,-226-2,182 0,10 0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0T07:45:26.174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365 100,'-2'1,"0"0,0-1,0 1,0 0,0 0,0 1,0-1,0 0,0 0,0 1,1-1,-1 1,0 0,1 0,-1 0,-8 11,0 1,1 0,1 0,0 1,1 0,0 1,1-1,1 1,1 0,0 1,-1 12,1 6,0 1,3 0,1-1,1 1,3 2,11 198,-11 136,-4-233,-4-106,-1-23,-2-24,1-27,0 0,3 0,2 0,1 0,4-20,-1-42,-1-104,-5-248,-15 271,11 115,7 68,0 0,0 0,0 0,0 0,0 0,0 0,0 0,-1 0,1 0,0 0,0 0,-1 0,1 0,-1 0,1 0,-1 0,1 0,-1 0,1 1,-1-1,0 0,0 0,1 1,-12 14,-4 37,11-11,2 0,1 1,3-1,1 1,2-1,6 25,1 24,1 47,-7 0,-11 113,-2-102,1 2,-6 0,-17 56,31-204,-1-1,0 1,0-1,0 1,0-1,0 0,0 1,0-1,0 1,0-1,0 1,0-1,0 1,0-1,-1 0,1 1,0-1,0 1,0-1,0 0,-1 1,1-1,0 1,-1-1,1 0,0 0,-1 1,1-1,0 0,-1 1,1-1,0 0,-1 0,1 0,-1 1,1-1,0 0,-1 0,1 0,-1 0,1 0,-1 0,1 0,-1 0,1 0,0 0,-1 0,-14-22,-7-38,0-30,4-1,-6-89,10 69,2 11,3-1,5-1,5 1,4 0,6-13,-10 106,13-91,-5-1,-4-38,-2 110,-3 28,0 0,0 0,0 0,0 0,0 0,0-1,1 1,-1 0,0 0,0 0,0 0,0 0,0 0,0 0,1-1,-1 1,0 0,0 0,0 0,0 0,0 0,1 0,-1 0,0 0,0 0,0 0,0 0,1 0,-1 0,0 0,0 0,0 0,0 0,1 0,-1 0,0 0,0 0,0 0,0 0,1 0,-1 1,0-1,0 0,0 0,0 0,0 0,0 0,1 0,-1 1,0-1,0 0,0 0,0 0,0 0,0 0,0 1,0-1,0 0,0 0,0 0,3 6,0 0,0 0,-1 1,0-1,0 0,1 7,14 93,-4 1,-4 0,-6 0,-6 57,-53 426,55-588,-1 10,1 0,0 0,0 0,1 0,1 0,1 9,7-5,1-20,7-24,2-38,-2 0,-4 0,-3-2,1-39,-2 24,3-30,-5 0,-5-1,-4 0,-6 0,-12-50,17 132,3 24,-1 1,0-1,0 1,0 0,-1-1,0 1,-1 0,1 0,-2-1,4 8,0-1,0 1,0 0,0 0,-1 0,1 0,0 0,0-1,0 1,0 0,0 0,0 0,0 0,0 0,-1 0,1 0,0 0,0-1,0 1,0 0,0 0,-1 0,1 0,0 0,0 0,0 0,0 0,-1 0,1 0,0 0,0 0,0 0,0 0,0 0,-1 0,1 0,0 0,0 0,0 0,0 0,0 1,-1-1,1 0,0 0,0 0,0 0,0 0,0 0,0 0,-1 1,-4 10,-1 14,4 25,2 1,2 0,2-1,2 1,12 40,-3 0,77 447,-82-470,-8-44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0T07:42:52.794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1184 74,'-1'-2,"-1"1,1 0,-1 0,0-1,1 1,-1 0,0 0,1 1,-1-1,0 0,0 0,0 1,0 0,0-1,0 1,0 0,0 0,0 0,0 0,-2-1,-40-3,0 2,0 2,0 2,-19 3,12 0,1-2,-1-3,-17-3,-244-48,280 45,21 5,0-1,0 1,0 1,0 0,0 1,0 0,1 0,-1 1,0 1,-8 3,13-4,-1 0,1 1,0 0,0 0,0 1,0 0,1 0,-1 0,1 0,0 1,1 0,-1 0,1 0,0 1,0 0,0 0,0 2,-10 23,2 1,2 0,1 1,1 0,2 1,1-1,1 1,2 26,5 40,4 0,9 28,6 77,-22-147,-3 1,-2 0,-3-1,-15 57,8-37,-6 73,6 1,7 1,8 65,0-169,2 1,2 0,3-1,1 0,3-1,2 0,2-1,4 6,-14-37,0 1,-1-1,-1 1,-1 0,0 0,-1 0,-1 1,-2 12,3 48,0-74,-1 0,1 1,0-1,0 0,0 1,0-1,1 0,0 0,0 0,0 0,0 0,1-1,0 1,-1-1,1 1,0-1,2 1,1 1,0 0,1-1,0 0,0 0,0-1,0 1,1-1,-1-1,4 1,18 3,0-1,0-2,1 0,21-3,-49 0,295-3,-251 3</inkml:trace>
  <inkml:trace contextRef="#ctx0" brushRef="#br0" timeOffset="1232.725">3329 50,'23'6,"0"0,1-2,-1-1,1 0,21-1,33-4,11-4,-13 0,-68 6,189-11,76 11,-263 1,0 1,-1-1,0 1,1 1,-1 0,0 0,0 1,0 0,-1 0,0 1,1 0,-2 1,8 6,5 5,-2 2,0 0,-1 1,7 12,-19-22,0 0,0 0,-1 1,-1-1,0 1,0 0,-1 0,0 0,-1 0,-1 0,1 0,-2 4,4 36,19 99,21 59,-12-61,-29-132,0 1,-1 0,0 0,-2 0,0 0,0-1,-2 1,-3 12,-8 22,-2-1,-6 7,-21 68,28-73,2 0,3 0,2 1,2 1,2-1,3 1,3-1,1 1,3-1,7 23,-2-17,-2 0,-3 0,-3 1,-2 0,-6 43,5-94,-1 1,-1-1,0 0,0 1,0-1,-2 0,1 0,-1-1,0 1,0-1,-1 0,-1 0,1 0,-1 0,-2 1,-3 0,1 0,-2 0,1-1,-1 0,-1-1,1-1,-1 0,0-1,-1 0,1-1,-40 12,-1-3,0-2,0-2,-1-3,-34-1,-82-5,-24-9,78 3,53 5,6 3</inkml:trace>
  <inkml:trace contextRef="#ctx0" brushRef="#br0" timeOffset="3886.179">197 0,'56'44,"-17"-16,2-1,1-3,0-1,2-2,1-2,0-2,1-2,44 8,-48-11,0 1,-1 2,-1 2,32 19,46 20,95 24,-203-75,0 0,0 1,0-1,-1 2,0 0,0 0,0 0,-1 1,1 2,12 16,-1 0,8 14,-16-21,1 1,1-2,1 0,1-1,0 0,3 1,10 1,0 0,2-2,-1-1,30 10,-15-6,42 25,-26-8,2-3,2-3,47 15,58 3,-119-37,-1 2,0 2,-2 3,1 1,-2 3,0 2,-20-6,-1 1,12 13,-16-14,0-1,0-1,17 8,28 9,-54-29,-1 0,0 0,0 2,-1 0,1 0,-1 1,-1 0,0 0,0 2,0-1,-1 1,-1 0,0 1,2 3,2 7,-7-10,1 0,0 0,1-1,0 0,1 0,0 0,0-1,1-1,0 1,11 6,92 54,-54-35,31 25,-66-43,1 0,1-2,1-1,0-1,0-1,1-2,9 2,33 6,1-3,25 0,-79-10,-1 0,0 1,0 1,-1 0,1 1,-1 0,-1 1,6 5,54 27,-55-31,-1 2,0-1,0 2,10 9,-11-8,2 0,-1-1,1-1,5 1,-9-4,0 1,0 0,-1 0,-1 1,0 1,0 0,-1 1,0 0,-1 1,3 6,-3-7,17 15,-10-18,-17-9,1 0,-1 0,0 0,1 0,-1 0,0 0,1 0,-1 0,0 0,1 0,-1 0,0 0,1 0,-1 0,0-1,0 1,1 0,-1 0,0 0,1 0,-1-1,0 1,0 0,1 0,-1-1,0 1,0 0,0 0,1-1,-1 1,0 0,0-1,0 1,0 0,0-1,0 1,0 0,0-1,0 1,0 0,0-1,1-9</inkml:trace>
  <inkml:trace contextRef="#ctx0" brushRef="#br0" timeOffset="6502.969">1159 1233,'0'-5,"-1"1,1-1,-1 0,0 0,0 1,0-1,0 1,-1-1,0 1,0-1,0 1,-1 0,1 0,-1 0,0 0,0 1,-1-1,1 1,-1 0,1 0,-1 0,0 0,0 0,0 1,-1 0,1 0,0 0,-1 1,0-1,1 1,-1 0,0 0,-2 0,-5 0,0-1,-1 1,1 1,-1 1,1-1,-1 2,1 0,0 0,0 1,0 1,0 0,-7 3,-44 27,1 3,2 2,2 3,2 2,-48 49,91-80,1 0,1 1,1 0,0 1,0 0,2 0,0 1,0 0,2 1,0-1,1 1,1 0,-1 7,0 5,2 1,1 1,1-1,1 0,2 0,1 0,5 16,-5-27,2 1,0-1,2 0,0 0,0-1,2 0,0 0,2-1,0 0,1 0,-3-6,1 0,0-1,0 0,1 0,1-1,-1-1,2 0,-1 0,1-2,0 1,0-2,1 1,0-2,2 1,12 0,0 0,-1-2,1-1,0-2,0 0,0-2,0-1,0-1,-1-2,14-4,7-4,0-3,0-1,-2-2,0-3,14-11,-18 9,-1-2,-2-1,-1-2,-1-2,-1-2,29-36,-57 60,-1-1,0 0,0 0,-1-1,0 1,-1-1,0-1,-1 1,-1-1,0 1,0-1,-2 0,1 0,-2 0,1 0,-2 0,0 0,0 0,-2 0,1-1,-2 0,-1 1,0-1,0 1,-2 0,1 0,-2 1,1 0,-2 0,0 1,0 0,-1 0,0 1,-1 1,0 0,0 0,-1 1,0 0,-2 0,-13-4,0 0,-1 2,1 1,-2 1,1 1,-1 2,0 1,-1 1,1 2,0 0,-1 2,1 2,0 0,0 2,0 1,1 1,0 2,-6 3,-17 8</inkml:trace>
  <inkml:trace contextRef="#ctx0" brushRef="#br0" timeOffset="7569.564">937 1800,'3'68,"7"39,-3-38,-1 46,6 128,0 16,-14-228,-1 1,-6 25,3-25,3-11</inkml:trace>
  <inkml:trace contextRef="#ctx0" brushRef="#br0" timeOffset="8051.697">1776 2491,'-7'0,"0"1,0 0,0 1,1 0,-1 0,1 0,-1 1,1 0,0 0,-4 3,-61 43,53-35,-104 82,5 5,-69 80,181-176,-7 7,-1 1,2 0,0 1,1 0,0 1,1 1,7-14,1 0,0 1,0-1,0 1,0-1,0 1,0-1,1 1,-1 0,1-1,0 1,0 0,0-1,0 1,0 0,1-1,-1 1,1-1,-1 1,1 0,0-1,0 1,0-1,1 0,-1 1,1-1,-1 0,1 0,0 0,-1 0,1 0,0 0,0-1,1 1,-1 0,0-1,0 0,1 1,-1-1,1 0,-1-1,1 1,14 5,0 0,0-1,0-2,0 1,1-2,0 0,-1-1,1-1,0-1,0 0,-1-2,1 0,40-8,0-3,49-19,-45 12</inkml:trace>
  <inkml:trace contextRef="#ctx0" brushRef="#br0" timeOffset="9368.036">3132 887,'-9'45,"8"-41,-1 0,1 1,0-1,0 0,0 0,1 0,-1 1,1-1,0 0,0 0,1 1,-1-1,1 0,0 0,1 3,2 1,0-1,0-1,0 1,1-1,0 1,1-1,-1-1,1 1,0-1,1 0,-1 0,1-1,0 0,0 0,0 0,6 1,14 5,0-1,0-1,1-1,2-1,25 4,0-2,0-3,0-1,0-4,52-5,-77 1,-1 0,-1-2,1-1,-1-2,0 0,-1-2,0-1,-1-1,0-1,-1-2,0 0,-2-2,-3 2,-1 0,-1-2,-1 0,-1-1,0-1,3-8,-12 18,-1-1,0 0,0 0,-1 0,-1-1,0 1,-1-1,0 0,-1 0,0 0,0-1,-2 1,0-12,-1 16,-1 1,0-1,0 1,-1 0,0 0,0 0,0 0,-1 0,0 1,-1-1,1 1,-1 0,0 1,-1-1,0 1,1 0,-2 0,-1-1,-8-5,-1 1,0 0,0 1,-1 1,1 1,-16-4,5 3,-1 0,1 2,-1 2,0 0,-1 2,1 1,0 2,-1 1,1 1,0 1,0 1,1 2,0 1,0 1,0 2,1 0,1 2,0 1,1 1,1 1,-14 12,-2 5</inkml:trace>
  <inkml:trace contextRef="#ctx0" brushRef="#br0" timeOffset="9715.771">3946 838,'12'-4,"34"-2,26 1,17 1,11-3,0-1,-4-2,-9-1,-17 3,-14 2,-18 2</inkml:trace>
  <inkml:trace contextRef="#ctx0" brushRef="#br0" timeOffset="10051.474">4932 444,'-6'16,"1"1,1 0,1 0,0 0,1 1,1-1,0 0,2 13,-1 9,-3 7,1-26,1-1,1 1,0 0,1-1,1 1,1-1,2 3,-3-18,0 1,0-1,1 1,0-1,0 0,0 0,0 0,1 0,0 0,-1-1,1 0,1 1,-1-1,0-1,1 1,-1-1,1 0,0 0,0 0,0-1,0 1,0-1,0 0,0-1,0 1,0-1,5-1,3 2,1-2,0 0,-1 0,1-2,-1 0,0 0,1-1,-2 0,1-2,0 1,7-6,0-1,0-1,-2-1,1-1,9-10,7-10</inkml:trace>
  <inkml:trace contextRef="#ctx0" brushRef="#br0" timeOffset="10383.903">5475 517,'0'9,"0"10,-4 12,-2 3,1 1,5-1,2-3,10-2,6-1,5-3,7-4,2-6,0-2,4-3,-2-2,-5-4</inkml:trace>
  <inkml:trace contextRef="#ctx0" brushRef="#br0" timeOffset="11049.256">4044 2022,'4'-4,"2"7,3 2,14 6,10 0,9 3,5-1,3-3,23-8,11-7,8-8,1-2,-2-2,-9-2,-18 1</inkml:trace>
  <inkml:trace contextRef="#ctx0" brushRef="#br0" timeOffset="11380.585">5154 1849,'0'9,"5"6,0 10,0 8,-1 8,4 4,-1 4,-1 1,-1 2,-2-6,-2-5,0-5,-1-5,0-4,0-6</inkml:trace>
  <inkml:trace contextRef="#ctx0" brushRef="#br0" timeOffset="11713.894">5844 1653,'13'12,"-1"0,0 2,-1-1,-1 1,0 1,-1 0,0 0,-1 3,-5-12,0 0,-1 1,-1 0,1-1,-1 1,0 0,0 0,-1 0,0 0,0 0,-1 0,0-1,0 1,0 0,-1 0,0-1,-1 1,1-1,-1 0,0 1,-4 3,-9 14,-1-1,-2-1,0-1,-1-1,-1 0,-1-2,-17 11,-40 25,-54 25,80-49,-2-2,-32 10,34-18</inkml:trace>
  <inkml:trace contextRef="#ctx0" brushRef="#br0" timeOffset="12403.469">5844 1529,'0'-6,"0"0,-1 1,0-1,0 1,0-1,-1 1,0-1,0 1,0 0,0 0,-1 0,0 0,0 0,-1 0,1 1,-1 0,0 0,0 0,0 0,-1 0,1 1,-1 0,0 0,0 0,0 1,0-1,0 1,-1 0,-3 0,-3-2,0 1,0 1,-1 0,1 1,-1 0,0 1,1 0,-1 1,1 0,-1 1,1 1,-12 3,-10 7,1 1,1 2,0 1,1 2,1 1,-19 16,7-1,2 2,1 2,2 1,-1 4,0 5</inkml:trace>
  <inkml:trace contextRef="#ctx0" brushRef="#br0" timeOffset="182061.671">740 4513,'4'-25,"-4"24,0 1,0 0,0 0,0-1,0 1,1 0,-1 0,0 0,0-1,0 1,0 0,1 0,-1 0,0 0,0-1,0 1,1 0,-1 0,0 0,0 0,1 0,-1 0,0 0,0 0,1 0,-1-1,0 1,0 0,1 0,-1 0,0 0,0 1,1-1,-1 0,0 0,0 0,0 0,1 0,-1 0,0 0,0 0,1 0,-1 1,3 2,0 0,1 0,-1 1,-1 0,1-1,-1 1,1 0,0 3,28 41,1-1,3-2,2-1,9 5,3 6,-2 2,8 15,-25-23,-3 1,10 27,-12-25,2 0,12 14,-25-46</inkml:trace>
  <inkml:trace contextRef="#ctx0" brushRef="#br0" timeOffset="182500.653">1430 4612,'0'-1,"0"0,0-1,0 1,0 0,0 0,0 0,0-1,0 1,-1 0,1 0,-1 0,1 0,0 0,-1 0,0-1,1 1,-1 1,0-1,1 0,-1 0,0 0,0 0,0 0,0 1,0-1,0 0,0 1,0-1,0 1,0-1,0 1,0-1,-1 1,1 0,0 0,0-1,0 1,0 0,-1 0,1 0,0 0,0 1,0-1,-1 0,1 0,-4 1,0 0,1 1,-1-1,1 1,-1 0,1 0,0 0,0 1,0-1,-3 4,-35 33,2 2,2 2,2 2,2 1,-7 16,-139 253,165-287,-1 1</inkml:trace>
  <inkml:trace contextRef="#ctx0" brushRef="#br0" timeOffset="183433.7">1479 4069,'0'394,"0"-392,0-1,0 1,0 0,0 0,0 0,1 0,-1 0,0 0,1-1,-1 1,1 0,0 0,0-1,0 1,0 0,0-1,0 1,1 0,-1-1,0-1,0 0,1 1,-1-1,0 0,0 1,1-1,-1 0,0 0,1 0,-1 0,0-1,1 1,-1 0,0 0,1-1,-1 1,0-1,0 1,0-1,1 0,-1 1,0-1,0 0,0 0,0 0,0 0,28-21,-1-2,-1 0,-1-2,-1-2,19-17,-41 42,-1 0,1-1,0 1,-1-1,0 1,1-1,-2 0,1 0,0 0,-1 0,1 0,-1 0,-1 3,0 0,0 1,0-1,0 0,0 0,0 1,0-1,0 0,0 1,0-1,-1 0,1 0,0 1,0-1,-1 0,1 1,0-1,-1 1,1-1,0 0,-1 1,1-1,-1 1,1-1,-1 1,0-1,1 1,-2-1,0 1,0-1,0 1,0-1,0 1,0 0,0 0,0 0,0 0,0 0,0 0,0 1,0-1,0 1,-1 0,-29 9,1 1,0 1,1 2,0 2,1 0,-5 5,33-20,-1 0,1 0,-1 0,1 0,-1 0,1 0,0 0,-1 0,1 1,0-1,0 0,0 1,0-1,0 1,0-1,1 1,-1 0,0-1,1 1,-1 0,1-1,0 1,-1 0,1 0,0-1,0 1,0 1,1 0,0-1,1 1,-1-1,0 1,1-1,-1 0,1 0,0 1,0-1,0-1,0 1,0 0,0 0,0-1,0 1,1-1,-1 0,3 1,9 4,0 0,0-1,1-1,0-1,0 0,0 0,0-2,1 0,-1-1,2 0,41-3,-1-3,3-3,-25 3,0 0,-7-1</inkml:trace>
  <inkml:trace contextRef="#ctx0" brushRef="#br0" timeOffset="183763.935">2146 4118,'0'-4,"-4"11,-6 9,-1 9,1 6,3 1,2 3,2 1,2-2,0-3,6-7,0-15,1-9</inkml:trace>
  <inkml:trace contextRef="#ctx0" brushRef="#br0" timeOffset="184101.322">2047 4217,'-8'0,"-4"4,14 10,11 7,15-1,11 1,8-3,4-5,2-4,0-5,0-1,-6-3,-6-5,-5-5,-10-2</inkml:trace>
  <inkml:trace contextRef="#ctx0" brushRef="#br0" timeOffset="184424.99">1356 3921,'-8'20,"0"0,1 1,2 0,0 0,1 0,-1 16,-1 37,4 20,1-84,1 51,2 0,4 16,-4-56,2 0,0 0,2 0,0-1,1 0,1-1,0 1,5 5,-9-20,-1 0,1 0,0 0,0 0,0-1,1 0,-1 0,1 0,0 0,0-1,1 1,-1-1,1-1,-1 1,2-1,17 5</inkml:trace>
  <inkml:trace contextRef="#ctx0" brushRef="#br0" timeOffset="184762.727">2466 3872,'79'71,"-52"-48,-1 1,-2 1,0 1,16 22,-34-38,0 0,0 0,-1 1,0-1,-1 1,0 0,-1 0,0 1,0-1,-1 0,-1 1,0 0,-1-1,0 1,-1 0,-1 7,1-13,0 1,-1-1,1 0,-1 1,-1-1,1 0,-1 0,0 0,0-1,-1 1,0-1,0 0,0 1,-5 2,0 1,-1-1,0 0,-1-1,0 0,-2 0,-17 10</inkml:trace>
  <inkml:trace contextRef="#ctx0" brushRef="#br0" timeOffset="185327.941">2195 4365,'2'-5,"0"1,0-1,0 1,1 0,0 0,0 0,0 0,0 0,0 0,1 1,0 0,0 0,-1 0,6-3,5-5,43-38,-24 22,-1-2,3-5,-27 24,1 0,-1 0,-1-1,0 1,0-2,-1 1,-1-1,0 0,1-2,-5 11,-1 0,1 0,-1 1,1-1,-1 0,0 0,0 0,0 1,-1-1,1 0,-1 0,1 0,-1 1,0-1,0 0,0 1,0-1,-1 1,0-1,2 2,-1 0,0 0,1 1,-1-1,0 0,1 1,-1-1,0 1,0-1,0 1,0-1,0 1,0-1,1 1,-1 0,0-1,0 1,0 0,0 0,0 0,-1 0,0 0,0 1,0-1,1 1,-1-1,0 1,1 0,-1 0,0 0,1 0,-1 0,1 0,-1 0,1 0,0 1,0-1,-1 1,-5 7,0 0,1 0,0 1,0 0,1 0,0 0,1 1,0 0,1-1,0 1,1 1,0-1,1 0,0 11,1-8,0 0,1 0,0 0,1 0,1 0,0 0,1 0,0-1,2 1,-1-1,6 9,4 2,1-2,1 0,12 12,-6-9</inkml:trace>
  <inkml:trace contextRef="#ctx0" brushRef="#br0" timeOffset="186227.849">2663 4809,'-8'-5,"9"0,14 0,8 1,8 1,8 1,5 1,21 0,15-3,8-6,0 0,-1-4,-16 1</inkml:trace>
  <inkml:trace contextRef="#ctx0" brushRef="#br0" timeOffset="186612.683">3379 4217,'4'8,"10"12,11 10,5 9,10 10,7-3,4 7,1 3,5 1,1-2,-6-1,-2-1,-6-7,-7-5,-5-7,-3-4,-8-8</inkml:trace>
  <inkml:trace contextRef="#ctx0" brushRef="#br0" timeOffset="186946.723">4069 4340,'-5'4,"-4"14,-6 13,-5 9,-6 10,-4 5,0 2,-1 4,-2 3,0 0,2-2,-3-4,4-8,4-7,2-8,5-9</inkml:trace>
  <inkml:trace contextRef="#ctx0" brushRef="#br0" timeOffset="187499.3">4365 3797,'1'1,"-1"-1,1 0,0 0,0 1,-1-1,1 1,0-1,-1 1,1-1,-1 1,1-1,-1 1,1-1,-1 1,1 0,-1-1,1 1,-1 0,0-1,1 1,-1 0,0 0,0-1,1 1,-1 0,0 0,5 27,-3-21,6 41,-1 0,-3 0,-1 0,-3 1,-2-1,-2 1,-2-1,-8 26,6-50,23-55,3 7,2 1</inkml:trace>
  <inkml:trace contextRef="#ctx0" brushRef="#br0" timeOffset="187828.43">4660 4044,'-12'11,"0"-2,-1 1,0-2,-1 0,-5 2,9-5,1-1,0 1,0 1,0-1,1 1,0 1,0 0,0 0,1 0,0 1,1 0,-6 8,12-14,-1-1,1 1,-1 0,1-1,0 1,-1 0,1-1,0 1,0 0,0-1,0 1,1 0,-1-1,0 1,1 0,-1-1,1 1,-1-1,1 1,0-1,0 1,0-1,0 1,0-1,0 0,0 1,0-1,0 0,1 0,-1 0,0 0,1 0,-1 0,1 0,-1-1,1 1,-1 0,2-1,7 5,-1-2,1 1,-1-2,1 1,9 0,0 0,-1-2,1 0,-1-1,1-1,3-1,13-4</inkml:trace>
  <inkml:trace contextRef="#ctx0" brushRef="#br0" timeOffset="188175.8">4118 3650,'-9'92,"6"-69,0 0,1 0,2 22,20 125,27 96,-38-217,-9-46,2 8,0 0,0-1,1 1,1-1,0 1,0-1,4 6,5 2</inkml:trace>
  <inkml:trace contextRef="#ctx0" brushRef="#br0" timeOffset="188519.535">4858 3773,'8'8,"8"12,0 10,2 9,2 14,-2 7,-5-3,1-3,-3-6,-8-3,-3 0,-3-5,-4-4,-10-4,-2-8</inkml:trace>
  <inkml:trace contextRef="#ctx0" brushRef="#br0" timeOffset="189364.644">296 4094,'-2'-6,"-1"1,0 0,1 1,-2-1,1 0,0 1,-1 0,0-1,0 1,-3-1,7 5,-1 1,0-1,1 1,-1-1,1 1,-1 0,1-1,-1 1,1 0,0-1,-1 1,1 0,0 0,0 0,-1-1,1 1,0 0,0 0,0 0,0-1,0 1,0 0,0 0,0 0,0-1,1 1,-1 0,0 0,0 0,1 0,6 35,-6-32,51 217,17 189,-47-197,-5 143,-17-351,0 0,0 0,1 0,0 0,0-1,0 1,0 0,2 3,8 13</inkml:trace>
  <inkml:trace contextRef="#ctx0" brushRef="#br0" timeOffset="190060.646">592 4217,'-1'-1,"-1"0,1 0,0 1,-1-1,1 1,-1-1,1 1,-1-1,1 1,-1 0,1 0,-1 0,1 0,-1 0,0 0,1 0,-1 1,1-1,-1 0,1 1,-1-1,1 1,0 0,-1-1,0 2,0 0,0 0,0 0,1 0,-1 0,0 0,1 0,0 1,0-1,-1 1,1-1,1 1,-1-1,0 1,0 0,0 6,-1 0,1 0,1 0,-1 1,2-1,-1 0,1 0,2 6,7 18,2 1,2-1,3 3,23 57,33 138,33 194,-100-397</inkml:trace>
  <inkml:trace contextRef="#ctx0" brushRef="#br0" timeOffset="191008.955">5302 3601,'7'-2,"-4"13,-4 15,-23 103,10-62,4 0,1 11,5 43,5 1,11 67,42 237,-48-386,-2-9</inkml:trace>
  <inkml:trace contextRef="#ctx0" brushRef="#br0" timeOffset="191424.485">5746 3674,'0'108,"-5"-1,-5 0,-4 0,6-62,-3 0,-1-1,-2 0,-1-1,-3-1,-2-1,-1 0,-11 12,-150 196,161-218</inkml:trace>
  <inkml:trace contextRef="#ctx0" brushRef="#br0" timeOffset="192331.854">5721 3551,'-2'4,"-1"-1,1 1,0-1,0 1,0 0,0 0,1 0,0 0,-1 0,2 0,-1 0,0 0,1 3,-2 60,2-55,4 56,12 64,-5-52,-3 12,-7-64,-1-1,-1 1,-2-1,0 0,-4 10,-36 112,19-71,-1 21,20-74,1 1,1-1,2 1,0 0,1 0,2 0,3-1,1-4</inkml:trace>
  <inkml:trace contextRef="#ctx0" brushRef="#br0" timeOffset="193710.658">6831 3822,'3'0,"11"2,-30 12,-133 83,-3-7,-5-6,-45 11,117-54,1 4,2 4,-3 7,82-55,1 1,-1-1,1 1,0 0,-1 0,1 0,0 0,0 0,0 1,1-1,-1 0,0 1,1 0,0-1,-1 1,1 0,0-1,0 1,1 1,0-2,0-1,1 1,0 0,-1 0,1 0,0-1,0 1,0-1,0 1,0 0,0-1,0 0,1 1,-1-1,1 0,-1 1,1-1,-1 0,1 0,-1 0,1-1,0 1,0 0,-1 0,1-1,0 0,0 1,0-1,0 0,0 0,23 6,0-2,0 0,1-2,-1-1,1-1,-1-1,24-5,42-9,48-16,-89 20,-12 2,12-1,0-3,-1-2,0-1,25-14,-42 12</inkml:trace>
  <inkml:trace contextRef="#ctx0" brushRef="#br0" timeOffset="194543.219">6930 4266,'-1'0,"1"1,-1-1,1 0,-1 1,1-1,-1 0,0 1,1-1,0 1,-1-1,1 1,-1-1,1 1,0-1,-1 1,1 0,0-1,-1 1,1-1,0 1,0 0,0-1,0 1,-1 0,1-1,0 1,0 0,0-1,0 1,1-1,-1 2,27 3,-10-5,0 0,1-1,-1-1,0 0,0-1,0-1,0-1,-1 0,0-2,1 0,40-20,-2-2,8-7,-37 20,148-93,-146 89,-1-1,-1-2,-1 0,21-25,-43 44,0 1,0-1,-1 1,1-1,-1 0,0 0,0 0,0 0,-1 0,1 0,-1 0,0-1,-1 1,1-1,0-2,-2 4,1 1,-1-1,0 1,1-1,-1 1,0 0,-1-1,1 1,0 0,-1 0,1 0,-1 0,1 0,-1 0,0 1,0-1,0 0,0 1,0 0,0-1,-1 1,1 0,0 0,-1 0,1 0,0 1,-3-1,-12-4,0 1,0 1,0 1,0 0,-1 1,1 1,0 1,-1 1,1 0,0 1,0 0,0 2,0 0,1 1,0 0,-12 8,7-3,1 0,0 2,1 0,0 1,1 1,1 1,0 0,1 1,1 1,1 0,1 1,-4 7,11-15,0 1,0-1,2 1,-1-1,1 1,1 0,0 1,0 9,2-18,1 1,0 0,0 0,1-1,-1 1,1 0,0 0,0-1,0 1,1-1,0 1,0-1,0 0,0 0,0 1,1-2,0 1,0 0,0 0,0-1,1 0,-1 0,1 0,1 0,9 6,1-1,1-1,-1-1,1 0,0-1,1-1,-1 0,1-1,0-1,0 0,0-2,0 0,-1 0,1-2,17-3,-4-2</inkml:trace>
  <inkml:trace contextRef="#ctx0" brushRef="#br0" timeOffset="195311.515">7718 4118,'-8'124,"4"-92,2 0,1 0,1 1,2-1,1 2,-2-29,4 49,-5-53,0 0,0-1,0 1,0 0,0-1,0 1,0 0,0 0,0-1,0 1,0 0,0-1,0 1,0 0,-1-1,1 1,0 0,-1-1,1 1,0-1,-1 1,1 0,-1-1,1 1,-1-1,1 1,-1-1,1 0,-1 1,1-1,-1 1,0-1,1 0,-1 1,1-1,-1 0,0 0,1 0,-1 0,0 1,0-1,1 0,-1 0,0 0,1 0,-1-1,0 1,1 0,-1 0,0 0,1 0,-1-1,0 1,1 0,-1-1,0 1,1 0,-1-1,1 1,-1-1,1 1,-1-1,1 1,-1-1,-4-4,0 1,0-1,1-1,-1 1,1 0,0-1,1 0,-1 0,1 0,1 0,-1-1,1 1,0-1,0 1,1-1,0-2,-1-3,0-1,1 0,1 1,0-1,1 1,0-1,1 0,2-5,0 3,1 0,1 1,1 0,0 0,1 1,0 0,10-12,15-16,28-25,5-5,-47 47,-9 11,1 0,0 0,1 1,9-7,-17 16,0 1,0-1,0 1,0-1,1 1,-1 0,0 1,1-1,0 1,-1 0,1 0,0 0,0 1,-1 0,1 0,0 0,0 0,1 1,-5-1,-1 0,0-1,1 1,-1 0,1 0,-1 0,1 0,-1 0,0 0,1 0,-1 0,1 0,-1 0,1 0,-1 1,1-1,-1 0,0 0,1 0,-1 0,1 1,-1-1,0 0,1 0,-1 1,0-1,1 0,-1 1,0-1,0 0,1 1,-1-1,0 1,0-1,1 0,-1 1,0-1,0 1,0-1,0 1,0-1,0 0,0 1,0-1,-14 13,12-11,-10 6</inkml:trace>
  <inkml:trace contextRef="#ctx0" brushRef="#br0" timeOffset="196742.322">8088 3724,'0'-3,"0"1,0 0,0 0,-1 0,1 0,-1-1,1 1,-1 0,0 0,0 0,0 0,0 0,-1 1,1-1,0 0,-1 0,1 1,-1-1,-1 0,-1-2,-1 1,0 1,1-1,-1 0,0 1,0 0,-1 1,-2-2,-12-1,0 1,-1 0,1 1,-1 1,-9 2,0 0,1 2,-1 1,1 1,0 2,-24 8,2 3,0 3,1 1,-12 10,25-13,0 2,2 2,1 1,1 1,0 2,3 2,0 0,2 2,1 1,-13 22,37-51,1 0,0 1,0-1,1 1,-1-1,1 1,0-1,0 1,0 0,0 0,0 0,1-1,0 1,0 0,0 0,0 2,1-3,0-1,0 1,1 0,-1-1,0 1,1-1,0 0,-1 1,1-1,0 0,0 0,0 0,1 0,-1 0,0-1,1 1,-1-1,1 0,-1 1,1-1,0 0,-1-1,2 1,13 4,0-1,0-1,0 0,1-1,0-1,-1-1,1 0,-1-2,1 0,-1-1,17-4,32-12,-1-2,31-16,-20 7,-40 17,99-38,13-12,-148 63,1-1,0 1,-1 0,1 0,-1 0,1 0,0 0,-1 0,1-1,-1 1,1 0,-1-1,1 1,-1 0,1-1,-1 1,1 0,-1-1,1 1,-1-1,1 1,-1-1,0 1,0-1,1 1,-1-1,0 0,0 1,1-1,-1 1,0-1,0 0,0 1,0-1,0 1,0-2,-22-6,-40 5,32 6,0 1,1 2,-1 1,1 1,1 1,0 1,0 2,1 1,-19 12,-13 12,2 1,1 4,-34 32,79-64,-72 70,76-72,0 0,0 1,1 0,0 0,0 1,1 0,0 0,1 0,0 3,3-11,0 0,1 0,-1 0,1 0,0 0,0 0,0 0,0 0,0 0,0 0,0 0,0 0,1 0,-1 0,1 0,0 0,-1 0,1 0,0-1,0 1,0 0,1 0,-1-1,0 1,2 0,0 1,1 0,0-1,0 0,0 0,0 0,0 0,0 0,1-1,-1 0,0 0,5 0,11 1,-1 0,0-2,1-1,-1 0,8-2,33-9,46-14,-5 0,-71 20</inkml:trace>
  <inkml:trace contextRef="#ctx0" brushRef="#br0" timeOffset="197180.101">7817 4660,'0'1,"1"0,-1 0,0-1,0 1,1 0,-1-1,0 1,1 0,-1-1,1 1,-1-1,1 1,-1-1,1 1,-1-1,1 1,0-1,-1 1,1-1,-1 0,1 1,0-1,0 0,-1 0,1 1,0-1,-1 0,1 0,0 0,0 0,-1 0,1 0,0 0,0 0,0 0,27-4,-16 0,0-1,0-1,-1 0,1 0,-2-1,1-1,-1 1,1-2,76-76,-59 57,88-105,-116 132,1 0,0 0,-1 0,1 0,0 1,0-1,0 0,0 0,0 1,0-1,0 0,0 1,0-1,0 1,0-1,0 1,0-1,0 1,0 0,1 0,-1 0,0-1,0 1,0 0,1 1,-1-1,0 1,-1 0,1 0,0-1,0 1,-1 0,1 0,-1 0,1 0,-1 0,1 0,-1 0,1 0,-1 0,0 0,0 0,1 1,-1-1,0 0,0 1,0 8,1 1,-2 0,0 0,-1 8,-30 105,20-84,2 0,-4 31,11-47</inkml:trace>
  <inkml:trace contextRef="#ctx0" brushRef="#br0" timeOffset="209511.704">863 5968,'-2'45,"-2"0,-2 4,-6 69,12 19,19 126,-14-179,-4 12,-1-71</inkml:trace>
  <inkml:trace contextRef="#ctx0" brushRef="#br0" timeOffset="210060.69">1109 6067,'6'90,"3"-1,5 0,9 28,21 134,-41-221,-1-5</inkml:trace>
  <inkml:trace contextRef="#ctx0" brushRef="#br0" timeOffset="210529.784">1603 6091,'1'10,"1"-1,-1 1,1-1,1 0,0 0,0 0,1 0,0 0,1-1,-1 1,2-1,-1 0,1-1,0 0,1 1,0-1,13 12,0-1,1 0,1-2,0 0,4 0,12 7,295 186,-283-181,-29-20</inkml:trace>
  <inkml:trace contextRef="#ctx0" brushRef="#br0" timeOffset="210928.842">2244 6067,'0'4,"-9"6,-2 5,-3 8,0 9,-6 8,-4 4,-1 5,-1-3,-1-1,1 1,-4 0,-1 2,5-5,2-4,2-5,4-8</inkml:trace>
  <inkml:trace contextRef="#ctx0" brushRef="#br0" timeOffset="211865.565">2614 5598,'0'8,"0"8,0 4,0 8,4 3,2 1,-1 2,-1 1,4 2,-1-1,-1-2,-1-3,-2-6</inkml:trace>
  <inkml:trace contextRef="#ctx0" brushRef="#br0" timeOffset="212205.572">2959 5746,'0'-1,"0"1,0-1,0 0,0 0,0 1,-1-1,1 0,0 1,-1-1,1 0,0 1,-1-1,1 0,-1 1,1-1,-1 1,0-1,1 1,-1-1,1 1,-1-1,0 1,1 0,-1-1,0 1,1 0,-1-1,0 1,0 0,1 0,-1 0,0 0,0 0,0 0,1 0,-1 0,0 0,0 0,1 0,-1 0,0 1,0-1,1 0,-1 1,0-1,-46 17,40-15,-299 142,301-142,0 1,-1 0,1 0,1 1,-1 0,1-1,-1 1,1 1,0-1,-1 3,4-6,0 0,1 0,-1 0,1 0,-1 0,1 0,0 0,0 0,-1 0,1 0,0 0,0 0,0 0,0 0,0 1,0-1,0 0,0 0,1 0,-1 0,0 0,1 0,-1 0,1 1,1 0,-1-1,1 1,0 0,-1-1,1 0,0 1,0-1,0 0,0 0,0 0,0 0,0 0,0 0,0-1,1 1,21 4,0-2,0 0,0-2,0 0,1-2,-1 0,0-2,0-1,1-1,25-2,-18 3</inkml:trace>
  <inkml:trace contextRef="#ctx0" brushRef="#br0" timeOffset="213093.442">3132 5598,'0'0,"0"0,0 0,1 0,-1-1,0 1,0 0,0 0,1 0,-1 0,0 0,0 0,0 0,1 0,-1 0,0 0,0 0,1 0,-1 0,0 0,0 0,0 0,1 0,-1 0,0 0,0 1,0-1,1 0,-1 0,0 0,0 0,0 0,0 0,1 1,-1-1,0 0,0 0,0 0,0 0,0 1,0-1,0 0,0 0,1 0,-1 1,0-1,0 0,0 0,0 0,0 1,7 19,0 21,-4 53,-3-63,1 0,1 0,4 12,-5-41,0 0,-1 0,1 0,-1 0,0 0,1 0,-1 0,0 0,0 0,0 0,-1 0,1 0,0 0,-1 0,0 0,1 0,-1 0,0-1,0 1,0 0,0 0,0-1,0 1,0 0,-1-2,0 1,-1 0,1-1,0 1,0-1,0 1,-1-1,1 0,0 0,0 0,0-1,-1 1,1 0,0-1,0 1,0-1,0 0,0 0,0 0,0 0,0 0,-1 0,-113-55,133 57,-1 0,1-1,-1-1,0 0,1-1,5-3,3-1,0-1,-1-2,0 0,0-2,-1 0,0-2,-1 0,-1-2,0 0,4-6,-24 20,-1 0,1 0,0 1,-1-1,1 0,0 0,0 1,0-1,0 0,-1 1,1-1,0 1,0-1,0 1,0-1,0 1,0 0,1-1,-1 1,0 0,0 0,0 0,0 0,0 0,0 0,0 0,0 0,0 1,0-1,0 0,0 0,0 1,0-1,0 1,0-1,0 1,0 0,0 0,2 2,0 2,0-1,-1 0,0 0,0 1,0-1,0 1,-1 1,3 5,11 40,-11-28</inkml:trace>
  <inkml:trace contextRef="#ctx0" brushRef="#br0" timeOffset="213495.582">2318 5475,'-2'1,"0"0,0-1,0 1,0 1,0-1,0 0,1 0,-1 1,0-1,1 1,-1-1,1 1,-1 0,1 0,0-1,0 1,0 0,0 0,0 1,-19 39,15-30,1 0,0 0,1 0,1 0,0 1,0-1,2 1,-1-1,1 1,1-1,0 1,1-1,1 1,0-1,3 10,4 0,0 0,1 0,1-2,1 1,0-2,2 0,14 15,3 4,1-1,2-2,2-1,1-2,33 21,-39-34</inkml:trace>
  <inkml:trace contextRef="#ctx0" brushRef="#br0" timeOffset="213826.65">3724 5426,'4'12,"1"13,5 6,0 7,-2 0,-2-2,-6-2,-3 1,-6-1,0-3,-4-1,1-3,-2-1,2-5</inkml:trace>
  <inkml:trace contextRef="#ctx0" brushRef="#br0" timeOffset="214440.619">3477 5647,'0'-4,"0"-6,4-9,2 2,-1 9,4 10,8 8,9 7,1 5,0 3,-4 1,-3 1,-4-1,-5 4,-9 2,-4-2,-6-1,-3-5</inkml:trace>
  <inkml:trace contextRef="#ctx0" brushRef="#br0" timeOffset="-213955.554">3576 6289,'-5'4,"12"-3,13-1,12-1,12 0,16-5,10-4,10-6,4 0,0-1,-5 2,-17 4</inkml:trace>
  <inkml:trace contextRef="#ctx0" brushRef="#br0" timeOffset="-213469.323">4611 5721,'1'11,"0"-1,1 0,0 1,0-1,1 0,1 0,0 0,0 0,1-1,0 0,6 9,14 16,0-1,15 13,-5-5,5 6,1-2,2-2,3-2,13 8,-29-27,1-1,0-2,2-1,0-1,1-2,1-1,23 5,-21-9</inkml:trace>
  <inkml:trace contextRef="#ctx0" brushRef="#br0" timeOffset="-213136.192">5252 5893,'-4'9,"-10"15,-6 3,-9 15,-7 7,-3 5,-2 1,-3 4,-2 0,3-5,3-4,6-7,4-5,6-10</inkml:trace>
  <inkml:trace contextRef="#ctx0" brushRef="#br0" timeOffset="-212651.173">5647 5327,'-1'19,"-1"1,-1-1,-1 0,-5 13,-4 23,-21 177,34-230,-1-1,1 1,-1 0,1 0,0 0,0-1,0 1,0 0,0 0,0 0,0 0,1-1,-1 1,1 0,-1 0,1-1,0 1,0 0,-1-1,1 1,1 0,0-1,-1-1,1 1,-1-1,1 1,-1-1,1 0,-1 0,1 0,0 0,-1 0,1 0,-1 0,1-1,0 1,-1-1,1 1,-1-1,1 1,-1-1,0 0,1 0,-1 0,0 1,1-1,-1-1,30-18,-2-2,-1-1,-1-1,16-19,-16 14</inkml:trace>
  <inkml:trace contextRef="#ctx0" brushRef="#br0" timeOffset="-212323.893">6017 5426,'-73'50,"26"-17,-2-2,-1-1,-17 4,61-31,0 0,0 1,0-1,1 1,-1 0,1 0,0 1,-3 3,7-7,0 0,0 1,0-1,0 0,0 0,1 1,-1-1,0 0,1 1,-1-1,1 0,0 1,-1-1,1 1,0-1,0 1,0-1,0 1,0-1,0 1,1-1,-1 0,0 1,1-1,-1 1,1-1,-1 0,1 1,0-1,0 0,-1 0,1 1,0-1,0 0,0 0,0 0,0 0,1 0,-1 0,0-1,0 1,1 0,-1 0,8 3,0 0,0 0,1 0,-1-1,1-1,0 0,0 0,0-1,0 0,0 0,4-2,13 2</inkml:trace>
  <inkml:trace contextRef="#ctx0" brushRef="#br0" timeOffset="-212006.314">5351 5302,'0'8,"-4"7,-6 10,-1 9,-2 2,0 0,2-2,8 1,5 3,5 4,6 3,5 2,0 2,0-4,-2-1,0-3,-3-10</inkml:trace>
  <inkml:trace contextRef="#ctx0" brushRef="#br0" timeOffset="-211653.127">6091 5499,'9'4,"6"6,5 9,4 11,1 3,-3 5,-5 0,-6-2,-9-3,-9 1,-7 0,-6-3,1-6</inkml:trace>
  <inkml:trace contextRef="#ctx0" brushRef="#br0" timeOffset="-211139.931">6560 5302,'-10'88,"0"-17,1 186,14 71,13-106,-14-185</inkml:trace>
  <inkml:trace contextRef="#ctx0" brushRef="#br0" timeOffset="-210771.616">6806 5400,'2'2,"1"0,-1 1,0-1,0 0,0 1,0-1,0 1,-1-1,1 1,-1 0,0 0,0-1,0 1,0 0,0 0,0 3,2 3,19 64,-3 1,-3 0,-4 2,0 31,-9-81,0 6,-1 0,-1 0,-2 0,-1 0,-1 0,-2 0,-7 24,3-22</inkml:trace>
  <inkml:trace contextRef="#ctx0" brushRef="#br0" timeOffset="-209705.93">5869 4735,'1'-4,"-1"0,1 0,0 1,0-1,1 0,-1 1,1-1,-1 1,1-1,0 1,0 0,1 0,-1 0,1 0,-1 0,1 0,0 1,0 0,0-1,1 1,-1 0,0 0,1 1,-1-1,1 1,0 0,-1 0,1 0,1 0,0-1,-1 1,0 0,1 0,-1 1,1-1,-1 1,1 0,-1 0,1 1,-1-1,1 1,-1 0,1 0,-1 1,0-1,0 1,1 0,-1 0,-1 0,1 0,0 1,0 0,-1 0,0 0,1 0,-3-1,0 0,0 0,0 0,0 0,0 1,0-1,-1 0,1 0,-1 0,0 1,0-1,1 0,-1 0,-1 1,1-1,0 0,-1 0,1 1,-1-1,1 0,-1 0,0 0,0 0,0 0,0 0,0 0,-1 0,1-1,-1 1,1 0,-1-1,0 2,-9 7,1 0,-2 0,1-1,-9 5,15-11,-34 23,26-19,0 0,1 1,0 1,1-1,0 2,0 0,1 0,1 1,-7 9,15-19,1 0,-1 0,1 1,0-1,-1 0,1 0,0 0,0 1,0-1,0 0,0 0,0 0,1 1,-1-1,0 0,1 0,-1 0,0 1,1-1,-1 0,1 0,0 0,-1 0,1 0,0 0,0 0,0 0,-1-1,1 1,0 0,0 0,0-1,0 1,0-1,1 1,-1-1,0 1,0-1,0 1,0-1,1 0,-1 0,0 0,1 0,58 11,-57-11,27 3,1-2,-1-1,1-2,19-3,-19-2</inkml:trace>
  <inkml:trace contextRef="#ctx0" brushRef="#br0" timeOffset="-208470.992">7225 6165,'-7'-7,"1"1,-1-1,1-1,1 1,-1-1,1 0,-3-7,7 13,0-1,0 1,1 0,-1-1,1 1,0 0,0-1,0 1,0-1,0 1,0 0,1-1,-1 1,1-1,-1 1,1 0,0 0,0-1,0 1,0 0,0 0,1 0,-1 0,1 0,-1 1,1-1,0 0,0 1,-1-1,1 1,0-1,2 0,3-2,0-1,1 1,0 1,-1-1,1 1,1 1,-1 0,0 0,1 0,-1 1,4 0,-9 0,0 1,1 0,-1 0,0 0,1 0,-1 0,1 1,-1 0,0-1,0 1,1 0,-1 1,0-1,0 0,0 1,0 0,-1 0,1 0,0 0,-1 0,1 0,-1 1,0-1,0 1,0 0,0-1,0 1,0 0,1 3,-3-3,1 1,-1-1,1 0,-1 1,0-1,0 0,-1 1,1-1,-1 0,1 1,-1-1,0 0,0 0,-1 0,1 0,-1 0,0 2,-39 55,20-32,-48 87,68-114,1 0,-1 0,0 0,1 0,-1 0,1 0,-1 0,1 0,-1 1,1-1,0 0,0 0,0 0,-1 1,1-1,0 0,1 0,-1 0,0 1,0-1,0 0,1 0,-1 0,0 0,1 1,-1-1,1 0,0 0,-1 0,1 0,0 0,0 0,2 1,0 0,-1-1,1 0,0 0,0 1,0-2,0 1,0 0,0-1,0 1,0-1,0 0,1 0,11 0,-1-1,1 0,-1-1,1 0,8-4,9-7,-5 0</inkml:trace>
  <inkml:trace contextRef="#ctx0" brushRef="#br0" timeOffset="-206405.108">666 7102,'-1'0,"0"1,1-1,-1 0,0 0,1 0,-1 0,1-1,-1 1,0 0,1 0,-1 0,0 0,1-1,-1 1,1 0,-1-1,0 1,1 0,-1-1,1 1,-1-1,1 1,-1 0,1-1,0 0,-1 1,1-1,0 1,-1-1,1 1,0-1,0 0,-1 1,1-1,0 1,0-1,0 0,0 1,0-1,0 0,0 1,0-1,0 0,0 1,0-1,0 0,1 1,-1-1,0 1,0-1,1 0,-1 1,0-1,1 1,-1-1,0 1,1-1,-1 1,1-1,-1 1,1-1,-1 1,1 0,-1-1,1 1,0 0,-1 0,1-1,17-7,0 1,0 1,1 0,-1 2,1 0,0 1,9 0,42-2,28 4,-63 1,127-1,205-1,110-25,81-49,174-14,120 12,-794 69,-1 3,1 2,0 3,0 3,0 2,-1 2,0 3,0 3,3 1,0-3,1-2,-1-3,1-3,27-3,39-7,-1-7,11-7,193-18,-123 19,270-64,-168 26,294-55,-311 56,-13 0,-269 57,-7 0,-1 1,1 0,0-1,-1 1,1-1,-1 0,1 0,-1 0,1 0,-1-1,0 1,1 0,-1-1,0 0,1 0,-3-6</inkml:trace>
  <inkml:trace contextRef="#ctx0" brushRef="#br0" timeOffset="-201605.085">2738 7053,'-1'0,"1"1,0-1,0 0,-1 1,1-1,0 0,-1 0,1 1,0-1,-1 0,1 0,-1 0,1 0,0 1,-1-1,1 0,-1 0,1 0,0 0,-1 0,1 0,-1 0,1 0,0 0,-1 0,1 0,-1 0,1 0,-1 0,1-1,0 1,-1 0,1 0,0 0,-1-1,1 1,0 0,-1 0,1-1,0 1,-1 0,1-1,0 1,0 0,-1-1,1 1,0 0,0-1,0 1,-1-1,1 1,0 0,0-1,0 1,0-1,0 1,0 0,0-1,0 1,0-1,0 1,0-1,0 1,0 0,1-1,-21 32,18-10,0-1,1 1,2-1,0 1,1-1,1 0,3 10,3 32,-2-4,13 129,-2 175,-19-339</inkml:trace>
  <inkml:trace contextRef="#ctx0" brushRef="#br0" timeOffset="-201169.236">2934 7127,'0'8,"5"7,4 10,7 13,3 8,3 17,-1 7,-6 0,-4-9,-5-5,-2-9,-3-3,-2-6,-4-4,-1-4,-1-8</inkml:trace>
  <inkml:trace contextRef="#ctx0" brushRef="#br0" timeOffset="-199741.857">3625 7077,'-1'0,"1"0,-1 0,1 0,-1 0,0 0,1 0,-1 0,1 1,-1-1,0 0,1 0,-1 0,1 1,-1-1,1 0,-1 1,1-1,-1 0,1 1,-1-1,1 1,0-1,-1 1,1-1,-1 1,1-1,0 1,0-1,-1 1,1-1,0 1,1 24,23 38,-16-46,8 22,1 0,3-2,0 0,3-1,1-1,1-1,2-1,2-2,1-1,1-1,1-1,1-2,2-1,0-2,6 1,-8-7,-6-3</inkml:trace>
  <inkml:trace contextRef="#ctx0" brushRef="#br0" timeOffset="-199401.293">4167 7102,'-8'4,"-7"10,-6 11,-2 10,-3 10,0-1,0 8,-4 4,-2 1,-3 3,0-5,-2-2,0-3,3-5,7-6,4-6,6-8</inkml:trace>
  <inkml:trace contextRef="#ctx0" brushRef="#br0" timeOffset="-198102.248">4389 6831,'2'14,"-1"-1,2 0,0 1,1-1,0 0,2 3,9 33,-14-45,10 33,-3 0,-1 0,-1 0,-3 1,0 0,-4 27,4-70,0 0,0 1,0-1,0 1,0 0,1 0,0 0,0 1,0-1,0 1,1 0,-1 0,2 0,4-5,42-24,-40 25,1 0,-1-1,-1 0,1-1,-1 0,-1-1,3-3,-13 13,0 0,1 0,-1 0,0-1,0 1,0 0,1 0,-1 0,0 0,0-1,0 1,1 0,-1 0,0-1,0 1,0 0,0 0,0-1,0 1,0 0,0 0,0-1,0 1,1 0,-1 0,0-1,-1 1,1 0,0-1,0 1,0 0,0 0,0-1,0 1,0 0,0 0,0-1,0 1,-1 0,1 0,0 0,0-1,0 1,-1 0,-13 1,-17 11,18-6,-45 27,56-32,-1 0,1 0,0 1,0-1,1 1,-1-1,0 1,0 0,1 0,-1 0,1 0,0 0,-1 0,1 0,0 0,0 1,0-1,1 0,-1 1,1-1,-1 0,1 1,1 0,0-1,0 1,1-1,-1 1,1-1,-1 1,1-1,0 0,0 0,0 0,0 0,0 0,1 0,-1-1,0 1,1-1,-1 1,1-1,0 0,-1 0,1 0,0 0,2-1,8 4,0 0,0-2,0 1,7-1,-7-3,0 1,1-2,-1 0,0-1,0 0,0 0,-1-2,1 0,-1 0,0-1,-1 0,1-1,-1-1,0 0,3-4,3-1,-2-1,0 0,0-2,-2 1,0-2,0 0,-2 0,0-1,4-11,-13 24,0 1,0-1,0 0,0 0,-1 0,0-1,0 1,0 0,-1 0,0 0,0-1,0-1,0 7,0 0,0 0,0 0,0-1,0 1,0 0,0 0,0 0,0-1,0 1,0 0,0 0,0 0,-1-1,1 1,0 0,0 0,0 0,0-1,0 1,0 0,0 0,-1 0,1 0,0 0,0-1,0 1,0 0,-1 0,1 0,0 0,0 0,0 0,-1 0,1 0,0 0,0 0,0-1,-1 1,1 0,0 0,0 0,0 0,-1 0,1 1,0-1,0 0,0 0,-1 0,1 0,0 0,0 0,0 0,-11 13,-4 18,12-12,0-1,1 1,1-1,1 1,1 0,1 0,0-1,2 6,0 4,-1 1,-1 23,-2-51,0-1,1 1,-1-1,0 1,0 0,0-1,0 1,0-1,0 1,0-1,0 1,0-1,0 1,0-1,0 1,0-1,-1 1,1 0,0-1,0 0,-1 1,1-1,0 1,0-1,-1 1,1-1,-1 1,1-1,0 0,-1 1,1-1,-1 0,1 1,-1-1,1 0,-1 0,1 1,-1-1,1 0,-1 0,-18-18,-17-44,33 57,-4-8,0 1,-1 0,0 1,-1-1,-1 2,-2-3,10 11,0 1,0-1,0 0,0 1,0-1,-1 1,1-1,-1 1,1 0,-1 0,1 1,-1-1,0 0,1 1,-3-1,3 2,0-1,0 0,0 1,0-1,1 1,-1 0,0 0,0 0,1 0,-1 0,0 0,1 0,-1 0,1 1,-1-1,1 1,0-1,0 1,-1-1,1 1,0 0,1 0,-1-1,0 2,0-2,1 0,-1 0,0 0,1 0,-1 1,1-1,0 0,0 1,-1-1,1 0,0 1,0-1,0 0,0 0,0 1,0-1,1 0,-1 1,0-1,1 0,-1 0,1 1,-1-1,1 0,0 0,-1 0,1 1,2 0,0 1,-1 0,1-1,0 0,0 0,0 0,1 0,-1 0,0 0,2 0,10 3,0 0,1-1,-1 0,8-1,-5 0,0-1,1-1,-1-1,1 0,-1-1,0-2,1 0,-1 0,0-2,-1 0,11-5,-20 6,1 0,-1 0,0-1,0 0,-1-1,1 0,-1 0,0 0,-1-1,0 0,0 0,0-1,-1 0,0 0,-1 0,0 0,0-1,0 0,-1 0,-1 0,1 0,-2 0,2-5,-1-2,-1-1,-1 1,-1-17,-4 235,5-175,-2 0,0 0,-2 0,-2 5,1-13</inkml:trace>
  <inkml:trace contextRef="#ctx0" brushRef="#br0" timeOffset="-197438.967">4316 6732,'-8'5,"1"-1,0 1,0 1,0-1,1 1,0 1,0-1,1 1,-1 0,2 0,-1 0,-2 6,-1 2,2-1,0 1,0 0,2 0,-1 0,1 7,1 2,1 0,2 0,0 0,1-1,2 1,0 0,2-1,4 13,9 24,2-2,20 38,-27-67</inkml:trace>
  <inkml:trace contextRef="#ctx0" brushRef="#br0" timeOffset="-197073.743">5351 6782,'0'4,"8"6,4 5,7 8,5 5,-2 6,0 5,-4 5,-1 3,-3 10,-9 9,-12 0,-11-1,-1-13</inkml:trace>
  <inkml:trace contextRef="#ctx0" brushRef="#br0" timeOffset="-196485.346">5894 6707,'-4'83,"-5"23,1-21,3 15,5-25,2 1,4-1,3 0,17 63,1-7,-23-98</inkml:trace>
  <inkml:trace contextRef="#ctx0" brushRef="#br0" timeOffset="-195521.062">6165 6732,'0'4,"0"10,0 11,8 14,8 0,4 10,4 6,1 1,-3-1,-1 0,-4-2,-5-5,-5-8,-3-1,-7 1,-3-2,0-8</inkml:trace>
  <inkml:trace contextRef="#ctx0" brushRef="#br0" timeOffset="-194755.14">6485 7472,'-1'-2,"0"-1,0 0,0 0,0 0,0 0,0 1,1-1,-1 0,1 0,0 0,0 0,0 0,0 0,1 0,-1 0,1 0,0 0,-1 0,2 0,-1 0,0 0,2-2,0 1,0-1,1 0,0 1,0 0,0 0,0 0,0 0,1 1,5-3,6-4,1 1,0 1,1 1,-1 1,1 0,11-1,-26 6,0 0,1 0,-1 1,1-1,-1 1,1 0,0 0,-1 0,1 1,-1-1,1 1,-1 0,0 0,1 0,-1 0,0 1,0-1,1 1,-1 0,0 0,0 1,-1-1,0 0,0 1,-1-1,1 1,-1-1,0 1,1-1,-1 1,-1 0,1 0,0 0,-1-1,1 1,-1 0,0 0,0 0,0 0,0 0,0 0,-1 0,1 0,-1-1,0 1,0 0,0 0,-1 0,-4 12,-2-1,1 0,-2 0,0-1,-1 0,0-1,-5 5,-36 48,51-64,-1 0,0 0,1 0,-1 0,0 0,1 0,-1 0,1 0,0 0,-1 0,1 1,0-1,-1 0,1 0,0 0,0 0,0 1,0-1,0 0,1 0,-1 0,0 0,0 1,1-1,-1 0,1 0,-1 0,1 1,1-1,-1 0,1 1,0-1,0 0,-1 0,1 0,0 0,0 0,0 0,0 0,0-1,1 1,-1-1,2 1,8 0,1 0,0 0,-1-1,1-1,0-1,39-6,-3-3</inkml:trace>
  <inkml:trace contextRef="#ctx0" brushRef="#br0" timeOffset="-194105.189">8853 5796,'-61'31,"1"4,2 2,1 2,-10 13,-67 50,-41 33,141-106,-10 6,2 3,2 1,-22 28,59-63,0 0,-1 0,2 0,-1 0,0 1,1-1,0 1,0 0,0 0,1 0,-1 0,1 0,1 0,-1 0,0 3,2-5,0 0,0 0,-1 0,1 0,1-1,-1 1,0-1,1 1,-1-1,1 1,0-1,0 0,0 0,0 1,0-2,1 1,-1 0,0 0,1-1,0 1,-1-1,1 0,0 0,-1 0,1 0,0 0,1 0,16 4,1 0,0-2,-1 0,1-1,0-1,0-1,1-1,-2-1,12-2,38-10,-1-2,8-6,-65 19,42-13</inkml:trace>
  <inkml:trace contextRef="#ctx0" brushRef="#br0" timeOffset="-192990.165">9692 5869,'0'-2,"0"1,0-1,-1 0,1 1,0-1,-1 0,1 1,-1-1,1 0,-1 1,0-1,0 1,1-1,-1 1,0-1,0 1,-1 0,1 0,0-1,0 1,-1 0,1 0,0 0,-1 0,1 0,-2 0,-2-1,0 0,-1 1,1 0,0 0,0 0,0 1,-1-1,1 1,-5 1,-7 1,0 0,-1 1,1 1,0 1,-11 4,-13 10,0 3,2 1,0 1,2 2,1 2,1 2,2 1,0 1,3 2,-3 5,26-31,0 1,1 0,0 0,1 0,0 0,1 1,-1 0,2 0,-1 1,4-8,-1-1,1 1,0-1,0 1,0-1,0 1,0 0,0-1,1 1,-1-1,1 1,0-1,0 0,0 1,0-1,1 2,0-1,1 0,-1-1,1 1,-1-1,1 1,0-1,0 0,0 0,1 0,-1 0,0-1,1 1,-1-1,3 1,10 2,-1-1,1 0,-1-1,1-1,0 0,0-1,0-1,-1 0,1-2,-1 1,1-2,-1 0,2-2,14-4,-1-2,0-1,-1-2,0-1,24-18,-53 34,39-31,-37 30,0 0,-1 0,0 0,1-1,-1 1,0-1,1 1,-1-1,0 1,0-1,0 0,-1 1,1-1,0 0,0 0,-1 1,0-1,1 0,-1 0,0 0,0 0,0-1,0 2,-1 1,0-1,0 0,0 1,1-1,-1 0,0 1,0 0,0-1,0 1,0-1,0 1,0 0,0 0,0 0,0-1,0 1,0 0,-1 0,1 1,0-1,0 0,0 0,0 0,0 1,0-1,0 0,0 1,0-1,1 1,-1-1,-36 15,35-14,-14 8,0 0,0 1,1 1,0 1,0 0,2 0,-1 1,2 1,0 1,0 0,2 0,0 1,0 0,1 2,8-16,0 0,1 1,-1-1,0 0,1 1,-1-1,1 1,0-1,0 1,0-1,0 1,1 0,-1-1,1 0,-1 1,1-1,0 1,0-1,0 0,0 1,0-1,0 0,1 0,-1 0,1 0,0 0,-1 0,1-1,0 1,0 0,0-1,0 0,0 1,1-1,-1 0,1 0,6 4,1-1,-1 0,1 0,0-1,0-1,1 0,-1 0,3-1,17 1</inkml:trace>
  <inkml:trace contextRef="#ctx0" brushRef="#br0" timeOffset="-192639.493">9593 6313,'1'-3,"1"1,-1 0,1-1,0 1,0 0,0 0,0 0,0 0,0 0,1 1,-1-1,1 1,0-1,6-4,13-11,1 0,0 2,1 1,0 1,1 1,0 1,1 1,1 2,23-5,-46 12,0 0,1 1,-1-1,0 1,0 0,1 1,-1-1,0 1,0 0,1 0,-1 0,0 0,0 1,0-1,-1 1,1 0,0 0,-1 1,1-1,-1 1,0 0,1 0,-1 0,-1 0,0 1,0-1,0 0,0 0,-1 1,0-1,1 1,-1 0,0-1,-1 1,1 0,-1-1,0 1,1 0,-2 0,1-1,0 1,-1 0,0-1,0 1,0 0,0-1,0 1,-1-1,1 1,-2 0,-9 16,-1-1,-1 0,-1-1,0 0,-1-2,-17 14,-16 18,31-22,18-25,0 0,0 0,0-1,-1 1,1 0,0 0,0 0,0 0,0-1,0 1,1 0,-1 0,0 0,0-1,0 1,1 0,-1 0,0-1,1 1,-1 0,1 0,0 0,1 0,0 1,1-1,-1 0,0 1,1-1,-1 0,1-1,0 1,-1 0,1-1,0 0,-1 1,1-1,0 0,0 0,-1-1,1 1,0 0,1-1,31-5,0-2,-1-1,0-2,11-5,130-60,-173 75,105-51,-64 30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0T06:38:18.433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 1684,'122'2,"62"10,-92-4,0-5,0-3,1-5,-1-3,-1-5,34-11,-80 15,45-10,32 0,-92 16,1 1,-1 2,1 1,-1 1,0 1,3 3,11 1,-1-2,1-1,-1-3,16-2,173-18,-222 18,124-8,-1 6,3 6,33 0,-63-7,1-4,-5-1,16 5,-28 1,41-8,-56 3,19 3,-48 4,0-3,9-3,-31 3</inkml:trace>
  <inkml:trace contextRef="#ctx0" brushRef="#br0" timeOffset="1214.416">3724 1387,'0'10,"0"0,-1 0,0 0,-1 0,0 0,-1 0,1-1,-2 1,0-1,0 0,0 0,-1 0,-1-1,1 1,-2-1,1-1,-1 1,0-1,0 0,-1-1,-1 2,-35 24,-2-1,-39 20,84-50,0-1,0 1,0 0,0-1,0 1,0 0,0-1,0 0,0 1,0-1,0 0,0 1,-1-1,1 0,0 0,0 0,0 0,-1 0,1 0,0 0,0 0,0-1,0 1,0 0,0-1,-1 1,1-1,0 1,0-1,0 1,0-1,0 0,1 0,-1 1,0-1,0 0,0 0,1 0,-1 0,0 0,1 0,-1-1,-2-5,1 0,-1-1,1 1,1-1,0 0,0-3,-4-17,3 22,0 0,0 0,-1 1,0-1,0 1,0-1,-1 1,0 0,0 0,0 1,0-1,-1 1,-60-42,57 42,-1 0,1-1,0 0,0-1,1 0,0 0,0-1,0 0,1 0,0 0,0-1,1 0,0 0,-3-7,5 8,0-1,0 1,-1-1,0 1,-1 0,1 0,-1 1,-1-1,1 1,-1 0,0 1,0-1,-7-3,12 8,0 1,0-1,-1 0,1 0,0 0,0 1,0-1,0 0,1 0,-1-1,0 1,0 0,0 0,1 0,-1 0,1-1,-1 1,1 0,0-1,-1 1,1 0,0-2,0 2,0 0,1 0,-1 0,1 0,0 0,-1 0,1 0,0 0,-1 0,1 0,0 0,0 0,0 0,0 0,0 1,0-1,0 1,0-1,0 0,1 1,8-5,1 1,1 1,-1 0,11-2,-19 4,39-7,31-9,1 4,0 3,0 3,49 3,-107 7,1 0,-1 1,1 1,-1 1,0 0,-1 1,0 1,0 0,0 1,52 25,-67-34,1 0,0 0,0 1,0-1,0 0,0 1,0-1,0 0,-1 1,1-1,0 1,0-1,-1 1,1 0,0-1,-1 1,1 0,0-1,-1 1,1 0,-1 0,1 0,-1-1,0 1,1 0,-1 0,0 0,1 0,-1 0,0 0,0 0,0-1,0 1,0 0,0 0,0 0,0 0,-1 0,1 0,0 0,0 0,-1 0,1-1,0 1,-1 0,1 0,-1 0,1-1,-1 1,0 0,1 0,-1-1,0 1,1-1,-1 1,0-1,-1 1,-7 7,-1-1,0 0,-1 0,-6 2,4-1,-48 30,2 3,2 3,1 2,3 2,-1 6,52-52,-16 18,-1 0,-1-1,0-1,-2-1,-14 9,19-16</inkml:trace>
  <inkml:trace contextRef="#ctx0" brushRef="#br0" timeOffset="2565.31">1826 968,'0'-4,"-5"-2,-4 9,-7 9,1 5,2 5,0-2,2 4,2 3,-1-4,1-2,-2 1,1 0,2 0,2-3</inkml:trace>
  <inkml:trace contextRef="#ctx0" brushRef="#br0" timeOffset="2950.101">1579 968,'0'-4,"8"-2,3 5,4 7,3 6,-1 5,1 5,1-3,2-3,5-1,4-3,-1-3,-4-3</inkml:trace>
  <inkml:trace contextRef="#ctx0" brushRef="#br0" timeOffset="3566.08">2343 1017,'0'-4,"-8"7,-4 7,-2 6,0 5,2 2,0 3,1-1,3 2,3-2,-2 1,0-5</inkml:trace>
  <inkml:trace contextRef="#ctx0" brushRef="#br0" timeOffset="3899.452">2072 1092,'8'-4,"8"-2,8 0,6 2,5 5,-3 7,1 6,-1 1,-1-3,2-2,0-4,-6-3</inkml:trace>
  <inkml:trace contextRef="#ctx0" brushRef="#br0" timeOffset="4427.959">2960 548,'0'-4,"4"11,2 9,-1 6,-1 7,-5 3,-3 0,-4 0,-2-3,2-1,1-2,3 0,2-1,0-1,2 1,0-5</inkml:trace>
  <inkml:trace contextRef="#ctx0" brushRef="#br0" timeOffset="4763.525">2812 771,'-4'-4,"6"-2,13-3,6-1,9 2,4 1,-1 3,4 2,-5 1</inkml:trace>
  <inkml:trace contextRef="#ctx0" brushRef="#br0" timeOffset="5378.152">2960 6,'0'-4,"-8"3,-8 5,-4 7,-4 5,3 5,0 6,0 4,3 0,1-1,-1-1,3-6</inkml:trace>
  <inkml:trace contextRef="#ctx0" brushRef="#br0" timeOffset="5713.394">2664 130,'4'-4,"6"-6,5-1,4 1,4 3,5 2,3 2,0 2,3 0,0 2,-1-1,-3 0,-1 1,-7-1</inkml:trace>
  <inkml:trace contextRef="#ctx0" brushRef="#br0" timeOffset="6482.076">3774 31,'4'0,"1"-4,1 7,-2 7,-5 6,-3 4,0 4,-4 1,-1 1,-3 0,1 0,2 0,3 3,2 2,2-1,1-5</inkml:trace>
  <inkml:trace contextRef="#ctx0" brushRef="#br0" timeOffset="6814.061">3601 228,'9'-4,"6"-2,5 1,4 1,6 1,1 1,5 1,0 1,-2 0,-2 0,-7 0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0T07:47:01.965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115 13,'-18'-12,"17"12,0 1,0 0,0-1,0 1,0 0,0 0,1-1,-1 1,0 0,0 0,1 0,-1 0,1 0,-1 0,1 0,-1 0,1 0,0 0,-1 0,1 2,-11 37,1 1,3 1,1-1,2 1,2 0,2 2,-1-17,-1 304,1-10,-3-230,-5 1,-10 40,12-98</inkml:trace>
  <inkml:trace contextRef="#ctx0" brushRef="#br0" timeOffset="483.022">337 137,'6'31,"2"32,-14 30,-8 18,-6 88,19-166,1 0,1 0,2 0,8 32,32 115,-34-148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0T07:47:03.567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148 469,'5'123,"9"33,-3-47,-4 89,-8-162,-1-1,-2 0,-2 0,-1 0,-1-1,-2 0,-10 21,3-26,9-28,3-17,1-59,4-1,3 0,0-45,-3 61,-2 5,4 1,1 0,7-31,-6 68,0 0,0 0,2 0,0 1,1 0,0 0,2 0,0 1,0 1,2-1,-1 1,2 1,1-1,5-4,1 2,0 0,1 1,1 1,0 1,1 0,12-3,-18 9,-1 1,1 1,1 1,-1 0,1 1,-1 1,1 0,0 1,0 1,0 1,9 1,-22-1,0 0,1 0,-1 0,0 0,0 1,0 0,0 0,0 0,0 0,-1 0,1 1,-1 0,1 0,-1 0,0 0,0 0,0 1,2 3,0 1,-1 0,0-1,0 1,0 1,-1-1,-1 0,2 7,1 8,-2 1,0 0,-2-1,-1 1,0 0,-2 5,-8 45,-13 43,7-38,0 20,15-84,0 0,1-1,0 1,2 0,-1 0,2-1,0 1,2 3,3 6</inkml:trace>
  <inkml:trace contextRef="#ctx0" brushRef="#br0" timeOffset="400.924">0 1036,'0'-4,"13"-6,12-1,10 1,4 3,3 2,3 2,7 2,7 0,5 2,6-1,2 0,-2-3,-5-2,-4-5,-14 1</inkml:trace>
  <inkml:trace contextRef="#ctx0" brushRef="#br0" timeOffset="733.077">1011 519,'5'0,"4"12,11 9,9 9,4 7,5 7,4-1,4 2,6-4,3-4,1 0,-2-2,0-3,-7-7,-6-3,-6-6,-9-5</inkml:trace>
  <inkml:trace contextRef="#ctx0" brushRef="#br0" timeOffset="1084.486">1653 617,'-5'-4,"-4"-2,-7 9,-7 13,-5 11,-6 14,-5 8,-5-4,-3 7,-2 4,3 3,5-2,1-4,4-6,-1-3,6-5,8-8</inkml:trace>
  <inkml:trace contextRef="#ctx0" brushRef="#br0" timeOffset="1414.895">1677 863,'8'0,"12"0,14 0,11 0,9-4,4-1,1 0,-1-4,-3 0,-1-2,-11 0</inkml:trace>
  <inkml:trace contextRef="#ctx0" brushRef="#br0" timeOffset="1734.239">2540 247,'4'13,"2"8,3 8,1 13,-2 8,3 2,-2-2,-1-6,-7-1,-3-1,-2 1,1 3,-5 0,0-2,2-1,-4-3,1-9</inkml:trace>
  <inkml:trace contextRef="#ctx0" brushRef="#br0" timeOffset="2068.515">2811 519,'35'0,"1"2,-1 1,-1 2,1 1,16 7,-35-9,1 2,-1 0,-1 1,1 0,-1 1,0 1,-1 1,0 0,-1 0,0 2,-1-1,3 5,-12-13,-1 0,1-1,-1 1,0 1,0-1,0 0,0 0,-1 1,0-1,1 1,-1-1,0 1,-1 0,1-1,-1 1,1 0,-1 0,0-1,-1 1,1 3,-2-1,0-1,0 0,0 0,-1 0,1-1,-1 1,0-1,0 1,-1-1,1 0,-1 0,0 0,-1 0,-16 12,0-2,-1 0,0-1,-1-1,-11 3,33-14,-67 25,-1-2,-1-3,-1-3,-26 1,49-10</inkml:trace>
  <inkml:trace contextRef="#ctx0" brushRef="#br0" timeOffset="2650.567">3601 0,'0'9,"-5"10,0 12,-1 12,-2 24,-1 13,2 6,2-3,1-12,3-6,0-5,1-4,-4-4,-2-1,1-7,1-5,1-10</inkml:trace>
  <inkml:trace contextRef="#ctx0" brushRef="#br0" timeOffset="2982.735">3847 99,'0'-4,"4"7,2 15,-1 14,4 13,-1 20,4 8,-1-1,-3-3,-1-10,-3-7,-2-3,-6-6,-1-7,-1-4,1-4,1-7</inkml:trace>
  <inkml:trace contextRef="#ctx0" brushRef="#br0" timeOffset="3532.819">4193 962,'-2'1,"0"-1,0 0,0 0,0 0,0-1,0 1,0 0,0-1,0 1,0-1,0 1,0-1,0 0,1 0,-1 0,0 0,1 0,-1 0,0-1,1 1,0-1,-1 1,1-1,0 1,0-1,0 0,0 1,0-1,0 0,0 0,0 0,1 1,-1-1,1 0,0 0,-1 0,1 0,0 0,0 0,0 0,0 0,1 0,-1 0,1 0,-1 0,1 0,-1 0,1 0,0 1,0-1,0 0,0 0,0 1,0-1,1 1,-1-1,0 1,1-1,0 1,-1 0,1 0,0-1,12-6,0-1,1 2,0 0,1 1,-1 0,1 1,0 1,0 0,0 2,1-1,-1 2,12 0,-24 1,-1 1,1-1,-1 0,1 1,-1 0,1 0,-1 0,1 0,-1 0,0 1,1 0,-1-1,0 1,0 0,-1 1,1-1,0 0,-1 1,1-1,-1 1,0 0,0 0,0 0,0 0,0 0,0 3,0-2,-1 1,-1-1,1 0,0 0,-1 0,0 1,0-1,0 0,-1 0,1 1,-1-1,0 0,0 0,-1 0,1 0,-1 0,0 0,0-1,0 1,0 0,-1-1,-1 2,-27 31,-2-2,-17 12,20-19,1 2,1 1,-12 18,38-45,0 0,0 0,0 0,0 0,0 1,1-1,-1 1,1-1,0 1,0-1,1 1,-1 0,1-1,-1 1,1 1,1-3,-1 0,1 0,-1 0,1 0,0-1,0 1,0 0,0 0,0-1,0 1,0-1,1 1,-1-1,0 0,1 1,-1-1,1 0,0 0,-1 0,1 0,0 0,0 0,-1-1,1 1,0 0,0-1,0 0,0 1,1-1,6 1,1 0,0 0,-1-1,1-1,-1 0,1 0,8-3,25-6</inkml:trace>
  <inkml:trace contextRef="#ctx0" brushRef="#br0" timeOffset="4096.66">5697 26,'-35'13,"2"2,0 1,-30 20,-44 21,-175 87,271-138,-82 36,3 5,2 3,-41 33,127-82,1 0,-1 0,1 0,-1 0,1 1,0-1,-1 0,1 1,0-1,0 1,0-1,0 1,0-1,0 1,1 0,-1-1,0 1,1 0,0-1,-1 1,1 1,0-1,0-1,1 1,-1-1,1 1,0-1,-1 1,1-1,0 0,0 1,0-1,0 0,0 0,0 0,0 1,0-1,0 0,1-1,-1 1,1 1,9 3,-1 0,1 0,-1-1,1 0,1-1,-1 0,14 2,-1-1,1-1,0-1,0-1,0-1,0-1,9-3,21-5,0-2,38-14,-36 9</inkml:trace>
  <inkml:trace contextRef="#ctx0" brushRef="#br0" timeOffset="6432.013">6560 74,'2'0,"0"0,-1 0,1 0,0 0,0 0,0 0,0-1,-1 1,1-1,0 1,0-1,-1 0,1 1,0-1,-1 0,1 0,-1 0,1-1,-1 1,0 0,1 0,-1-1,0 1,0-1,0 1,0-1,0 0,0 1,0-2,-1 1,0 1,0-1,0 1,0-1,0 1,-1-1,1 1,0-1,-1 1,1-1,-1 1,0 0,1-1,-1 1,0 0,0 0,0-1,0 1,0 0,0 0,0 0,0 0,-1 0,1 0,0 1,0-1,-1 0,1 1,-1-1,1 0,0 1,-1 0,1-1,-1 1,-1 0,-7-2,-1 1,0 0,0 0,0 1,1 1,-1 0,0 0,0 1,1 1,-1 0,1 0,-2 1,-25 11,0 1,-21 14,-21 13,2 3,-3 7,52-33,1 1,1 2,1 0,1 2,1 1,-19 27,41-52,-1 1,1-1,0 1,0-1,0 1,0 0,0 0,0 0,1 0,-1-1,1 1,-1 0,1 0,-1 0,1 0,0 0,0 0,0 0,0 0,1 0,-1 0,0 0,1 0,0 0,-1 0,2 2,0-2,0 0,0 0,1 1,-1-1,1-1,0 1,0 0,-1-1,1 1,0-1,0 0,0 0,0 0,1 0,-1-1,0 1,0-1,21 3,-1-1,0-1,1-2,-1 0,1-1,-1-1,0-2,0 0,8-4,12-5,0-1,-2-3,0-2,15-10,-53 29,0-1,0 0,0 0,0 0,0-1,-1 1,1-1,-1 0,0 1,2-4,-4 6,0 0,1 0,-1 0,0-1,0 1,0 0,0 0,0 0,0 0,0-1,0 1,0 0,0 0,0 0,0-1,0 1,0 0,0 0,0 0,0 0,0-1,0 1,0 0,0 0,0 0,0-1,-1 1,1 0,0 0,0 0,0 0,0 0,0-1,0 1,-1 0,1 0,0 0,0 0,0 0,0 0,-1 0,1 0,0 0,0 0,0-1,0 1,-1 0,1 0,0 0,0 0,0 0,-1 0,-24 6,-11 10,0 2,1 1,1 2,1 1,1 2,1 1,1 1,-9 13,34-35,1 1,1-1,-1 1,1 0,-1 0,1 0,1 1,-1-1,1 1,1-4,1-1,-1 1,1-1,0 1,-1-1,1 1,0 0,0-1,0 1,0-1,1 1,-1 0,0-1,1 1,-1-1,1 1,-1-1,1 1,0-1,0 0,0 1,-1-1,1 0,0 0,1 1,-1-1,0 0,0 0,0 0,1 0,-1 0,0-1,1 1,-1 0,2 0,5 2,1 0,-1-1,1 0,0 0,0-1,5 1,20 0</inkml:trace>
  <inkml:trace contextRef="#ctx0" brushRef="#br0" timeOffset="7105.505">6707 370,'9'-1,"0"0,0-1,0 0,0 0,6-4,17-3,-10 4,1 1,0 0,0 2,1 1,-17 1,0 0,0 0,0 0,0 1,0 0,-1 0,1 1,0 0,-1 0,1 1,-1-1,0 1,0 1,0-1,4 4,-8-6,0 1,-1 0,1 0,0 0,-1 0,1 0,-1 0,1 0,-1 1,0-1,0 1,0-1,0 1,-1-1,1 1,-1-1,1 1,-1-1,0 1,0 0,0-1,0 2,-2 0,1 0,0 1,-1-1,0 0,0 0,0 0,0-1,-1 1,1 0,-1-1,0 1,-2 1,-8 7,-2 0,1-1,-1 0,-1-1,-15 7,4-3,-1-2,0-1,-1-2,0 0,-1-2,-23 2,50-8,-1-1,1 0,0 0,-1 0,1 0,-1-1,1 1,-1-1,1 0,0 0,0 0,-2-1,4 2,1 0,0 0,-1-1,1 1,0 0,-1 0,1-1,0 1,0 0,-1-1,1 1,0 0,0-1,-1 1,1 0,0-1,0 1,0 0,0-1,0 1,-1-1,1 1,0 0,0-1,0 1,0-1,0 1,0 0,0-1,0 1,1 0,-1-1,0 1,19-17,1 7,1 0,1 2,-1 0,2 2,-1 0,0 1,1 2,5 0,21-1,1 3,-1 2,16 3,-59-3,1 0,-1 0,0 1,0-1,0 2,0-1,0 1,0-1,-1 2,1-1,-1 1,0-1,0 1,0 1,0-1,-1 1,0 0,0 0,0 0,-1 0,3 5,-4-6,0 1,0-1,0 1,-1-1,1 1,-1 0,0 0,-1 0,1 0,-1-1,0 1,0 0,0 0,-1 0,0 0,0 0,0 0,0-1,-1 1,0 0,0-1,0 0,-1 1,1-1,-1 0,0 0,0 0,-2 1,-7 6,-1 1,-1-2,0 0,-1 0,1-2,-2 0,1 0,-1-1,0-1,-4 0,-33 9,0-2,-33 3,25-7,-1-2,1-3,-1-3,-42-5,49-2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0T07:47:26.496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9 816,'0'0,"0"0,-1 0,1 0,0 0,0 0,-1 0,1 0,0 0,0 0,-1 0,1 0,0 0,0 0,-1 0,1 0,0 0,0 0,-1 0,1 0,0 0,0 0,-1-1,1 1,0 0,0 0,-1 0,1 0,0-1,0 1,0 0,-1 0,1 0,0-1,0 1,0 0,0 0,0-1,0 1,0 0,-1 0,1-1,0 1,0 0,0-1,0 1,0 0,0 0,0-1,0 1,0 0,0 0,1-1,-1 1,0 0,0 0,0-1,0 1,0 0,0 0,0-1,1 1,-1 0,0 0,0 0,0-1,1 1,-1 0,0 0,16-14,-2 8,0 1,0 1,1 0,-1 1,1 0,0 1,10 1,113 1,-80 2,22 2,12 5,-15-1,28-3,-22-9,1-4,-1-3,53-16,-48 8,2 5,88-3,-89 10,-1-4,86-21,-88 14,0 4,2 4,1 3,501-25,-182 12,-208 14,36-11,42-24,-137 17,1 7,114 1,-195 18,39 9,-57-5,1-2,-1-2,1-2,5-2,275-41,138-43,-169 36,-38 7,-181 27,-28 6,-1 1,1 3,14 0,236-18,362-54,-181 17,-318 51,116 10,-114 2,-132-2,-1 1,1 2,-1 1,0 1,0 1,24 10,-38-12,-2 2,1-1,-1 2,1 0,-2 0,1 1,-1 0,0 1,-1 1,0-1,-1 1,0 1,0 0,-1 0,0 2,-4-5,14 22,-1 0,-2 1,0 5,-11-26,-1 0,0 0,0 0,-1 1,-1-1,0 1,0 0,-1-1,0 1,-1-1,0 1,-2 3,-11 47,-15 75,20-86,-2-2,-4 8,0-3,-4 38,16-74,1 1,1 0,0 0,2-1,0 1,1 0,1 4,2 3,1-1,1 0,5 10,-8-24,0-1,1 0,1 0,0 0,0-1,0 0,1 0,0 0,7 4,17 15,2-2,0-1,2-1,0-2,2-2,0-1,1-2,14 3,52 15,-34-13,-1 4,20 12,-78-32,45 21,-2 2,0 2,-2 3,3 5,-23-16,2 0,0-3,2-1,20 7,-7-3,-1 3,0 2,-25-14,1-1,0-1,1-1,0-2,1 0,20 3,40 4,36 0,-91-11,117 6,0-7,48-9,36-5,147-4,-295 16,162-1,191-26,-251 4,571-54,-611 66,97-4,8 1,16 1,159-13,-210 8,11 10,238-18,-37 1,-167 9,-124 6,126-17,-38 3,397-3,-196 12,-180 3,763-75,-759 58,510-58,-579 72,30 7,-112 9,0 4,94 18,-124-14,-1-4,1-2,59-5,208-27,-150 9,755-51,-320-6,-30 4,38-9,139-11,-411 87,-183 6,35-9,-155 3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0T07:48:12.393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202 33,'12'-17,"2"1,-13 16,0 0,0 0,0 0,0 0,0 0,0 1,0-1,0 0,0 1,0-1,0 0,0 1,0-1,0 1,0 0,0-1,0 1,0 0,0-1,-1 1,1 0,0 0,-1 0,1 0,4 4,11 12,0 0,2-1,0-1,17 11,-29-22,1 0,0-1,0 0,0 0,0 0,0-1,0 0,1-1,-1 1,1-2,-1 1,1-1,-1 0,1 0,-1-1,1 0,3-1,-4 0,0-1,0 1,0-1,0-1,-1 1,0-1,0 0,4-3,-9 6,1 0,0 0,-1 0,1-1,-1 1,1 0,-1-1,0 1,0-1,0 1,1-1,-2 0,1 1,0-1,0 0,0 0,-1 0,1 0,-1 1,1-1,-1 0,0 0,0 0,0 0,0 0,0 0,0 0,-1 0,1 0,-1 0,1 0,-1 0,0 1,0 0,1 0,-1 1,0-1,0 1,0-1,0 0,0 1,0-1,0 1,0 0,0-1,0 1,0 0,0 0,0 0,0-1,0 1,0 0,0 0,0 0,0 1,0-1,-1 0,1 0,0 1,0-1,0 0,0 1,0-1,1 1,-1-1,0 1,0 0,0-1,0 1,1 0,-2 0,-33 28,28-20,0 0,1 0,-1 0,2 0,-1 1,1 0,1 1,0-1,1 1,-1-1,1 4,-3 18,0 0,3 1,0 6,3-14,1-1,1 1,2-1,0 1,7 60,-5 19,-4 1,-4 0,-12 56,11-144,0-1,-2 1,0-1,-1-1,0 1,-2-1,1 0,-2-1,0 0,-9 10,14-18,-1 0,0 0,0-1,0 0,-1 0,0 0,0-1,0 1,-1-1,1-1,-1 0,0 0,0 0,0 0,0-1,-1-1,1 1,0-1,-1 0,1-1,-1 0,1 0,-1 0,-6-2,5-1,0 0,0 0,0-1,0 0,0-1,1 0,0 0,0-1,1 0,-1-1,1 1,1-1,-1 0,1-1,0 0,1 0,0 0,0 0,0-3,-2-4,0-1,1 1,0-1,1 0,1-1,1 1,0-1,2 1,-1-1,2-12,0 24,1 1,0-1,0 1,0-1,0 1,1-1,-1 1,1 0,0 0,1 0,-1 0,1 0,0 0,-1 0,2 1,-1 0,0-1,1 1,-1 1,1-1,0 0,0 1,0 0,0 0,1 0,-1 0,0 1,1 0,-1-1,1 2,-1-1,1 0,0 1,-1 0,1 0,0 1,-1-1,2 1,18 8</inkml:trace>
  <inkml:trace contextRef="#ctx0" brushRef="#br0" timeOffset="1731.252">867 502,'0'-1,"-1"0,0 0,1 0,-1-1,0 1,0 0,0 0,0 0,0 1,0-1,0 0,-1 0,1 1,0-1,0 0,-1 1,1-1,0 1,-1 0,1-1,0 1,-1 0,1 0,-2 0,-36-4,29 6,1 0,0 0,-1 1,1 0,0 1,1 0,-1 1,1 0,0 0,0 0,0 1,1 0,-1 1,2 0,-1 0,1 0,-1 2,-8 10,1 1,1-1,1 2,1 0,1 0,-5 14,12-27,1 0,-1 0,1 0,1 0,0 1,0-1,0 0,1 1,0-1,1 2,0-7,-1-1,1 1,-1 0,1-1,0 1,0-1,1 1,-1-1,0 1,1-1,-1 0,1 0,0 0,0 0,0 0,0 0,0 0,0-1,0 1,1-1,-1 1,1-1,-1 0,1 0,-1 0,1 0,0 0,-1-1,1 1,0-1,-1 0,2 0,2 0,0 0,0-1,0 0,-1 0,1 0,0-1,-1 0,1 0,-1-1,0 1,1-1,-1 0,-1 0,1-1,1 0,14-13,-1 0,14-16,-28 28,7-8,0 0,-1 0,0-1,-1 0,7-15,-14 23,0 1,-1-1,0 0,0 0,0-1,0 1,-1 0,0 0,-1-1,0 1,0-1,0 1,0 0,-1-1,0 1,-1 0,0-4,1 9,-18-43,19 44,0-1,-1 1,1-1,0 1,-1-1,1 1,-1-1,1 1,-1 0,1-1,-1 1,1 0,-1-1,1 1,-1 0,1 0,-1-1,0 1,1 0,-1 0,1 0,-1 0,0 0,1 0,-1 0,0 0,0 0,0 1,0 0,0 0,0-1,0 1,0 0,0 0,0 0,0 0,0 0,1 0,-1 1,0-1,1 0,-1 0,1 0,-1 1,1-1,-3 7,1 0,1 0,-1 0,1 0,0 0,1 0,0 0,0 0,1 1,0-1,1 2,23 89,-25-98,1 4,1-1,0 1,0 0,0 0,1-1,-1 1,1-1,0 0,1 0,-1 0,1 0,-1-1,1 1,0-1,1 0,-1 0,0-1,2 1,2 1,-1-1,1-1,0 1,0-1,0-1,0 0,0 0,0 0,1-1,-1 0,0-1,24-2</inkml:trace>
  <inkml:trace contextRef="#ctx0" brushRef="#br0" timeOffset="2550">1410 428,'-10'1,"1"0,-1 1,1 0,0 0,-1 1,1 1,0-1,1 2,-1-1,1 1,0 0,0 1,0 0,1 0,0 1,0-1,1 2,0-1,0 1,-2 2,2 0,-1-1,1 1,1 0,-1 1,2-1,0 1,0 0,1 0,0 0,1 1,0-1,0 1,2-1,-1 1,2-1,1 12,-2-20,1 0,0 1,0-1,0 0,1 0,-1 1,1-1,0 0,0-1,0 1,0 0,0 0,0-1,1 0,-1 1,1-1,0 0,0 0,0 0,0-1,0 1,0-1,0 1,1-1,-1 0,0 0,1-1,-1 1,0-1,1 0,-1 0,1 0,2 0,3-1,1 1,-1-2,0 1,0-1,0-1,0 0,-1 0,1-1,-1 0,0 0,0-1,1 0,36-40,-38 36,0 1,1 0,0 1,8-6,-14 12,-1 0,1 0,-1 1,0-1,1 1,-1-1,1 1,0 0,-1-1,1 1,-1 0,1 0,-1 0,1 0,-1 1,1-1,0 0,-1 1,1-1,-1 1,0-1,1 1,0 0,35 23,-16-9,-12-10,-1 0,0-1,1 0,0-1,0 0,0 0,0-1,1 0,-1 0,0-1,1-1,0 0,-3 0,-1-1,1-1,0 1,0-1,-1 0,0-1,1 1,-1-1,0-1,0 1,0-1,-1 0,1 0,-1-1,0 1,0-1,0-1,0 0,0 1,0-1,-1 0,0-1,0 1,0-1,-1 1,0-1,0 0,-1-1,1 1,-1-2,-2 6,1 0,-1 0,0 0,0 0,-1 0,1 0,0 0,-1 0,0 0,0 0,0 0,0 0,0 1,0-1,-1 0,1 1,-1-1,0 1,0 0,0-1,0 1,0 0,0 0,-1 0,1 1,-1-1,1 0,-1 1,0 0,1-1,-4 1,-4-4,0 2,-1 0,1 0,-1 1,1 0,-1 0,0 2,0-1,0 1,0 1,1 0,-5 1,7 0,0-1,0 2,0-1,1 1,-1 0,1 1,0 0,0 0,0 0,0 1,1 0,0 0,0 1,0 0,1 0,-3 4,-7 11</inkml:trace>
  <inkml:trace contextRef="#ctx0" brushRef="#br0" timeOffset="3362.878">2126 552,'18'-38,"1"2,-1-1,-2-1,-2 0,-1-1,2-19,-12 45,7-51,-10 60,0 0,1 0,-2 0,1 0,0-1,-1 1,0 0,0 0,0 0,0 0,-1 0,-1-3,3 6,-1 0,1 0,-1 0,0 1,1-1,-1 0,0 0,1 0,-1 1,0-1,0 0,0 1,0-1,0 1,0-1,0 1,0-1,0 1,0 0,0 0,0-1,0 1,0 0,0 0,0 0,0 0,0 0,0 0,0 0,-1 1,0 0,-1 0,0 0,0 1,1-1,-1 1,1-1,-1 1,1 0,0 0,-1 0,1 2,-7 6,0 1,1 0,1 1,-4 7,-10 23,3 0,2 2,2 0,1 0,3 2,-2 19,11-58,0 0,0 0,1 0,0 0,0 0,1 0,0 0,0 0,0 0,1 0,0 0,1 0,-1-1,1 1,1-1,-1 0,1 0,3 5,-1-6,0 1,0-1,0 0,1 0,-1 0,1-1,0 0,1-1,-1 1,1-1,-1-1,1 0,0 0,0 0,0-1,2 0,8 1,0-1,0-1,0-1,0 0,0-1,13-4,-23 4,-1 0,1 0,0 0,-1-1,0 0,0-1,0 1,0-2,0 1,-1-1,0 1,0-2,0 1,-1-1,1 0,1-2,-6 6,0 1,0-1,-1 1,1-1,0 1,0-1,-1 0,1 1,-1-1,1 0,-1 0,0 1,0-1,0 0,0 0,0 0,0 1,0-1,-1 0,1 0,0 1,-1-1,0 0,1 1,-1-1,0 0,-1-1,-1 0,1 0,-1 1,0-1,0 0,0 1,0 0,0 0,0 0,-1 0,1 0,-2 0,-6-2,0 0,-1 0,1 1,-1 0,0 1,0 1,-7 0,15 1,1 0,-1 0,1 1,-1 0,1 0,0 0,-1 0,1 0,-3 2,6-2,-1-1,1 0,-1 1,1-1,-1 0,1 1,-1-1,1 0,0 1,-1-1,1 1,0-1,-1 1,1-1,0 1,-1-1,1 1,0 0,0-1,0 1,0-1,0 1,0-1,0 1,0 0,0-1,0 1,0-1,0 1,0-1,0 1,0 0,0-1,1 1,-1-1,0 1,0-1,1 1,-1-1,0 1,1-1,-1 0,1 1,-1-1,0 1,1-1,-1 0,1 1,-1-1,1 0,-1 0,1 1,0-1,-1 0,1 0,-1 0,1 0,0 1,10 5,0-1,1 0,-1 0,1-1,0-1,0 1,1-2,-1 0,0-1,1 0,0-1,-1 0,1-1,-1 0,0-1,6-1,-15 2,-1 0,0 1,1-1,0 1,-1-1,1 1,-1 0,1 0,-1 0,1 1,-1-1,1 1,-1-1,1 1,-1 0,1 0,-1 0,0 0,0 0,1 1,-1-1,0 1,0-1,0 1,0 0,-1-1,1 1,0 0,-1 0,2 3,2 5,-1 1,0-1,0 1,-1 0,-1 0,2 8,-3-9,1 0,1 0,0 0,0 0,1-1,0 1,8 7</inkml:trace>
  <inkml:trace contextRef="#ctx0" brushRef="#br0" timeOffset="3716.475">2791 206,'-8'-4,"-7"-2,-6 1,-7-4,-3 9,0 8,4 3</inkml:trace>
  <inkml:trace contextRef="#ctx0" brushRef="#br0" timeOffset="4177.969">2742 699,'29'-1,"0"-2,0-1,0-1,0-2,-1 0,16-8,-1-1,0-2,-2-2,32-21,-64 35,-1 0,1-1,-2 1,1-2,-1 1,0-1,-1 0,5-7,-10 14,0 0,0-1,0 1,0-1,0 1,0-1,-1 0,1 1,0-1,-1 0,0 0,1 1,-1-1,0 0,0 0,0 0,0 1,0-1,0 0,0 0,-1 0,1 1,-1-1,1 0,-1 0,0 1,0-1,1 1,-1-1,0 1,0-1,-1 1,1-1,0 1,0 0,-1 0,1 0,-1-1,1 1,-1 1,1-1,-1 0,0 0,1 1,-1-1,0 1,0-1,1 1,-1 0,0-1,-1 1,-2-1,-1 0,1 0,-1 1,1 0,-1-1,0 2,1-1,-1 1,1 0,-1 0,1 0,0 1,0 0,-4 2,0 0,-1 1,1 1,1 0,-1 0,1 1,0 0,-6 7,2 0,0 0,2 0,-1 1,2 0,0 1,1 0,0 1,1 0,0 4,5-17,1 0,0-1,0 1,0 0,0 0,1 0,-1 0,1 0,0 1,0-1,1 0,-1 0,1 0,0 0,0 0,0-1,0 1,1 0,0 0,-1-1,2 1,-1-1,0 1,1-1,-1 0,1 0,0 0,0 0,0-1,0 1,0-1,1 0,-1 0,1 0,0 0,-1-1,1 1,0-1,0 0,0 0,0 0,0-1,0 1,0-1,0 0,0 0,0-1,1 1,5-1,1-1,-1 0,0 0,0-1,8-3,12-5</inkml:trace>
  <inkml:trace contextRef="#ctx0" brushRef="#br0" timeOffset="4494.31">3482 403,'-5'1,"0"-1,1 1,-1-1,1 1,-1 1,1-1,-1 0,1 1,0 0,-1 0,1 1,0-1,0 1,1 0,-1 0,1 0,-1 0,1 1,0-1,0 1,0 1,-6 8,2 0,0 0,0 1,1-1,1 2,0 1,4-13,0-1,0 1,0-1,1 1,-1-1,1 1,0 0,0-1,0 1,0 0,0-1,1 1,-1 0,1-1,-1 1,1-1,0 1,0-1,0 1,1-1,-1 0,0 1,1-1,0 0,-1 0,1 0,0 0,0 0,0-1,0 1,0-1,1 1,-1-1,0 0,1 0,-1 0,2 1,1 0,1-1,-1 0,0 1,0-2,1 1,-1-1,1 1,-1-1,0-1,1 1,-1-1,0 0,1 0,-1-1,0 1,0-1,0-1,3-1,-2 1,-1-1,1 1,-1-1,0-1,0 1,0-1,0 0,-1 0,0-1,2-2,3-10</inkml:trace>
  <inkml:trace contextRef="#ctx0" brushRef="#br0" timeOffset="4813.333">3581 453,'3'41,"3"0,1 0,2-1,14 38,-20-70,2 9,0 1,-2 0,0 1,0-1,-2 0,0 1,-2 5,0-15,0-1,-1 1,0 0,0-1,-1 0,0 1,0-1,-1 0,0 0,-1-1,1 1,-1-1,-1 0,0-1,0 1,-2 1,-23 16,-1-1,0-1,-2-2,0-1,-2-2,-36 12,34-14</inkml:trace>
  <inkml:trace contextRef="#ctx0" brushRef="#br0" timeOffset="5147.91">3901 625,'3'-1,"-1"0,1 0,0 1,-1-1,1 1,0-1,0 1,-1 0,1 0,0 0,0 0,-1 0,1 1,0-1,0 1,-1 0,1 0,-1 0,3 1,11 3,2-3,0 0,0-1,0-1,0-1,0 0,0-1,0-1,0-1,-1-1,16-5,-11 2,-1-1,0 0,0-2,-1 0,-1-2,0 0,0-1,5-6,-20 17,-1 0,0 0,0-1,0 1,0-1,-1 1,1-1,-1 0,0 0,0 0,-1 0,1 0,-1 0,0-1,0 1,0-1,0 1,-1 0,0-1,0 1,0-4,-1 4,-1 0,1 0,0 0,-1 0,0 0,0 1,0-1,-1 1,1-1,-1 1,0 0,0 0,0 0,0 0,0 1,-1-1,1 1,-1 0,1 0,-1 0,0 1,0-1,-1 0,-6-1,1-1,-1 1,0 1,0 0,0 1,0 0,0 0,-1 1,1 1,0 0,0 0,0 1,0 1,-6 2,0 1,1 0,0 2,0 0,0 1,1 0,0 1,1 1,-10 9,-7 9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0T07:49:36.381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223 417,'-5'1,"0"0,0 0,0 1,0 0,0 0,0 0,1 0,-1 1,1 0,-1 0,1 0,0 1,0-1,1 1,-1 0,1 0,-1 0,1 1,-13 17,1-1,-11 24,16-28,2 0,0 1,1 0,1 0,0 1,1 0,2 0,-2 15,4-22,1 0,0 0,0-1,1 1,1 0,0-1,1 1,0-1,1 0,0 0,0 0,1 0,1-1,6 9,0-1,1 0,0-2,2 0,0 0,1-1,10 7,-13-13,0-1,0 0,1-1,0-1,1 0,-1 0,1-2,0 0,9 1,368 69,-366-71,1-1,0-1,0-2,0 0,0-2,23-6,36-10,35-16,-99 29,5-4,0 0,-1-2,0 0,-1-2,-1-1,0-1,17-16,-4 1,-1-2,-2-2,-2-1,6-10,-22 23,-1-1,-1-1,-2 0,0 0,-1-1,-2-1,0 0,-2 0,-1-1,-2 1,0-1,-2 0,-1 0,-1-1,-3-11,2 22,-2 0,0 0,-1 0,-1 0,0 1,-7-13,9 23,-1 0,0 0,0 0,-1 0,0 1,0-1,0 1,-1 1,0-1,0 1,-1 0,1 0,-1 1,0 0,0 0,-2 0,-59-21,-2 4,0 2,-59-7,-10-3,116 24,0 2,0 1,0 0,-1 2,1 1,0 0,0 2,0 1,-6 2,-42 12,1 4,-17 10,5-2,-313 124,386-151,1 0,0 1,0 0,0 1,0 0,0 0,1 0,0 1,0 0,1 1,0-1,0 1,0 1,1-1,0 1,0 0,1 0,-1 1,-1 13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7T06:21:38.665"/>
    </inkml:context>
    <inkml:brush xml:id="br0">
      <inkml:brushProperty name="width" value="0.05" units="cm"/>
      <inkml:brushProperty name="height" value="0.05" units="cm"/>
      <inkml:brushProperty name="color" value="#004F8B"/>
      <inkml:brushProperty name="ignorePressure" value="1"/>
    </inkml:brush>
  </inkml:definitions>
  <inkml:trace contextRef="#ctx0" brushRef="#br0">153 171,'-12'-1,"10"0,-1 0,0 0,0 1,0 0,1-1,-1 1,0 0,0 0,0 1,0-1,0 1,1-1,-1 1,0 0,1 0,-1 0,0 0,1 0,-1 1,1-1,0 1,-1 0,1 0,0 0,0 0,0 0,-1 2,-6 11,2 0,-1 1,2 0,0 0,1 0,-3 18,2 0,1 0,1 0,1 7,3-28,0 1,1-1,0 0,1-1,0 1,1 0,2 4,-5-15,1 0,0 0,-1 0,1 0,0 0,0 0,0 0,1 0,-1-1,0 1,1-1,-1 1,1-1,-1 1,1-1,-1 0,1 0,0 1,0-1,0-1,0 1,0 0,0 0,0-1,0 1,0-1,0 0,0 1,0-1,0 0,0 0,0 0,0-1,1 1,-1 0,0-1,0 0,0 1,0-1,-1 0,1 0,0 0,0 0,0 0,-1 0,2-2,7-4,0 0,0 0,-1-1,0-1,0 0,-1 0,3-5,52-77,-33 47,-25 37,-1 0,0 0,0-1,0 1,-1-1,0 0,2-5,-5 10,1 0,-1 1,0-1,1 0,-1 0,0 0,-1 1,1-1,-1 0,1 0,-1 0,0 1,0-1,0 0,0 1,0-1,0 1,-1 0,1-1,-1 1,0 0,0 0,-2-2,-2-3,-1 0,1-1,1 0,-1 0,1 0,1 0,-4-8,7 14,-1 0,1 0,-1 0,0 0,0 1,0-1,0 0,0 1,0-1,0 1,0 0,-1 0,1 0,0 0,-1 0,1 0,-1 0,1 1,-1 0,1-1,-1 1,0 0,1 0,-1 0,1 1,-1-1,1 0,-1 1,1 0,-1 0,1 0,-2-1,1 1,-1 0,1 1,-1-1,1 1,0-1,-1 1,1 0,0 0,0 0,0 1,1-1,-1 1,1-1,-1 1,1 0,0 0,0 0,0 0,0 1,0 1,2-4,0-1,0 0,0 1,0-1,0 1,0-1,0 0,0 1,0-1,0 1,1-1,-1 0,0 1,0-1,0 0,1 1,-1-1,0 0,0 0,1 1,-1-1,0 0,1 0,-1 1,0-1,1 0,-1 0,0 0,1 0,-1 1,0-1,1 0,-1 0,1 0,-1 0,0 0,1 0,-1 0,1 0,-1 0,0 0,1 0,-1 0,0-1,1 1,-1 0,1 0,-1 0,0 0,22-5,18-13,-26 12,-1 0,0 1,1 0,0 1,0 0,3 1,-14 2,0 1,0 0,0 0,0 0,0 0,0 0,0 1,0 0,0-1,-1 1,1 0,0 0,0 0,-1 1,1-1,0 1,-1-1,0 1,1 0,-1 0,0 0,0 0,0 1,0-1,0 0,-1 1,1-1,-1 1,1 0,-1-1,1 3,0 2,-1 1,0 0,0 0,0-1,-1 1,0 0,0 0,-1 0,0-1,-1 1,1 0,-2-1,0 3,0 0,1 0,0 1,0-1,1 1,0-1,1 1,1 5,-1-14,1 11,1 0,1-1,0 0,0 1,1-1,1 0,0 0,-3-9,-1 0,1-1,0 1,0-1,0 0,0 1,1-1,-1 0,1 0,-1-1,1 1,-1 0,1-1,0 0,0 1,0-1,0 0,0-1,0 1,0 0,0-1,0 0,0 0,0 0,0 0,1 0,-1 0,0-1,0 0,2 0,14-4,-1 0,0-1,0-1,-1-1,0 0,0-2,15-10,-9 4</inkml:trace>
  <inkml:trace contextRef="#ctx0" brushRef="#br0" timeOffset="513.567">621 566,'5'2,"-1"0,0-1,0 0,0 1,1-1,-1-1,1 1,-1-1,1 0,-1 0,1 0,-1 0,0-1,1 0,-1 0,0 0,1 0,-1-1,0 0,0 0,0 0,0 0,0 0,0-2,6-3,-1 0,-1-1,1-1,-1 1,-1-1,1 0,-2-1,4-5,-10 14,0 1,0-1,1 0,-1 1,0-1,1 1,-1-1,0 0,1 1,-1-1,1 1,-1-1,1 1,-1-1,1 1,-1 0,1-1,0 1,-1 0,1-1,0 1,-1 0,1 0,0-1,-1 1,1 0,0 0,-1 0,1 0,0 0,-1 0,1 0,0 0,0 1,1 0,-1 0,0 0,0 0,0 1,0-1,0 0,0 1,0-1,0 0,-1 1,1-1,-1 1,1 0,16 66,-15-58,8 43,-7-30</inkml:trace>
  <inkml:trace contextRef="#ctx0" brushRef="#br0" timeOffset="857.524">1065 689,'0'-4,"4"-6,6-5,5-5,0-2,2 2,-2 0,0 0,3-1,1 2,3 10,-3 10,4 13,-3 8,-3 5,-6 2,-4 1,-4-6</inkml:trace>
  <inkml:trace contextRef="#ctx0" brushRef="#br0" timeOffset="1396.613">1534 23,'-3'34,"1"-23,0 0,2 0,-1 0,1 0,1 1,0-1,0 0,2 1,3 7,1-1,1 1,0-1,2-1,0 0,1 0,1-1,0 0,4 2,31 32,2-3,6 2,16 14,-49-42</inkml:trace>
  <inkml:trace contextRef="#ctx0" brushRef="#br0" timeOffset="1883.075">1952 196,'-78'146,"-40"48,17-30,88-141,-1-1,0-1,-2 0,0-1,-9 8,4-10</inkml:trace>
  <inkml:trace contextRef="#ctx0" brushRef="#br0" timeOffset="2436.098">1978 590,'4'5,"5"8,7 8,3 4,-1 2,-3 0,-1 0,-2 0,-3-1,-8 0,-3-1,-2-5</inkml:trace>
  <inkml:trace contextRef="#ctx0" brushRef="#br0" timeOffset="3252.967">2372 246,'0'-5,"4"0,2 8,3 7,1 8,3 3,-1 8,-3 2,-2 5,1 1,0-3,-2 2,-2-1,-2-2,0-3,-2-3,0 0,0-6</inkml:trace>
  <inkml:trace contextRef="#ctx0" brushRef="#br0" timeOffset="3736.095">2199 566,'0'0,"-1"0,1 0,0 0,-1 0,1 1,-1-2,1 1,-1 0,1 0,-1 0,1 0,-1 0,1 0,-1 0,1-1,-1 1,1 0,0 0,-1-1,1 1,0 0,-1 0,1-1,-1 1,1-1,0 1,0 0,-1-1,1 1,0-1,0 1,-1 0,1-1,0 1,0-1,0 1,0-1,0 1,0-1,0 1,0-1,0 1,0-1,0 1,0-1,0 1,0-1,0 1,0 0,1-1,-1 1,0-1,0 1,0-1,1 1,-1 0,0-1,1 1,-1 0,0-1,1 1,21-25,-13 20,-1 1,1 0,0 1,0 0,0 0,0 1,1 0,-1 1,1 0,-1 0,1 1,-1 0,1 1,24 2,1 2,-1 2,1 1,76 13,-109-20,13 1,-1-1,0 0,1-1,-1 0,1-2,-1 1,0-2,2 0,13-8</inkml:trace>
  <inkml:trace contextRef="#ctx0" brushRef="#br0" timeOffset="4299.537">3112 319,'0'-1,"-1"0,1 0,-1 0,1 0,-1 0,1 0,-1 0,1 0,-1 1,0-1,1 0,-1 0,0 1,0-1,0 0,0 1,0-1,0 1,1-1,-1 1,0-1,-1 1,1 0,0-1,0 1,0 0,0 0,0 0,0 0,-34-4,25 5,1 0,-1 1,0 0,0 1,1 0,0 0,-1 1,1 0,0 1,1 0,-1 0,1 1,0 0,1 0,-1 1,1 0,1 0,-1 1,1-1,0 2,-8 10,0 1,2 1,0 0,1 1,2 0,0 0,-5 20,13-39,0 1,0 0,1-1,-1 1,1-1,0 1,0 0,0 0,0-1,1 1,-1 0,1-1,0 1,0-1,0 1,1-1,-1 1,1-1,0 0,0 1,2 0,-1 0,1-1,-1 1,1-1,0 0,1 0,-1 0,0-1,1 1,-1-1,1 0,0-1,3 2,4 0,1 0,0-1,0-1,0 0,0 0,0-1,-1-1,1 0,0-1,0 0,4-2,-2-2,-1 0,1 0,-1-2,-1 0,1 0,-1-1,-1-1,0 0,0-1,6-7,-10 10,-1 0,-1 0,1 0,-1-1,0 0,-1-1,0 1,-1-1,0 0,-1 0,1 0,-2-1,0 1,0-1,-1 1,0-2,-2 5,0 0,0 1,-1-1,0 0,0 1,-1-1,0 1,0 0,0 0,-1 0,0 0,2 2,0 1,0 0,-1 0,1 0,-1 0,0 0,0 0,0 1,0-1,0 1,0 0,-1 0,1 0,-1 0,1 1,-1-1,0 1,1 0,-3 0,5 1,-1 0,1 0,0 0,0 0,0 0,0 0,0 1,0-1,0 0,0 1,0-1,0 1,0-1,0 1,0 0,0-1,0 1,0 0,1-1,-1 1,0 0,0 0,1 0,-1 0,1 0,-1 0,1 0,-2 2,1 0,1 0,-1 0,0 0,1 0,0 1,-1-1,1 0,0 0,1 1,0 7,0 0,2 0,-1-1,1 1,3 5,3 6,0-1,2-1,1 0,0 0,1-1,4 3,-11-15,1 1,1-1,-1 0,1 0,0-1,0 0,1-1,0 0,0 0,0 0,0-2,1 1,0-1,0 0,0-1,14 2</inkml:trace>
  <inkml:trace contextRef="#ctx0" brushRef="#br0" timeOffset="4813.817">3581 467,'-5'0,"0"9,-1 10,6 7,3 7,0 7,1 0,2 2,2-2,-2-4,-1-3,-2-8</inkml:trace>
  <inkml:trace contextRef="#ctx0" brushRef="#br0" timeOffset="5364.798">3876 418,'42'-6,"-33"4,0 1,0 0,0 0,0 0,0 1,9 1,-15 0,-1-1,0 1,0-1,0 1,0 0,-1 0,1 0,0 0,0 0,0 0,-1 1,1-1,-1 0,1 1,-1 0,1-1,-1 1,0 0,0-1,0 1,0 0,0 0,0 0,0 0,-1 0,1 0,-1 0,1 0,-1 0,0 0,0 1,0-1,0 4,0-1,-1 1,0-1,0 1,0-1,-1 1,0-1,0 0,0 1,-1-1,1 0,-1-1,-2 4,-50 62,40-52,-10 8,-15 18,38-42,0 1,0 0,0-1,0 1,1 0,-1 0,1 0,0 0,0 0,0 1,0-1,0 0,0 3,2-5,-1 1,0-1,1 0,-1 1,1-1,0 1,-1-1,1 0,0 0,0 1,0-1,0 0,0 0,0 0,0 0,0 0,0 0,1 0,-1-1,0 1,1 0,-1-1,0 1,1-1,-1 1,1-1,-1 0,1 1,-1-1,1 0,-1 0,1 0,50 0,-32-3,0-2,0 0,-1-1,3-2,5-1</inkml:trace>
  <inkml:trace contextRef="#ctx0" brushRef="#br0" timeOffset="5813.674">4444 48,'-1'48,"0"-18,1 1,2-1,1 5,-1-25,0-1,0 0,1 1,0-1,0 0,1-1,0 1,1-1,0 1,0-1,1-1,0 1,28 27,1-1,31 22,-14-12,-5-10,-24-21</inkml:trace>
  <inkml:trace contextRef="#ctx0" brushRef="#br0" timeOffset="6346.76">5036 171,'-11'1,"0"0,1 1,0 0,-1 1,1 0,0 1,0 0,0 0,1 1,0 0,0 1,0 0,1 1,-2 1,-23 21,1 1,-23 29,35-38,-5 6,-201 227,213-238</inkml:trace>
  <inkml:trace contextRef="#ctx0" brushRef="#br0" timeOffset="6827.979">4961 369,'2'0,"-1"1,1 0,0 0,-1 1,1-1,-1 0,0 0,1 1,-1-1,0 1,0-1,0 1,0-1,0 1,0 0,0-1,-1 1,1 0,-1 1,14 36,-14-34,1 0,-1 0,0 0,0 1,0-1,-1 0,1 0,-1 0,-1 0,1-1,-1 1,0 0,0 0,-35 59,28-53,2 2,0-1,0 1,-3 9,9-21,0 1,0 0,1-1,-1 1,1 0,-1-1,1 1,0 0,0 0,-1 0,1-1,0 1,1 0,-1 0,0 0,0-1,1 1,-1 0,1-1,0 1,-1 0,1-1,0 1,0 0,0-1,0 0,0 1,0-1,1 1,-1-1,0 0,1 0,-1 0,1 0,-1 0,1 0,-1 0,1-1,0 1,-1 0,1-1,0 1,0-1,-1 0,1 0,0 1,0-1,0-1,-1 1,2 0,8 0,0 0,0-1,0 0,0-1,-1 0,1-1,8-3,24-12,-5-1</inkml:trace>
  <inkml:trace contextRef="#ctx0" brushRef="#br0" timeOffset="7147.872">5578 97,'-4'-4,"-2"7,1 7,0 6,2 5,1 2,1 2,1 1,0 0,4 4,2 6,0 0,-2 3,0-1,-2-3,-1-3,3-3,2-7</inkml:trace>
  <inkml:trace contextRef="#ctx0" brushRef="#br0" timeOffset="7836.593">5356 393,'0'0,"0"0,0 0,0 0,0 0,-1 0,1 0,0 1,0-1,0 0,0 0,-1 0,1 0,0 0,0 0,0 0,0 0,-1 0,1 0,0 0,0 0,0 0,0 0,-1 0,1 0,0 0,0-1,0 1,0 0,-1 0,1 0,0 0,0 0,0 0,0 0,0 0,0-1,-1 1,1 0,0 0,0 0,0 0,0 0,0-1,0 1,0 0,0 0,0 0,0 0,0-1,0 1,0 0,0 0,0 0,0 0,0-1,0 1,0 0,0 0,11-10,21-5,-1 9,1 1,0 2,-1 1,1 2,0 1,0 1,23 5,-3-1,-1-3,24-2,-62-2,0-2,0 1,0-2,0 0,-1 0,1-1,-1-1,0 0,-1-1,1 0,-1 0,9-9,-3 2,-1-1,0-1,-1 0,0-1,-2 0,0-1,3-8,-8 6,-8 20,0-1,0 1,0 0,0 0,0 0,0-1,-1 1,1 0,0 0,0 0,0 0,0-1,0 1,0 0,0 0,-1 0,1 0,0-1,0 1,0 0,0 0,-1 0,1 0,0 0,0 0,0 0,-1 0,1 0,0 0,0-1,0 1,-1 0,1 0,0 0,0 0,-1 0,1 1,0-1,0 0,0 0,-1 0,1 0,0 0,0 0,0 0,-4 1,1 1,-1 0,1-1,0 1,0 1,0-1,0 0,0 1,0-1,-18 18,2 0,0 1,1 1,1 1,1 0,1 1,1 1,1 0,1 1,1 0,2 1,1 0,1 1,-1 11,7-35,1 0,-1 0,1-1,0 1,0 0,0 0,1 0,-1 0,1 0,0 0,0 0,0-1,1 1,0 0,-1-1,1 1,0-1,1 0,-1 1,0-1,1 0,0-1,0 1,0 0,0-1,0 1,0-1,1 0,-1 0,1-1,-1 1,1-1,0 1,0-1,0 0,-1-1,1 1,0-1,0 1,0-1,0 0,0-1,0 1,0-1,0 0,0 0,0 0,10-3,0 0,-1-1,1 0,-1-1,0-1,-1 0,0-1,0 0,0-1,-1 0,0-1,-1 0,0-1,-1 0,0 0,-1-1,3-4,-1-2,0-1,0 0,-2-1,-1 0,0 0,-1-1,-1 1,-1-1,-1 0,-1 0,-1-11,-1 31,0-10,0 0,-1 0,0 0,-2-9,3 19,0 0,-1 0,1 0,0 1,0-1,0 0,-1 0,1 0,0 0,-1 0,1 0,-1 0,1 0,-1 1,1-1,-1 0,1 0,-1 1,0-1,0 0,1 1,-1-1,0 1,0-1,0 1,0-1,1 1,-1 0,0-1,0 1,0 0,0 0,0-1,0 1,0 0,0 0,0 0,0 0,0 1,0-1,0 0,0 0,0 0,0 1,0-1,0 0,1 1,-1-1,0 1,0-1,0 1,1 0,-1-1,0 1,1 0,-1-1,0 1,1 0,-1 1,-6 5,1 0,0 1,0 0,1 0,0 0,0 1,1-1,1 1,-1 0,1 1,-1 4,-2 10,1 0,1 0,1 1,1-1,2-5,1 0,0-1,1 1,1-1,1 0,1 0,0 0,2 1,1 3</inkml:trace>
  <inkml:trace contextRef="#ctx0" brushRef="#br0" timeOffset="8383.053">6491 517,'0'4,"0"6,0 5,-5 4,0 7,-1 8,-2 7,-1 0,2-3,2-3,1-4,2-6</inkml:trace>
  <inkml:trace contextRef="#ctx0" brushRef="#br0" timeOffset="8877.742">6835 393,'33'24,"-26"-20,-1 1,1 0,-1 0,0 0,0 1,4 5,-8-9,-1-1,0 1,0 0,0 0,-1 0,1 0,0 0,-1 0,1 0,-1 0,0 0,1 0,-1 0,0 0,0 0,-1 0,1 0,0 0,-1 0,1 0,-1 0,1 0,-1 0,0 0,0-1,0 1,0 0,0 0,-1 0,-5 6,0-1,-1 1,0-1,-1 0,0-1,0 0,0-1,0 1,-1-2,0 1,-7 1,-12 7,28-13,0 0,0 0,0 1,0-1,0 0,0 1,0-1,0 1,1-1,-1 1,0-1,0 1,0-1,1 1,-1 0,0 0,1-1,-1 1,0 0,1 0,-1 0,1 0,-1 0,1-1,0 1,-1 0,1 0,0 0,0 1,1-1,0 0,0 0,0 0,0 0,0-1,0 1,1 0,-1 0,0-1,1 1,-1-1,0 1,1-1,-1 1,1-1,-1 0,1 0,66 7,-60-7,7 0,1 0,-1 2,0 0,0 0,0 1,1 1,-14-3,1 0,0 0,-1 0,1 0,-1 0,1 1,-1-1,1 1,-1 0,0-1,0 1,0 0,0 0,0 0,0 1,-1-1,1 0,-1 1,1-1,-1 1,0 0,0-1,0 1,0 0,-1-1,1 1,-1 0,0 0,1 0,-1 0,0-1,-1 1,1 0,-1 0,1 1,-2 2,-1 1,1-1,-1 0,0 0,0 0,-1 0,1-1,-1 1,-1-1,1 0,-1 0,0-1,0 1,0-1,0 0,-3 1,-15 9,1 0,-2-2,-11 5,5-5</inkml:trace>
  <inkml:trace contextRef="#ctx0" brushRef="#br0" timeOffset="9359.034">7205 122,'0'8,"5"7,0 6,1 3,2 1,1 1,2 1,0-1,2-1,3 1,3 3,2 1,2 1,2-7,0-2,4 0,6-5,-3-5</inkml:trace>
  <inkml:trace contextRef="#ctx0" brushRef="#br0" timeOffset="9360.034">7674 147,'-13'1,"0"0,1 2,-1-1,0 2,1-1,0 2,0 0,0 0,0 1,1 1,0-1,0 2,1 0,0 0,-2 3,-27 26,2 1,2 2,-3 7,28-34,-146 189,113-144,24-35</inkml:trace>
  <inkml:trace contextRef="#ctx0" brushRef="#br0" timeOffset="9927.794">7724 369,'3'3,"0"0,0 0,0 0,0 1,-1-1,1 1,-1 0,0 0,0 0,-1 0,1 0,-1 0,1 0,-2 0,1 1,0-1,-1 1,1-1,-1 0,-1 1,1-1,-1 1,-1 3,0 0,-1 0,0-1,0 1,-1-1,0 1,-1-1,1 0,-1-1,-4 5,7-10,1 0,0 0,0 0,0 0,1 0,-1 0,0 1,0-1,1 0,-1 0,0 1,1-1,0 0,-1 1,1-1,0 0,-1 1,1-1,0 1,0-1,0 1,1-2,-1 1,1 0,0-1,-1 1,1-1,0 1,0-1,-1 0,1 1,0-1,0 1,0-1,-1 0,1 0,0 0,0 0,0 1,0-1,0 0,0 0,-1 0,1-1,0 1,1 0,15-3,-1 0,1-1,8-3,-3 1,-17 5,0 0,0 0,0 1,0 0,0 0,0 0,0 1,0-1,0 1,0 0,0 1,0-1,0 1,0 0,-1 0,1 1,3 2,-6-3,0-1,0 1,0 0,0 0,-1 0,1 0,-1 0,1 1,-1-1,0 0,0 1,0-1,0 0,0 1,-1-1,1 1,-1-1,0 1,0 0,1-1,-2 1,1-1,0 1,0 0,-1-1,0 1,1-1,-1 0,0 1,0-1,0 1,0-1,-1 0,1 0,-1 0,1 0,-6 7,1-1,-1 0,0-1,-1 1,0-2,0 1,-1-1,1 0,-1-1,-6 3,-3 2,-1-2,0 0,-1-1,-18 4,-33-1,41-9</inkml:trace>
  <inkml:trace contextRef="#ctx0" brushRef="#br0" timeOffset="10570.451">8142 343,'-4'0,"-6"0,-5-4,9 3,8 5,14 3,11 4,10 0,7-2,5-2,-2-3,-1-1,-4-6,-9-3</inkml:trace>
  <inkml:trace contextRef="#ctx0" brushRef="#br0" timeOffset="11059.051">8094 517,'0'4,"8"6,11 1,11-2,9-1,2-3,2-3,-2 0,-4-6,-3-2,-9 0</inkml:trace>
  <inkml:trace contextRef="#ctx0" brushRef="#br0" timeOffset="11557.487">8611 566,'7'-1,"-1"0,1 0,-1 0,1-1,-1 0,0-1,1 0,-1 0,0 0,-1 0,1-1,-1 0,3-2,12-11,0-1,12-14,25-33,-3-2,-3-3,-3-1,18-41,-44 64,-20 25,-2 23,0-1,0 1,-1 0,1-1,0 1,-1 0,1-1,0 1,-1 0,1-1,-1 1,1 0,-1 0,1-1,0 1,-1 0,1 0,-1 0,1 0,-1 0,1 0,-1 0,1-1,-1 1,1 1,-1-1,1 0,-1 0,1 0,-1 0,1 0,0 0,-1 0,1 1,-1-1,1 0,-1 0,1 1,-1-1,-5 3,-1 1,0 0,1 0,0 0,0 1,0-1,1 2,0-1,0 0,-1 2,-47 66,42-55,-37 51,-67 107,96-144,2 1,2 1,0 0,-4 22,18-52,0-1,0 1,0 0,1 0,-1-1,1 1,0 0,0 0,0 0,1-1,-1 1,1 0,0 0,0-1,0 1,1-1,-1 1,1-1,0 1,0-1,0 0,0 0,1 0,-1 0,1 0,0-1,0 1,0-1,0 0,0 0,0 0,0 0,1 0,-1-1,1 1,2 0,5 1,0 0,0 0,0-1,0 0,0-1,0 0,1-1,-1 0,0 0,0-2,0 1,2-2,5-2,0 0,-1-2,1 0,-1-1,0-1,-1 0,0-1,-1-1,0-1,-1 0,0-1,-1 0,0-1,7-11,-18 23,0 0,-1 0,1 0,-1 0,0-1,0 1,0 0,0-1,0 1,0-1,-1 1,1-1,-1 1,0-1,1 1,-1-1,-1 1,1-1,0 1,0-1,-1 1,0-1,0-1,-1 1,1 0,-1 1,0-1,0 1,-1-1,1 1,0 0,-1 0,1 0,-1 0,0 1,1-1,-1 1,0 0,0-1,-3 0,-1 0,-1 0,1 0,-1 1,1 0,-1 0,1 1,-1 0,0 0,1 0,-1 1,1 0,-1 1,1 0,0 0,-1 1,0 0,-13 12,3 2</inkml:trace>
  <inkml:trace contextRef="#ctx0" brushRef="#br0" timeOffset="11558.487">9252 566,'0'8,"4"8,2 4,-5 4,-2 1,-1 1,-5 5,0 0,-4 1,0-3,2-5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7T06:21:52.614"/>
    </inkml:context>
    <inkml:brush xml:id="br0">
      <inkml:brushProperty name="width" value="0.05" units="cm"/>
      <inkml:brushProperty name="height" value="0.05" units="cm"/>
      <inkml:brushProperty name="color" value="#004F8B"/>
      <inkml:brushProperty name="ignorePressure" value="1"/>
    </inkml:brush>
  </inkml:definitions>
  <inkml:trace contextRef="#ctx0" brushRef="#br0">315 25,'0'0,"1"0,-1 0,0 0,0-1,1 1,-1 0,0-1,0 1,1 0,-1 0,0-1,0 1,0 0,1-1,-1 1,0 0,0-1,0 1,0-1,0 1,0 0,0-1,0 1,0 0,0-1,0 1,0-1,0 1,0 0,0-1,0 1,0 0,-1-1,1 1,0 0,0-1,0 1,-15-7,-23 2,37 5,-6 0,-1 1,1-1,0 2,0-1,-1 1,1 0,1 0,-1 1,0 0,0 1,1-1,0 1,0 0,0 1,0-1,1 1,0 0,0 1,0-1,0 1,1 0,-3 6,-12 18,1 1,2 1,1 1,-1 7,7-17,4-12,1 0,0 0,0 1,1-1,1 1,0 0,0 9,2-18,0 0,0 0,0-1,1 1,-1 0,1 0,0-1,0 1,0 0,0-1,0 1,1-1,-1 1,1-1,-1 0,1 0,0 0,0 0,0 0,0 0,0 0,1-1,-1 1,0-1,1 1,-1-1,1 0,-1 0,1 0,0 0,0-1,-1 1,1-1,0 1,2-1,6 0,0 0,0 0,0-1,0-1,0 0,0 0,0-1,0 0,-1-1,0 0,0-1,0 0,8-6,6-4,0-1,-1-1,-1-1,17-18,-29 26,-1 0,0-1,-1 0,0 0,0 0,-1-1,-1 0,5-12,-10 21,0 0,0-1,0 1,0 0,0-1,-1 1,0-1,1 1,-1-1,-1 1,1-1,0 1,-1-1,0 1,0-1,0 1,0 0,0-1,-1 1,1 0,-1 0,0 0,0 0,0 0,-1 1,1-1,0 1,-1-1,0 1,0 0,1 0,-1 0,0 0,-1 1,1-1,-1 0,2 1,0 0,0 0,-1 0,1 0,0 0,0 1,-1-1,1 1,0-1,0 1,-1 0,1 0,-1 0,1 0,0 0,-1 0,1 1,0-1,0 1,-1 0,1 0,0 0,0 0,0 0,0 0,0 0,0 1,0-1,0 0,1 1,-1 0,0 0,1-1,0 1,-1 0,1 0,0 0,0 0,0 0,0 1,0-1,1 0,-1 2,-3 6,1 1,1 0,0 0,1-1,0 1,0 0,1 0,2 11,-1-6,1-1,1 1,1-1,0 0,1 0,1 0,0-1,4 7,-8-17,1 0,-1 0,1 0,1 0,-1-1,0 1,1-1,0 0,-1 0,1 0,1 0,-1-1,0 1,1-1,-1 0,1-1,-1 1,1-1,0 0,0 0,0 0,-1-1,1 0,0 0,0 0,0 0,0-1,0 0,0 0,50-18,-32 8</inkml:trace>
  <inkml:trace contextRef="#ctx0" brushRef="#br0" timeOffset="523.519">636 247,'-1'0,"1"0,0 0,0 1,0-1,0 0,-1 0,1 0,0 0,0 0,0 0,0 0,-1 0,1 0,0 0,0 0,0 0,0-1,-1 1,1 0,0 0,0 0,0 0,0 0,-1 0,1 0,0 0,0 0,0-1,0 1,0 0,0 0,0 0,-1 0,1 0,0 0,0-1,0 1,0 0,0 0,0 0,0 0,0-1,0 1,0 0,0 0,0 0,0 0,0-1,0 1,0 0,0 0,0 0,0 0,0-1,0 1,0 0,0 0,0 0,0 0,1-1,-1 1,0 0,0 0,13-14,21-11,-9 12,-17 8,0-1,1 2,0-1,0 1,0 1,0-1,1 2,0-1,-1 1,1 1,5-1,-14 2,0 0,0 0,0 0,0 0,0 1,0-1,0 0,0 0,0 1,0-1,0 1,0-1,0 1,0-1,0 1,0 0,0-1,0 1,-1 0,1 0,0-1,0 1,-1 0,1 0,-1 0,1 0,-1 0,1 0,-1 0,0 0,1 0,-1 1,0 1,0 0,0 0,-1 0,0 0,1 0,-1 0,0 0,0 0,0 0,-1 0,1 0,-1 0,-7 11,0 0,0-1,-2 0,-2 2,-33 31,26-28,2 1,0 1,1 0,-13 22,29-41,0 1,0-1,0 1,0-1,0 1,0 0,0-1,0 1,1 0,-1-1,1 1,0 0,-1 0,1 0,0-1,0 1,0 0,0 0,0 0,0-1,1 1,-1 0,1 0,-1-1,1 1,-1 0,1-1,0 1,0 0,0-1,0 1,0-1,0 0,1 1,-1-1,0 0,1 0,-1 1,1-1,-1 0,1-1,-1 1,1 0,0 0,0-1,3 2,1 0,0 0,0-1,1 0,-1 0,0-1,0 1,1-1,-1-1,0 1,0-1,0 0,1-1,23-8</inkml:trace>
  <inkml:trace contextRef="#ctx0" brushRef="#br0" timeOffset="1026.597">1031 493,'12'-8,"0"0,0-1,0 0,-1-1,-1-1,0 0,0 0,-1-1,-1 0,0 0,0-1,-1 0,4-11,-10 21,0 0,0 1,0-1,1 1,0-1,-1 1,1 0,0-1,0 1,0 0,0 0,0 0,1 1,-1-1,1 0,-1 1,1 0,-1-1,1 1,0 0,1 0,-1 1,0 0,-1 0,1 0,0 0,0 1,0-1,0 1,-1 0,1 0,0 0,-1 0,1 0,-1 1,1-1,-1 1,1-1,-1 1,0 0,4 3,0 0,-1 1,0 0,-1-1,1 1,-1 1,0-1,0 1,-1-1,0 1,0 0,-1 1,0-1,0 0,-1 0,1 2,-9 44,2-31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7T06:21:54.125"/>
    </inkml:context>
    <inkml:brush xml:id="br0">
      <inkml:brushProperty name="width" value="0.05" units="cm"/>
      <inkml:brushProperty name="height" value="0.05" units="cm"/>
      <inkml:brushProperty name="color" value="#004F8B"/>
      <inkml:brushProperty name="ignorePressure" value="1"/>
    </inkml:brush>
  </inkml:definitions>
  <inkml:trace contextRef="#ctx0" brushRef="#br0">33 17,'-1'-1,"1"1,-1 0,1-1,-1 1,1 0,-1-1,1 1,-1 0,1 0,-1 0,0-1,1 1,-1 0,1 0,-1 0,0 0,1 0,-1 0,1 0,-1 0,0 0,1 1,-1-1,1 0,-1 0,0 0,1 1,-1-1,1 0,-1 1,1-1,-1 0,1 1,-1-1,1 1,0-1,-1 1,1-1,0 1,-1-1,1 1,0-1,-1 1,1-1,0 1,0-1,0 1,0 0,-1-1,1 1,0 0,0 0,-8 33,8-25,1 0,0 0,1 0,0 0,0 0,1 0,0-1,1 0,0 1,0-1,1-1,0 1,0-1,0 1,4 1,16 19,1-2,1 0,5 1,-21-18,3 3,1-1,0-1,1 0,0-1,0-1,1 0,0-1,0-1,1 0,0-2,2 0,12 1</inkml:trace>
  <inkml:trace contextRef="#ctx0" brushRef="#br0" timeOffset="470.546">378 90,'0'5,"-4"8,-6 8,-10 8,-4 3,-4 5,-1 0,1 3,5-2,1-3,6 0,5 0,0-3,2-2,2-7</inkml:trace>
  <inkml:trace contextRef="#ctx0" brushRef="#br0" timeOffset="471.546">575 312,'0'5,"0"4,-4 11,-2 5,1 2,0 6,2 1,1-1,1-2,1-2,0-6</inkml:trace>
  <inkml:trace contextRef="#ctx0" brushRef="#br0" timeOffset="954.948">920 90,'0'5,"0"8,0 8,0 8,0 8,0 1,-4 3,-2 3,-3-2,-1 0,2-3,1-3,3-4,2-4,1-6</inkml:trace>
  <inkml:trace contextRef="#ctx0" brushRef="#br0" timeOffset="1416.52">674 387,'0'-4,"8"-6,8-1,8 1,14-1,8 0,5 3,6 2,2 2,-1 3,-6 0,-11 1</inkml:trace>
  <inkml:trace contextRef="#ctx0" brushRef="#br0" timeOffset="1950.381">1290 239,'-17'15,"1"2,0 0,1 1,1 0,1 1,1 0,0 2,2-1,0 1,1 0,1 1,-3 17,10-36,0 0,1 1,-1-1,1 0,0 0,0 1,0-1,1 0,-1 0,1 1,-1-1,1 0,0 0,0 0,1 0,-1 0,1 0,-1 0,1 0,0-1,0 1,0-1,0 1,0-1,1 0,-1 0,1 0,0 0,-1 0,1 0,0-1,0 0,0 1,3-1,1 2,0-2,1 1,-1-1,1 0,0 0,-1-1,1 0,0-1,-1 1,1-1,-1-1,1 0,-1 0,5-2,16-8,-1-2,-1-1,0-1,-1-1,-1-1,0-1,-1-1,-2-2,0 0,-1-1,-1 0,8-16,-25 36,0 1,-1 0,1-1,-1 1,0-1,1 0,-1 1,0-1,0 0,-1 0,1 1,-1-1,1 0,-1 0,0 0,0 0,0 0,-1 0,1 0,-1 1,1-1,-1 0,0 0,0 0,0 1,0-1,-1 1,1-1,-1 1,0-1,1 1,-1 0,0 0,-1-1,-17-18</inkml:trace>
  <inkml:trace contextRef="#ctx0" brushRef="#br0" timeOffset="1951.381">1512 213,'0'9,"-4"6,-2 6,1 7,1 3,1 0,1 0,5-2,2-1,5-2,4-5,0-5</inkml:trace>
  <inkml:trace contextRef="#ctx0" brushRef="#br0" timeOffset="2454.324">1783 387,'34'-4,"-28"2,0 1,0 0,1 0,-1 1,0 0,0 0,0 1,4 0,-8-1,-1 1,1 0,-1 0,1 0,-1 0,1 0,-1 0,0 0,1 0,-1 0,0 1,0-1,0 1,0-1,0 0,0 1,0 0,0-1,-1 1,1-1,-1 1,1 0,-1 0,0-1,1 1,-1 0,0 0,0-1,0 1,-1 0,1 0,0-1,-1 2,0 6,-1-1,-1 0,1 0,-1 0,-1 0,1 0,-2 0,1-1,-3 4,-22 46,27-53,1 0,0 0,0 0,1 0,-1 0,1 0,0 0,0 0,0 0,0 0,1 0,-1 0,1 0,1 1,-2-4,1 1,0 0,0-1,-1 1,1-1,1 0,-1 1,0-1,0 0,0 1,1-1,-1 0,0 0,1 0,-1 0,1-1,0 1,-1 0,1 0,-1-1,1 1,20 5</inkml:trace>
  <inkml:trace contextRef="#ctx0" brushRef="#br0" timeOffset="3016.638">2203 213,'2'0,"0"0,1 0,-1 0,0 0,1 0,-1 0,0 1,1-1,-1 1,0 0,0-1,1 1,-1 0,0 0,0 0,0 1,0-1,0 0,0 1,-1 0,1-1,0 1,-1 0,1 0,-1-1,0 1,1 0,-1 1,0-1,0 0,-1 0,1 0,0 1,-1-1,1 0,-1 1,0-1,0 0,0 1,0 6,-1-1,0 1,0-1,-1 0,0 1,0-1,-1 0,-1 0,1 0,-2 1,-1 2,1 1,0 0,1 0,0 0,0 0,2 1,-1-1,2 2,0-12,1 1,0-1,0 0,0 1,0-1,0 0,0 1,1-1,-1 0,1 1,0-1,0 0,0 0,0 0,0 0,0 0,0 0,1 0,-1 0,1 0,-1 0,1-1,0 1,0-1,0 1,-1-1,1 0,1 0,-1 0,0 0,0 0,0 0,1 0,-1-1,0 1,0-1,1 0,-1 1,0-1,1 0,-1 0,1-1,-1 1,0-1,2 1,11-3,0-1,0 0,-1-1,1 0,-1-1,0-1,0 0,-1-1,9-7,11-7</inkml:trace>
  <inkml:trace contextRef="#ctx0" brushRef="#br0" timeOffset="3518.185">2523 140,'0'4,"9"10,6 7,5 3,4 7,1 2,2 4,3 0,2-3,-1-2,-1-3,-2-2,-6-1,3-6,-4-5</inkml:trace>
  <inkml:trace contextRef="#ctx0" brushRef="#br0" timeOffset="3519.185">2967 140,'-4'4,"-6"10,-5 7,-4 3,-4 7,3 6,0 1,0 3,-1 2,-6-1,-2-1,-5 3,0-3,1-4,2-4,2-4,6-6</inkml:trace>
  <inkml:trace contextRef="#ctx0" brushRef="#br0" timeOffset="4002.436">3164 337,'2'1,"0"-1,0 1,0-1,0 1,-1 0,1-1,0 1,-1 0,1 0,0 0,-1 0,1 1,-1-1,0 0,1 1,-1-1,0 1,0-1,0 1,0-1,0 1,0 0,-1 0,1-1,0 1,-1 0,1 0,-1 0,1 2,0 1,0-1,0 0,0 1,-1-1,0 1,0-1,0 0,0 1,-1-1,-1 4,-3 5,-2-2,1 1,-1-1,-1 0,0-1,-1 1,0-2,0 1,-1-1,-1 0,0 0,1 0,0 1,1 1,0 0,0 0,1 0,0 1,1 0,-1 5,7-15,1 0,-1 0,1 0,-1 0,1 0,0 0,0 0,0 0,0 0,0 0,1 0,-1 0,0-1,1 1,0 0,-1 0,1 0,0 0,0-1,0 1,0 0,0-1,0 1,1-1,-1 1,0-1,1 0,-1 0,1 1,0-1,-1 0,1 0,0 0,-1-1,1 1,0 0,0-1,0 1,0-1,1 1,9 2,0 0,0-1,0 0,0-1,0 0,4-1,7-2,0-1,0-1,0-2,0 0,-1-1,0-1,0-1,-1-1,0-1,-1-1,0-1,16-10</inkml:trace>
  <inkml:trace contextRef="#ctx0" brushRef="#br0" timeOffset="4841.409">3879 115,'-4'0,"-6"4,0 10,-4 11,1 5,3 2,3 0,2-2,3-1,1 2,5 1,2 2,0 1,-1-2,-2-7</inkml:trace>
  <inkml:trace contextRef="#ctx0" brushRef="#br0" timeOffset="5366.208">3683 435,'-9'0,"15"-4,18-1,14-1,8-2,6 0,1 1,-3 1,-7 3,-6 1,-9 1</inkml:trace>
  <inkml:trace contextRef="#ctx0" brushRef="#br0" timeOffset="6043.515">4496 213,'0'-1,"0"-1,0 1,0-1,0 0,0 1,-1-1,1 1,-1-1,1 1,-1-1,0 1,1-1,-1 1,0 0,0-1,0 1,0 0,0 0,-1-1,1 1,0 0,0 0,-1 0,-1-1,-1 1,1-1,0 1,-1 0,1 0,-1 0,1 1,-1-1,1 1,-1 0,0 0,-4 0,0 0,-1 1,1 0,0 1,0 0,0 0,0 0,0 1,-3 2,-5 5,0 1,1 1,0 0,1 1,1 0,0 1,0 1,-3 6,-10 16,1 2,-18 39,39-70,0-1,1 1,0 0,0 0,1 0,0 0,1 1,-1-1,2 0,-1 1,1 4,1-10,-1 0,1-1,-1 1,1 0,0-1,0 1,0 0,1-1,-1 1,1-1,-1 0,1 1,0-1,0 0,0 0,0 0,0 0,0-1,0 1,1 0,-1-1,1 0,-1 1,1-1,-1 0,1 0,0-1,0 1,-1-1,1 1,0-1,0 0,0 0,-1 0,1 0,2-1,9 0,-1 0,1-2,0 1,0-2,-1 0,0-1,0 0,0 0,0-2,-1 0,0 0,2-2,21-16,-1-2,-1-1,9-12,-27 26,0-2,0 1,-2-2,0 0,-1 0,-1-1,0-1,-1 0,-2 0,0-1,-1 0,1-3,-7 19,-1 1,1-1,-1 0,1 1,-1-1,0 0,0 0,-1 1,1-1,-1 1,0-1,0 0,0 1,0-1,0 1,-1 0,0-1,0 1,0 0,0 0,0 0,0 0,-1 1,1-1,-1 1,0-1,0 1,0 0,0 0,0 0,0 0,-1 1,1-1,-1 1,1 0,-1 0,1 0,-1 1,0-1,1 1,-1 0,0 0,1 0,-1 0,0 1,1-1,-1 1,0 0,1 0,-1 1,1-1,-2 2,-5 2,0 0,0 1,1 0,0 1,0 0,1 0,0 1,0 0,1 0,0 1,0 0,1 0,0 1,-1 2,4-7,1 1,-1 0,1-1,0 1,0 0,0 1,1-1,0 0,0 0,1 0,0 1,0-1,0 0,1 0,0 1,0-1,0 0,1 0,0 0,0 0,1 0,0-1,0 1,0-1,2 3,3 1,0 0,0 0,1-1,0 0,1-1,-1 0,1 0,1-1,-1-1,1 1,0-2,0 0,10 3,7-1</inkml:trace>
  <inkml:trace contextRef="#ctx0" brushRef="#br0" timeOffset="6484.033">4742 411,'1'-1,"-1"0,1 0,-1 0,1 0,0 0,-1 0,1 0,0 1,0-1,-1 0,1 0,0 1,0-1,0 0,0 1,0-1,0 1,0-1,0 1,0 0,0-1,0 1,0 0,1 0,-1-1,0 1,0 0,0 0,0 1,0-1,1 0,36 4,-34-3,0 1,0 0,0 0,0 0,0 0,-1 1,1 0,-1-1,0 1,1 1,-1-1,-1 0,1 1,0-1,-1 1,0 0,0 0,0 0,0 0,-1 0,1 0,-1 1,0-1,-1 0,1 2,-1 1,0 1,0-1,-1 1,0-1,-1 0,1 1,-1-1,-1 0,1 0,-1 0,-1 0,1-1,-1 1,-2 1,-6 8,0-1,-1-1,-5 4,-21 24,38-42,1 1,-1 0,0-1,1 1,-1 0,0-1,1 1,-1 0,1 0,-1 0,1-1,0 1,-1 0,1 0,0 0,0 0,-1 0,1 0,0 0,0 0,0 0,0 0,0-1,1 1,-1 1,0-2,1 1,0 0,0-1,-1 1,1-1,0 1,0-1,0 0,-1 1,1-1,0 0,0 0,0 0,0 1,0-1,0 0,0 0,0 0,-1 0,2-1,47-7,19-11,-35 11</inkml:trace>
  <inkml:trace contextRef="#ctx0" brushRef="#br0" timeOffset="6983.942">5039 435,'6'-5,"1"0,0 0,0 1,0 0,1 0,-1 0,1 1,0 0,4 0,76-18,-77 19,-6 1,0 0,-1 0,1 1,0 0,-1 0,1 0,0 1,-1-1,1 1,0 0,-1 1,1-1,-1 1,0 0,1 0,-1 0,-2-1,-1 1,1-1,-1 0,1 1,-1-1,0 1,0 0,0-1,0 1,0 0,0 0,0-1,0 1,-1 0,1 0,-1 0,1 0,-1 0,0 0,0 0,0 0,0 0,0 0,0 0,0 0,-1 0,1 0,-1 0,1 0,-1 0,0-1,0 1,0 0,0 0,0-1,0 1,0-1,-1 2,-2 2,0-1,0 1,0-1,-1 0,1 0,-1 0,0 0,0-1,-5 3,-28 23,38-29,0 1,0-1,-1 0,1 1,0-1,0 0,0 1,0-1,0 0,0 1,0-1,0 0,0 1,0-1,0 0,0 1,0-1,0 0,1 1,-1-1,0 0,0 1,0-1,0 0,1 0,-1 1,0-1,0 0,0 0,1 1,-1-1,0 0,1 0,-1 0,0 1,0-1,1 0,-1 0,0 0,1 0,-1 0,0 0,1 0,-1 1,0-1,1 0,-1 0,0 0,1 0,-1-1,0 1,1 0,-1 0,0 0,1 0,21 2,-22-2,11 1,0-1,-1 2,0-1,1 2,-1-1,0 1,8 4,-15-6,0 1,0-1,0 0,0 1,-1 0,1 0,-1 0,1 0,-1 0,0 0,0 0,0 1,0-1,0 1,0 0,-1-1,1 1,-1 0,0 0,0 0,0 0,0 0,-1 0,1 0,-1 1,0-1,1 0,-2 2,1-2,-1 1,0-1,0 0,0 0,-1 0,1 1,-1-1,0-1,0 1,0 0,0 0,0-1,-1 1,1-1,-1 0,1 1,-1-1,0-1,0 1,0 0,-3 1,-9 4,0-1,0 0,-14 4,-2-2</inkml:trace>
  <inkml:trace contextRef="#ctx0" brushRef="#br0" timeOffset="7685.466">5458 164,'9'8,"6"4,5 3,4 3,5 3,3 2,0 2,-2 0,3 1,0-1,-2 0,-1 0,-2 0,-6-4</inkml:trace>
  <inkml:trace contextRef="#ctx0" brushRef="#br0" timeOffset="8220.483">5951 90,'-8'0,"-8"9,-4 10,-8 12,-3 7,-5 7,-4 8,0-5,-2 2,3 0,3 1,8-4,1-2,4-5,2-4,5-9</inkml:trace>
  <inkml:trace contextRef="#ctx0" brushRef="#br0" timeOffset="8737.445">6272 288,'1'0,"1"1,-1-1,1 1,-1-1,1 1,-1 0,1 0,-1 0,0-1,0 1,1 0,-1 1,0-1,0 0,0 0,0 0,0 1,0-1,-1 0,1 1,0-1,-1 1,1-1,-1 1,1-1,-1 1,0-1,0 1,1 0,0 4,0-1,0 1,-1 0,0 0,1 0,-2 0,1 0,-1 0,-1 0,1-1,-1 1,0-1,0 1,-1-1,0 0,0 0,0 0,0 0,-1-1,1 0,-1 1,-1-1,-7 6,0 0,-1-2,0 1,-6 2,-10 6,68-18,21-18,29-6,-81 23,1 0,-1 1,1 1,-1-1,1 1,0 1,-1 0,1 0,1 1,-8-2,0 0,0 0,0 1,-1-1,1 1,0-1,0 1,0 0,-1-1,1 1,0 0,-1 0,1 0,-1 0,1 1,-1-1,1 0,-1 1,0-1,0 1,0-1,0 1,0 0,0-1,0 1,0 0,-1 0,1-1,-1 1,1 0,-1 0,0 0,1 0,-1 0,0 0,0-1,-1 1,1 0,0 0,-1 0,1 0,-1 0,1-1,-1 1,0 0,0 0,0 0,-3 5,0 0,-1 0,0-1,0 0,0 0,0 0,-1 0,0-1,-1 0,-6 4,-15 6,-2-1,0-1,-21 5,48-17,-29 10</inkml:trace>
  <inkml:trace contextRef="#ctx0" brushRef="#br0" timeOffset="9250.126">6691 239,'-4'0,"11"4,8 1,11 0,9 0,6-2,6-1,-2-6,0-1,-3-4,-1-1,-7 1</inkml:trace>
  <inkml:trace contextRef="#ctx0" brushRef="#br0" timeOffset="9251.126">6814 387,'0'4,"9"1,6 1,5-2,4-5,2-3,4 0,2 0,-5 1</inkml:trace>
  <inkml:trace contextRef="#ctx0" brushRef="#br0" timeOffset="9928.642">7677 115,'5'-35,"-3"29,-1 1,0-1,0 1,-1-1,0 0,0 1,0-1,0-1,-1 6,1-1,-1 1,0-1,1 1,-1-1,0 1,0 0,0-1,0 1,0 0,0-1,-1 1,1 0,0 0,0 0,-1 0,1 1,-1-1,1 0,-1 0,1 1,-1-1,1 1,-1-1,1 1,-1 0,0 0,1 0,-1 0,-1 0,-2 0,0 0,1 1,-1 0,1 0,-1 0,1 1,-1-1,1 1,0 0,0 0,0 1,0-1,0 1,-3 3,-49 46,39-32,0 0,2 1,0 0,1 2,2-1,0 2,1-1,-6 24,7-13,1 1,2-1,1 1,2 1,2-1,1 11,1-43,-1 0,2 1,-1-1,0 0,1 0,-1 0,1 0,0 0,0 0,0 0,0 0,1 0,-1 0,1 0,0-1,0 1,0 0,0-1,0 0,0 0,3 3,-2-4,1 1,-1 0,1-1,-1 0,1 0,0 0,-1 0,1 0,0-1,0 0,-1 0,1 0,0 0,0 0,-1-1,1 1,0-1,2-1,12-4,-1-1,0-1,0 0,-1-1,0-1,-1 0,12-10,-4 1,-1-1,0-1,-2-1,8-10,-27 30,1 1,0-1,-1 0,0 0,0 0,1 0,-1 0,0 0,-1-1,1 1,0 0,-1 0,1-1,-1 1,1 0,-1-1,0 1,0 0,0-1,-1 1,1 0,-1 0,0 1,0-1,0 1,0-1,0 1,0-1,0 1,0 0,-1-1,1 1,0 0,-1 0,1 0,-1 0,0 0,1 1,-1-1,0 0,0 0,-5-1,-1 0,0 0,0 1,0 0,0 0,0 1,0 0,0 1,0-1,-5 2,-1 2,1 0,0 0,0 1,0 1,1 0,-1 1,1 0,1 1,-1 1,-18 15,2 1,-17 20,23-23</inkml:trace>
  <inkml:trace contextRef="#ctx0" brushRef="#br0" timeOffset="10387.172">7702 435,'3'-2,"0"-1,0 1,1 0,0 0,-1 0,1 0,0 0,0 1,0 0,0 0,0 0,0 0,0 1,0-1,0 1,0 0,0 1,0-1,1 0,1 2,0-1,0 0,0 1,0 0,-1 0,1 0,0 1,-1 0,0 0,0 0,0 1,0 0,0-1,1 4,-3-4,-1 0,0 0,0 0,0 0,0 0,0 1,-1-1,1 1,-1-1,0 1,0 0,0-1,-1 1,1 0,-1 0,0-1,0 1,0 0,0 0,-1-1,0 1,0 0,0-1,-1 3,-4 9,0-1,-1 0,-1 0,0-1,-5 5,-10 17,22-34,1-1,-1 1,1 0,-1 0,1-1,-1 1,1 0,0 0,-1 0,1 0,0 0,0 0,-1-1,1 1,0 0,0 0,0 0,0 0,0 0,0 0,1 0,-1 0,0 0,0 0,1-1,-1 1,0 0,1 0,-1 0,1 0,1 0,-1 0,1 0,-1 0,1-1,-1 1,1 0,0-1,-1 1,1-1,0 0,-1 1,1-1,0 0,0 0,0 0,8 0,1-1,-1 0,0-1,1 0,-1-1,35-12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7T06:22:07.174"/>
    </inkml:context>
    <inkml:brush xml:id="br0">
      <inkml:brushProperty name="width" value="0.05" units="cm"/>
      <inkml:brushProperty name="height" value="0.05" units="cm"/>
      <inkml:brushProperty name="color" value="#004F8B"/>
      <inkml:brushProperty name="ignorePressure" value="1"/>
    </inkml:brush>
  </inkml:definitions>
  <inkml:trace contextRef="#ctx0" brushRef="#br0">313 45,'0'-2,"0"0,-1 0,1 0,-1 0,1 0,-1 0,0 0,0 0,0 0,0 1,0-1,0 0,0 1,0-1,-1 1,1-1,-1 1,1-1,-1 1,0 0,1 0,-1 0,0 0,0 0,0 0,0 1,0-1,0 1,0-1,0 1,0 0,0 0,-1 0,-2-1,0 0,0 1,0 0,0 0,-1 1,1-1,0 1,0 0,0 1,1-1,-1 1,0 0,-2 1,-10 9,0 0,1 1,0 1,1 0,1 1,0 1,1 0,0 1,2 1,0 0,1 0,1 1,-4 10,12-27,1 0,-1 0,0 1,1-1,-1 1,1-1,-1 1,1-1,0 0,0 1,1-1,-1 1,0-1,1 1,-1-1,1 0,0 1,0-1,0 0,0 0,0 1,0-1,1 0,1 1,0 0,0 0,0-1,0 1,1-1,-1 0,1 0,0 0,-1 0,1-1,0 1,0-1,1 0,9 2,0-1,0 0,1-1,-1 0,0-2,0 1,13-3,-15 0,-1 1,1-1,-1-1,0 0,0-1,0 0,-1-1,0 0,0 0,0-1,-1 0,0-1,6-7,-10 10,0-1,-1 1,1-1,-1-1,-1 1,1-1,-1 1,0-1,0 0,-1 0,0 0,-1 0,1 0,-1-1,-1 1,1-1,-1 1,0 0,-1-1,0 1,0 0,-2-4,2 5,0 1,-1-1,0 1,0-1,-1 1,1 0,-1 0,0 0,-1 0,1 0,-3-1,5 4,-1 1,1 0,-1 0,0 1,1-1,-1 0,0 0,0 1,1-1,-1 1,0 0,0-1,0 1,1 0,-1 0,0 0,0 0,0 0,0 1,0-1,1 1,-1-1,0 1,0-1,1 1,-1 0,0 0,1 0,-1 0,1 0,-1 0,1 0,0 1,0-1,-1 0,1 1,0-1,0 1,-5 5,0 1,1 0,0 0,0 0,1 0,0 1,0-1,1 1,0 0,1 1,0-1,0 0,1 0,0 1,1 6,-1 9,2 0,1 1,0-1,2 0,3 8,-6-28,1 0,-1 0,1 0,0 0,0-1,1 1,-1-1,1 1,0-1,0 0,0 0,1 0,0 0,0-1,0 1,0-1,0 0,0 0,1-1,0 1,-1-1,1 0,0 0,3 0,6 1,-1-1,1 0,-1 0,1-2,0 0,0 0,-1-2,13-1,10-4</inkml:trace>
  <inkml:trace contextRef="#ctx0" brushRef="#br0" timeOffset="536.382">683 217,'0'0,"-1"0,0 1,0-1,0 0,1 0,-1 0,0-1,0 1,0 0,1 0,-1 0,0 0,0-1,1 1,-1 0,0-1,1 1,-1-1,0 1,1-1,-1 1,0-1,6-10,28-11,-19 16,0 0,1 1,0 1,0 0,0 1,0 0,8 1,-19 2,0-1,-1 1,1 0,0 0,0 0,-1 0,1 1,0 0,-1 0,1 0,-1 0,1 0,-1 1,1-1,-1 1,0 0,0 0,0 0,0 1,0-1,0 1,-1-1,1 1,-1 0,0 0,0 0,0 0,0 1,0-1,-1 0,0 1,1-1,-1 2,0 0,-1 0,0 0,-1 0,1 0,-1 0,0 0,0-1,0 1,0 0,-1-1,0 1,0-1,-1 1,1-1,-1 0,0 0,0 0,0 0,0-1,-1 1,1-1,-2 1,-9 9,0-1,-1-1,-1 0,0-1,-2 1,-25 8,28-12,40-15,-24 7,10-3,0 0,0 1,0 1,0 0,0 0,11 0,-19 2,0 0,-1 1,1-1,-1 1,1-1,-1 1,1 0,-1 0,0 0,1 0,-1 0,0 1,0-1,0 1,0-1,0 1,0 0,0 0,0 0,-1 0,1 0,-1 0,1 0,-1 0,0 1,0-1,0 0,0 1,-1-1,1 1,-1-1,1 1,-1 1,2 1,-1 1,0 0,0-1,-1 1,1 0,-1 0,-1-1,1 1,-1 0,0 0,0-1,-1 1,1-1,-1 1,0-1,-1 0,0 1,1-1,-2-1,1 1,0 0,-1-1,0 1,0-1,0 0,-1-1,1 1,-1-1,0 0,0 0,0 0,0-1,-4 2,-26 10,2-1</inkml:trace>
  <inkml:trace contextRef="#ctx0" brushRef="#br0" timeOffset="1027.692">980 488,'1'1,"1"0,-1 0,1 0,0 0,0 0,-1-1,1 1,0-1,0 0,0 1,-1-1,1 0,0 0,0 0,0 0,0 0,0 0,-1-1,1 1,1-1,41-13,-36 11,38-12,-2-2,0-3,0-1,-2-2,30-22,-31 0,-47 65,1-1,0 2,2-1,0 0,1 1,-4 105,6-103</inkml:trace>
  <inkml:trace contextRef="#ctx0" brushRef="#br0" timeOffset="1536.551">1670 20,'-4'0,"-6"-5,-9 0,-2 12,3 10,5 10,12 5,15 5,10 0,8 3,4-2,-1-2,3-4,-1 1,-3 0,-3-3,-7-5</inkml:trace>
  <inkml:trace contextRef="#ctx0" brushRef="#br0" timeOffset="2075.267">1942 168,'-9'0,"-2"8,-4 7,-3 10,1 4,-1 6,3 1,0 3,2 3,-1-1,3 1,-2-3,1-4,4-3,2-8</inkml:trace>
  <inkml:trace contextRef="#ctx0" brushRef="#br0" timeOffset="2076.267">2138 365,'0'4,"0"6,0 5,0 5,0 2,0 2,0 2,0 4,5 1,0 0,5-2,0-1,-2-5</inkml:trace>
  <inkml:trace contextRef="#ctx0" brushRef="#br0" timeOffset="2516.465">2607 217,'0'-4,"4"-6,-2-1,-7 2,-6 14,-1 11,1 7,-1 7,1 4,3 0,2-2,2-2,7 2,2 0,0-1,4-2,0-6</inkml:trace>
  <inkml:trace contextRef="#ctx0" brushRef="#br0" timeOffset="3075.522">2409 390,'9'0,"6"0,10 0,4 0,6 0,6 0,-1 0,-3 4,-7 2</inkml:trace>
  <inkml:trace contextRef="#ctx0" brushRef="#br0" timeOffset="3590.668">3199 193,'-3'-1,"1"-1,0 1,-1-1,1 1,0-1,0 0,0 0,0 0,0 0,0 0,0 0,1-1,-19-17,15 17,1 1,-1 0,0 0,1 0,-1 0,0 1,0 0,0 0,-1 0,1 0,0 1,0 0,0 0,0 1,-4 0,0 1,-1 0,1 1,0 0,0 1,1 0,-1 0,1 1,-5 3,-2 2,1 1,1 1,-1 0,2 0,0 1,0 1,2 0,-1 1,0 3,2-2,0 1,2 0,0 0,1 1,0-1,-2 19,7-32,0 0,0 0,1 0,0 0,-1 0,1 0,1 0,-1 0,1 0,-1 0,1 0,0-1,1 1,-1 0,1 0,-1-1,1 1,0-1,0 1,1-1,-1 0,1 0,0 0,0 0,0 0,0-1,0 0,0 1,1-1,-1 0,1 0,-1-1,1 1,1 0,0-1,-1 0,1 0,0 0,0 0,0-1,0 0,-1 0,1 0,0-1,0 1,0-1,0 0,-1 0,1-1,2-1,2-1,0-1,0 0,-1 0,0-1,0 0,-1 0,7-6,6-11,-1 0,-1 0,0-2,10-21,-27 44,5-7,1-1,-2 0,1-1,-1 1,-1-1,0 0,0 0,-1-1,-1 1,0 0,1-12,-3 22,0 0,0 0,0 0,0 0,0 0,0 0,0 0,0 0,0 0,0 0,-1 1,1-1,0 0,-1 0,1 0,0 0,-1 0,1 1,-1-1,0 0,1 0,-1 1,0-1,1 0,-1 1,0-1,0 1,1-1,-1 1,0-1,0 1,0-1,0 1,0 0,1 0,-1-1,0 1,0 0,0 0,0 0,0 0,0 0,0 0,0 0,0 0,0 1,0-1,0 0,0 0,1 1,-1-1,0 1,0-1,0 1,1-1,-1 1,0-1,0 1,-4 2,1 1,-1-1,1 1,-1 0,1 0,0 0,0 1,1-1,-1 3,-3 5,0 1,1 0,1 0,0 0,1 1,0 0,1 0,1 0,0 0,1 0,1 0,0 1,1 2,-1-10,2 0,-1 0,1 0,0 0,0 0,1 0,0 0,0-1,1 1,-1-1,2 0,-1 0,0 0,1-1,0 0,1 0,-1 0,1 0,0-1,0 0,0 0,1 0,-1-1,1 0,0-1,1 1,-1 0,0-1,1 0,-1 0,1-1,-1 1,1-2,0 1,0-1,-1 0,1-1,0 0,-1 0,1-1,-1 1,6-3,11-8</inkml:trace>
  <inkml:trace contextRef="#ctx0" brushRef="#br0" timeOffset="4080.84">3494 365,'2'-1,"-1"0,1-1,-1 1,1 0,-1 0,1 0,0 0,0 0,0 0,-1 1,1-1,0 1,0-1,0 1,0 0,0-1,0 1,0 0,0 0,0 1,0-1,0 0,0 1,-1-1,1 1,0-1,0 1,0 0,0 0,-1 0,1 0,0 0,-1 0,1 0,-1 1,0-1,1 1,1 1,0 0,0 0,0 0,-1 1,1-1,-1 1,0-1,0 1,0 0,-1 0,1-1,-1 1,0 0,0 1,-1-1,1 0,-1 2,-1-1,0 0,0 0,-1-1,1 1,-1 0,-1-1,1 1,-1-1,1 0,-1 1,0-1,-1-1,1 1,-1 0,0-1,1 0,-1 0,-1 0,0 0,-11 8,-2 0,1-2,-2 0,-2 0,-9 1,24-8,-1 0,1 0,0 1,-1 0,1 0,0 0,-2 3,7 0,11-2,13 0,8-4,-17-1,0 1,0 1,-1 0,1 1,5 2,-17-4,0 1,1-1,-1 1,0 0,0 0,0 0,0 0,0 0,0 0,0 1,0-1,0 1,0-1,-1 1,1 0,-1-1,1 1,-1 0,0 0,0 0,0 0,0 0,0 0,0 1,0-1,-1 0,1 0,-1 1,1-1,-1 0,0 1,0 1,-1-1,1 0,-1 0,1 0,-1 0,0 0,0 0,0 0,-1-1,1 1,-1 0,0-1,1 1,-1-1,0 0,0 1,-1-1,-1 2,-45 28,24-19</inkml:trace>
  <inkml:trace contextRef="#ctx0" brushRef="#br0" timeOffset="4502.554">3692 611,'5'-1,"-1"0,1 0,-1-1,0 0,1 0,-1 0,0 0,0-1,0 0,0 1,-1-1,1-1,-1 1,0 0,0-1,3-3,33-28,-30 30,1 1,-1 0,1 1,0 0,0 0,0 1,0 1,1 0,3 0,-9 0,0 1,0 0,0 0,0 1,-1-1,1 1,0 0,0 0,0 1,-1-1,1 1,-1 0,1 1,-1-1,0 1,0-1,0 1,0 1,-1-1,3 3,-5-5,0 1,0 0,0 0,0 0,0 0,-1 0,1 0,-1 0,1 0,-1 0,0 0,0 0,0 0,0 0,0 0,0 0,-1 0,1 0,-1 0,1 0,-1 0,0 0,1 0,-1 0,0 0,-1-1,1 1,0 0,0-1,-1 1,1-1,-1 1,0 0,-8 8,-1-1,0 0,0 0,-8 3,9-5,-18 10,-31 22,55-36,1-1,0 1,0 0,0 0,1 0,-1 0,1 1,-1-1,1 1,0-1,0 1,1 0,-1-1,0 3,2-4,0 0,0 0,0 0,0 0,1 0,-1 0,0 0,1 0,-1 0,1 0,0-1,0 1,0 0,0 0,0-1,0 1,0 0,0-1,1 1,0 0,14 12</inkml:trace>
  <inkml:trace contextRef="#ctx0" brushRef="#br0" timeOffset="5032.685">4111 45,'10'23,"-1"1,-2 0,0 0,-2 1,-1 0,0 0,-2 0,6 37,-6-51,0-1,1 1,0-1,0 0,1 0,1-1,-1 1,2-1,-1 0,1 0,1-1,0 0,0 0,0 0,1-1,0 0,0 0,1-1,0 0,0-1,0 0,1-1,0 1,0-2,0 1,0-2,0 1,4-1,12 3</inkml:trace>
  <inkml:trace contextRef="#ctx0" brushRef="#br0" timeOffset="5521.497">4555 94,'-3'1,"-1"-1,1 1,0 0,-1 0,1 0,0 1,0-1,0 1,0-1,0 1,0 0,0 0,-1 2,-39 37,27-25,-68 72,-71 97,-28 33,159-195,4-7</inkml:trace>
  <inkml:trace contextRef="#ctx0" brushRef="#br0" timeOffset="5872.639">4531 415,'4'0,"6"8,1 7,-2 6,-1 7,-8 3,-7 0,-6 4,-2-1,-2-1,2-2,11-2,16-7,9-6,10-10,3-11,-3-4</inkml:trace>
  <inkml:trace contextRef="#ctx0" brushRef="#br0" timeOffset="6585.901">5147 168,'-4'0,"-10"0,-3 8,-2 7,-2 6,-2 7,3 3,0 4,5 2,4-3,4-2,7-2,4-3,6-1,4-1,1-5</inkml:trace>
  <inkml:trace contextRef="#ctx0" brushRef="#br0" timeOffset="7069.675">4826 464,'-4'0,"15"0,11-4,13-2,14 1,10 0,13-2,-2 0,-9 0,-14 3</inkml:trace>
  <inkml:trace contextRef="#ctx0" brushRef="#br0" timeOffset="7795.5">5640 241,'0'-3,"-1"0,1 0,-1 0,1 0,-1 0,0 0,0 0,-1 0,1 0,-1 0,1 1,-1-1,0 0,0 1,0-1,0 1,0 0,-1 0,1 0,-1 0,1 0,-1 1,0-1,1 1,-1-1,0 1,0 0,0 0,0 0,0 1,-1-1,1 1,0 0,0 0,-1 0,-5-1,0 0,-1 1,1 1,0-1,0 2,0-1,0 1,0 0,0 1,0 0,-4 3,-6 6,2 1,0 1,0 1,1 0,1 1,1 0,0 1,1 1,1 0,1 1,0 0,1 1,2 0,0 1,-3 11,10-29,0 1,0 0,0-1,0 1,1 0,0 0,-1 0,1-1,0 1,1 0,-1 0,1-1,0 1,0 0,0-1,0 1,1-1,-1 1,1-1,0 1,0-1,0 0,1 0,1 2,1-1,-1-1,1 1,1-1,-1 0,0 0,1 0,-1-1,1 0,0 0,0 0,0-1,0 1,1-1,3 0,0 0,0 0,1-1,-1-1,0 1,0-2,1 1,-1-2,0 1,0-1,-1 0,1-1,-1-1,0 1,0-1,0-1,0 0,-1 0,0 0,-1-1,1 0,-1-1,0 0,-1 0,2-3,5-8,-1-1,0 0,-2 0,0-1,-2 0,0-1,-1 1,-1-2,-1 1,-2-1,1-2,-4 22,0 1,1-1,-1 0,0 0,-1 0,1 0,0 1,-1-1,1 0,-1 0,0 1,0-1,0 0,0 1,-1-1,1 1,-1 0,1-1,-1 1,0 0,0 0,-2-2,2 3,1 0,-1 1,0-1,0 1,0-1,0 1,0-1,0 1,0 0,0 0,0 0,0 0,0 0,0 1,1-1,-1 1,0-1,0 1,0 0,0-1,0 1,1 0,-1 0,0 0,1 0,-1 1,1-1,-1 0,1 1,0-1,0 1,-1-1,1 2,-6 4,1 1,0 0,1 0,0 1,0 0,1 0,0 0,0 0,1 1,0-1,1 1,0 0,1 0,0 0,0-1,1 1,1 0,-1 0,1 0,1 0,0 0,0 0,1-1,1 1,0 1,0 0,1 1,0-2,1 1,1-1,-1 0,2 0,-1 0,1-1,1-1,0 1,0-1,0-1,1 0,0 0,0-1,1 0,0-1,6 3,8-1</inkml:trace>
  <inkml:trace contextRef="#ctx0" brushRef="#br0" timeOffset="8280.564">6010 390,'17'-1,"0"1,-1 0,1 1,-1 0,1 1,-1 1,0 1,-13-3,0-1,0 1,0 0,0 1,-1-1,1 0,0 1,-1-1,1 1,-1 0,0 0,0 0,1 0,-1 0,0 1,-1-1,1 0,0 1,-1 0,1-1,-1 1,0 0,0 0,0-1,0 1,-1 0,1 0,-1 0,0 0,0 0,0 0,0 0,0 0,0 0,-1 2,-1 1,0 0,0-1,0 1,-1-1,1 0,-1 0,0 0,-1 0,1 0,-1-1,0 1,0-1,-1 0,-3 2,1 0,0 0,0-1,-1 0,0-1,0 0,0 0,-1 0,-7 1,16-5,0 1,0-1,-1 0,1 0,0 0,0 0,0 0,0 1,-1-1,1 0,0 0,0 0,0 0,-1 0,1 0,0 0,0 0,0 0,-1 0,1 0,0 0,0 0,0 0,-1 0,1 0,0 0,0 0,0 0,-1 0,1 0,0 0,0 0,0 0,0-1,-1 1,1 0,0 0,0 0,0 0,0 0,0-1,-1 1,1 0,0 0,0 0,0 0,0-1,0 1,0 0,0 0,0 0,0-1,9-10,19-11,-21 20,-1 0,1 0,0 0,0 1,-1-1,1 2,0-1,0 1,0 0,0 1,0-1,0 1,0 1,0-1,-1 1,3 1,-6-2,1 0,-1 0,0 1,1-1,-1 1,0 0,0 0,0 0,0 0,0 0,-1 1,1 0,-1-1,0 1,1 0,-1 0,0 0,-1 0,1 0,0 1,-1-1,0 0,0 1,0-1,0 1,0-1,-1 1,0 0,0-1,0 1,0 0,0 0,-2 2,0 0,0-1,0 1,0-1,-1 1,0-1,0 0,-1 0,1 0,-1-1,0 1,0-1,-1 0,1 0,-1 0,-5 2,-12 9,-2 0,0-2,-2-1,18-8,-24 12</inkml:trace>
  <inkml:trace contextRef="#ctx0" brushRef="#br0" timeOffset="8807.071">6479 390,'9'-1,"1"-1,0 0,-1 0,0-1,1 0,-1-1,1 0,38-12,-39 14,0 1,0 0,0 1,1 0,-1 1,0 0,0 0,0 1,0 0,0 1,-7-3,0 1,0-1,0 1,0 0,0-1,0 1,0 0,0 0,-1 0,1 1,0-1,-1 0,1 1,-1-1,1 1,-1-1,1 1,-1-1,0 1,0 0,0 0,0 0,0 0,-1 0,1 0,-1 0,1 0,-1 0,1 0,-1 0,0 0,0 0,0 0,0 0,-1 0,1 0,0 0,-1 0,0 0,1 0,-1 0,0 0,0 0,0 0,0-1,-1 2,-5 7,-1 0,0 0,-1 0,0-1,0 0,-1-1,-1 0,1 0,-1-2,0 1,-3 0,-21 15,19-6,29-12,41-11,-44 6,7-2,1 2,-1 0,1 1,3 0,-18 0,0 0,0 0,0 1,0-1,0 1,0-1,0 1,0 0,0 0,0 0,0 0,-1 1,1-1,0 1,-1 0,1 0,-1 0,0 0,0 0,1 0,-1 0,-1 1,1-1,0 1,-1 0,1-1,0 3,-2-2,0 1,0-1,0 0,0 0,-1 0,1 0,-1 0,0 0,0 0,0 0,0 0,0-1,-1 1,1 0,-1-1,0 1,0-1,0 1,0-1,0 0,-1 0,-1 2,-60 42,59-43,-14 8,0-1,0 0,-14 3,5-3</inkml:trace>
  <inkml:trace contextRef="#ctx0" brushRef="#br0" timeOffset="9266.172">6972 144,'8'0,"7"4,2 5,1 6,2 9,2 4,1 1,1 1,1 3,0 0,0-1,0-2,-4-2,-1-1,-1-6,6-5,-3-7</inkml:trace>
  <inkml:trace contextRef="#ctx0" brushRef="#br0" timeOffset="9801.11">7366 144,'-4'4,"-2"5,-3 6,-5 9,-4 8,-3 3,-3 0,0 2,-2 0,5 1,1-2,0 2,-5-1,-3 1,0-2,4-7</inkml:trace>
  <inkml:trace contextRef="#ctx0" brushRef="#br0" timeOffset="10301.743">7589 340,'1'1,"1"0,-1-1,1 1,-1 0,0 0,1 0,-1 1,0-1,0 0,0 0,0 1,0-1,0 0,0 1,0-1,-1 1,1-1,0 1,-1-1,0 1,1 1,9 37,-10-35,-1 1,1-1,-1 1,0 0,0-1,-1 0,0 1,0-1,0 0,-1 0,1 0,-1 0,0 0,-1-1,1 1,-1-1,0 0,0 0,-4 3,-27 36,34-43,1 0,0 1,0-1,0 0,-1 0,1 1,0-1,0 0,0 1,0-1,0 0,0 0,0 1,-1-1,1 0,0 1,0-1,0 0,0 1,0-1,1 0,-1 1,0-1,0 0,0 1,0-1,0 0,0 0,0 1,1-1,-1 0,0 1,0-1,0 0,1 0,-1 1,0-1,0 0,1 0,-1 0,0 0,0 1,19 2,19-7,-4-4,60-11,-88 18,0 1,0-1,0 1,0 0,0 1,0 0,0 0,0 0,-1 0,1 1,0 0,-1 0,4 2,-8-3,1 0,-1 0,1 0,-1 0,0 0,0 0,1 0,-1 0,0 0,0 0,0 1,0-1,0 1,-1-1,1 0,0 1,-1-1,1 1,-1 0,1-1,-1 1,0-1,1 1,-1 0,0-1,0 3,-1-1,0 1,0-1,-1 0,1 1,-1-1,1 0,-1 0,0 0,0 0,0 0,-1-1,0 2,-11 10,0-2,-1 0,-1 0,-6 2,22-13,-37 23,-1 0,0-3,-1-1,-26 8,38-19</inkml:trace>
  <inkml:trace contextRef="#ctx0" brushRef="#br0" timeOffset="10831.646">8229 365,'-4'0,"-10"0,10 0,14 4,14 2,11-1,8-1,6-5,2-2,1-2,-5-3,0 0,-6 0,-9 3</inkml:trace>
  <inkml:trace contextRef="#ctx0" brushRef="#br0" timeOffset="11358.537">8328 562,'-4'0,"7"4,11 2,12-1,6 0,5-2,1-1,2-5,3-3,-6 1</inkml:trace>
  <inkml:trace contextRef="#ctx0" brushRef="#br0" timeOffset="11868.265">8920 611,'9'0,"0"-1,0-1,-1 1,1-2,0 1,-1-1,1 0,-1-1,0 0,0 0,-1-1,1 0,-1 0,0-1,2-2,18-18,-1 0,-1-2,3-8,11-11,-38 46,33-36,-1-2,-2-1,-2-2,-2-1,19-40,-44 80,-1 0,0 0,1-1,-1 1,0-1,-1 1,1-1,-1 0,1 1,-1-1,0 1,0-1,-1 0,1 1,-1-2,0 3,0 0,0 0,0 1,0-1,0 0,-1 1,1-1,0 0,-1 1,0 0,1-1,-1 1,0 0,1 0,-1 0,0 0,0 0,0 0,0 0,0 1,0-1,0 1,0-1,0 1,0 0,0 0,-1 0,-7 0,1 0,0 0,0 1,-1 0,1 1,0 0,0 0,0 1,0 1,1-1,0 1,-1 1,1-1,0 1,1 1,-1 0,1 0,1 0,-6 6,-1 2,1 1,0 0,1 1,1 1,0-1,2 2,0-1,0 1,1 2,-2 9,1 0,1 1,2 0,-1 8,5-24,0-1,1 0,1 1,0-1,0 0,1 0,1 0,1 0,-1 0,7 12,-8-21,0 1,1 0,0-1,0 0,0 0,0 0,1 0,-1 0,1-1,0 1,0-1,1 0,-1 0,0-1,1 1,0-1,3 1,0 0,0-1,0-1,0 0,0 0,0 0,0-1,0 0,0-1,0 0,0 0,1-1,4 0,0-2,-1 0,0 0,1-1,-1-1,-1 0,1 0,-1-1,-1-1,1 0,-1 0,0-1,-1 0,1-3,-8 11,-1-1,0 1,1-1,-1 1,0-1,0 0,0 0,0 0,-1 0,1 1,0-1,-1 0,1 0,-1 0,0 0,0-1,0 1,0 0,0 0,0 0,0 0,-1 0,1 0,-1 0,1 0,-1 0,0 1,0-1,0 0,0 0,0 0,0 1,0-1,-1 1,1-1,-1 1,1-1,-1 1,1 0,-1 0,0 0,0 0,1 0,-1 0,0 0,0 0,-9-4,1 1,-1 0,0 1,0 0,-1 0,1 1,-10 0,-9 0</inkml:trace>
  <inkml:trace contextRef="#ctx0" brushRef="#br0" timeOffset="12401.021">9512 488,'2'-4,"1"1,0-1,1 0,-1 1,1 0,-1 0,1 0,0 0,0 0,0 1,1 0,-1 0,0 0,1 0,1 0,8-2,0 0,0 1,0 0,6 1,-17 1,0 1,1 0,-1 0,0 0,0 0,0 0,0 1,0-1,0 1,0 0,0 0,0 0,0 0,0 1,0-1,0 1,-1 0,1 0,-1 0,2 1,-3-1,0-1,0 1,0 0,0 0,-1 0,1-1,-1 1,1 0,-1 0,1 0,-1 0,0 0,0 0,0 0,0 0,-1 0,1 0,0 0,-1 0,1 0,-1 0,0-1,0 1,1 0,-1 0,0-1,0 1,-1 0,1-1,0 1,-1-1,1 1,-7 6,-1 1,0-1,0-1,0 0,-1 0,-7 4,-38 29,55-40,0 0,-1 0,1 0,0 1,0-1,0 0,0 0,-1 0,1 0,0 0,0 1,0-1,0 0,0 0,0 0,0 0,0 1,0-1,0 0,-1 0,1 0,0 0,0 1,0-1,0 0,0 0,0 0,0 1,0-1,1 0,-1 0,0 0,0 0,0 1,0-1,0 0,0 0,0 0,0 0,0 1,0-1,1 0,-1 0,0 0,0 0,0 0,0 1,0-1,1 0,12 3,18-1,-30-2,15-1,0 0,0 1,1 0,-1 1,0 1,2 1,-16-3,0 0,0 0,-1 1,1-1,0 0,0 1,0 0,-1-1,1 1,0 0,-1 0,1 0,0 0,-1 0,0 0,1 1,-1-1,0 0,1 1,-1-1,0 1,0 0,0-1,0 1,0 0,-1-1,1 1,-1 0,1 0,-1-1,1 1,-1 0,0 0,0 0,0 0,0 0,0 0,0-1,-1 1,1 0,0 0,-1 0,0 0,1-1,-2 2,-1 4,-1 0,-1 0,1-1,-1 1,0-1,-1 0,0 0,0-1,0 0,0 0,-1 0,0-1,0 0,0 0,0-1,-1 0,-7 2,-7 3,0-2,-1 0,1-1,-1-2,-18 1,-19-3,34-1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7T06:22:29.557"/>
    </inkml:context>
    <inkml:brush xml:id="br0">
      <inkml:brushProperty name="width" value="0.05" units="cm"/>
      <inkml:brushProperty name="height" value="0.05" units="cm"/>
      <inkml:brushProperty name="color" value="#004F8B"/>
      <inkml:brushProperty name="ignorePressure" value="1"/>
    </inkml:brush>
  </inkml:definitions>
  <inkml:trace contextRef="#ctx0" brushRef="#br0">15 58,'0'0,"0"0,0 0,0-1,1 1,-1 0,0-1,0 1,0 0,0 0,0-1,-1 1,1 0,0-1,0 1,0 0,0 0,0-1,0 1,0 0,0 0,-1-1,1 1,0 0,0 0,0 0,-1-1,1 1,0 0,0 0,0 0,-1-1,1 1,0 0,0 0,-1 0,1 0,0 0,-1 0,1 0,0 0,0 0,-1 0,1 0,0 0,-1 0,1 0,0 0,0 0,-1 0,1 0,-1 0,1 1,-1-1,1 0,-1 1,1-1,0 1,-1-1,1 1,0-1,-1 1,1-1,0 1,0-1,-1 1,1-1,0 1,0 0,0-1,0 1,0-1,0 1,0 0,0-1,0 1,0-1,0 1,0 0,0-1,0 1,3 7,0 1,1-1,-1-1,1 1,1 0,-1-1,2 0,-1 0,1-1,-1 1,2-1,78 68,-66-58,34 25,2-3,40 21,-73-46</inkml:trace>
  <inkml:trace contextRef="#ctx0" brushRef="#br0" timeOffset="598.389">533 9,'-1'-1,"-1"0,0 0,0 0,0 0,0 0,0 0,0 1,-1-1,1 1,0-1,0 1,0 0,0 0,-1 0,1 0,0 0,0 1,0-1,0 1,0-1,0 1,0 0,0 0,0 0,0 0,0 0,0 0,0 1,-54 38,54-38,-61 57,3 2,-38 52,-35 37,112-129</inkml:trace>
  <inkml:trace contextRef="#ctx0" brushRef="#br0" timeOffset="1242.784">583 232,'4'0,"-3"4,-9 10,-5 6,-3 5,1 6,-2 2,-1-1,1 4,1-2,2-1,-1-2,3-3,3-2,-1 0,1-2,7 1,3-5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0T06:39:04.691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82 370,'-9'9,"1"0,0 1,0 0,1 0,0 0,1 1,0 0,1 0,0 1,1-1,-2 8,5-16,0 1,1 0,-1 0,1 0,0 0,0 0,0 0,1-1,-1 1,1 0,0 0,0-1,1 1,-1 0,1-1,0 2,0-2,1 1,0-1,0 0,0 0,0 0,1-1,-1 1,1-1,-1 1,1-1,0-1,0 1,0 0,0-1,0 0,0 0,4 1,3-1,-1 0,1 0,-1-1,1 0,-1-1,1 0,-1-1,1 0,-1-1,0 0,0-1,0 0,-1 0,1-1,-1 0,0 0,0-1,6-6,-3 2,0 0,-1-1,0 0,-1-1,0 0,-1-1,0 1,-1-2,0 1,-1-1,-1-1,3-8,-8 16,0-1,0 1,0 0,-1 0,0-1,-1 1,0 0,0-1,0 1,-1 0,0 0,-3-6,0-1,-1 1,0-1,-1 1,-1 0,-7-10,13 21,0-1,0 1,0 0,0 0,-1 0,1 1,0-1,-1 0,1 1,-1 0,0-1,0 1,1 0,-1 1,0-1,0 0,0 1,0-1,-2 1,-1 0,1 0,-1 1,0 0,0 0,1 0,-1 1,1-1,-1 2,1-1,-3 1,2 1,-1-1,1 1,0 0,0 0,0 1,0-1,1 1,0 1,0-1,0 1,0 0,1 0,0 0,1 1,-1-1,-1 7,-3 44,8-31</inkml:trace>
  <inkml:trace contextRef="#ctx0" brushRef="#br0" timeOffset="416.032">402 370,'0'5,"0"4,0 6,-4 5,-1 2,-1 3,10 0,8-4,11-9,6-11,1-6,-4-2</inkml:trace>
  <inkml:trace contextRef="#ctx0" brushRef="#br0" timeOffset="751.23">599 395,'-2'2,"-1"1,1 0,0 0,0 1,0-1,0 0,1 1,0-1,-1 1,1-1,0 1,1 0,-1-1,1 1,-1 0,1-1,0 1,0 0,1 0,-1-1,1 1,0 0,0-1,1 4,-1-4,0-1,1 1,-1 0,1-1,-1 1,1-1,0 1,0-1,0 0,0 0,0 0,0 0,1 0,-1 0,1-1,-1 1,1-1,0 0,-1 1,1-1,0 0,0-1,0 1,0-1,0 1,0-1,0 0,0 0,0 0,2 0,6-3,0 0,0 0,-1-1,1 0,-1-1,0-1,0 1,0-1,8-7,-15 10,1 0,-1 0,0 0,0 0,0 0,-1-1,1 1,-1-1,0 0,0 0,0 0,1-3,-2 5,-1-1,0 1,1 0,-1-1,0 1,0 0,-1 0,1-1,0 1,-1 0,1-1,-1 1,0 0,0 0,0 0,0 0,0 0,0 0,0 0,-1 0,1 0,-1 0,0 1,0-1,-3-3,0 2,-1-1,0 0,1 1,-1 0,0 0,0 1,-1 0,1 0,-1 0,1 1,-1 0,1 0,-1 1,1-1,-1 2,0-1,1 1,-1 0,1 0,-1 0,1 1,0 0,-1 1,1-1,-11 10</inkml:trace>
  <inkml:trace contextRef="#ctx0" brushRef="#br0" timeOffset="1669.581">945 123,'1'19,"1"-1,1 1,2 8,6 39,-11-46,2-1,0 1,1-1,1 0,1 0,1-1,0 1,1-1,1 0,5 7,-3-14,-7-14,-9-23,-18-22,-23-33,51 85,1 0,-1 0,1-1,0 1,0-1,0 0,0 0,0-1,2 1,56 23,-58-24,1 0,0 0,0-1,0 0,0 0,0 0,0 0,0-1,0 0,0-1,1 1,-1-1,0-1,0 1,-1-1,1 0,0 0,-1 0,5-3,0-2,1 0,-2-1,1 0,-1-1,0 0,-1 0,0-1,-1 0,2-3,45-51,-53 64,-1 0,0 0,0 0,1 0,-1-1,0 1,0 0,0 0,1 0,-1-1,0 1,0 0,0 0,0-1,0 1,1 0,-1 0,0-1,0 1,0 0,0-1,0 1,0 0,0 0,0-1,0 1,0 0,0-1,0 1,0 0,0 0,0-1,-1 1,1 0,0 0,0-1,0 1,0 0,0 0,-1-1,1 1,-13 3,-16 14,18-8,0 0,1 1,0 0,0 1,1 0,-6 11,11-17,1 1,-1 0,1 0,1 0,-1 0,1 1,0-1,0 1,1-1,0 1,0 0,0-1,1 1,0 0,1 4,0-7,1 0,-1 0,1-1,0 1,0 0,0-1,1 1,-1-1,1 0,0 1,0-1,0-1,0 1,1 0,-1-1,1 0,-1 0,1 0,0 0,0 0,0-1,0 1,1-1,2 1,0 0,0 0,0-1,0 1,0-2,0 1,0-1,0 0,0 0,0-1,1 0,-1-1,3 0,-3-2,1 0,-1 0,1 0,-2-1,1 0,0 0,-1-1,0 0,0 0,-1 0,1-1,-2 0,1 0,-1 0,0-1,0 1,-1-1,2-6,-1 4,-1-1,0 0,-1 0,0 0,-1 0,0 0,-1 0,0 0,-1 0,0 0,0 0,-1 0,-1 1,0-2,2 10,1-1,-1 1,0 0,0-1,0 1,0 0,0 0,-1 0,1 0,-1 0,1 0,-1 0,1 0,-1 1,0-1,0 0,0 1,0 0,0-1,0 1,-1 0,1 0,0 0,-1 1,1-1,0 0,-1 1,1 0,-1-1,1 1,-1 0,1 0,-1 1,1-1,0 0,-2 1,0 1,0-1,0 1,0 0,0 0,1 0,-1 0,0 1,1-1,0 1,0 0,0 0,0 0,0 1,0-1,1 0,0 1,0 0,0 0,0 0,-1 3,0 3,0 1,1-1,0 1,0 0,1 0,1-1,0 1,1 9,0-15,-1 1,1 0,1-1,-1 1,1-1,0 1,0-1,1 0,-1 1,1-1,0-1,1 1,-1 0,1-1,0 0,3 4,15 8</inkml:trace>
  <inkml:trace contextRef="#ctx0" brushRef="#br0" timeOffset="2020.032">1685 444,'0'4,"0"6,0 5,0 5,0 2,0 3,0-4</inkml:trace>
  <inkml:trace contextRef="#ctx0" brushRef="#br0" timeOffset="2351.241">1759 50,'0'12,"4"9,10 5,6 6,9 2,4 0,3-7,6-3,3-6,-2-1,-4-5,-4 1,4-2,-4-3</inkml:trace>
  <inkml:trace contextRef="#ctx0" brushRef="#br0" timeOffset="2352.241">2178 0,'-4'0,"-6"9,-5 10,-5 7,-6 7,-4 7,-1 4,1 4,2-3,0-4,2-5,0-5,6-7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7T06:22:33.803"/>
    </inkml:context>
    <inkml:brush xml:id="br0">
      <inkml:brushProperty name="width" value="0.05" units="cm"/>
      <inkml:brushProperty name="height" value="0.05" units="cm"/>
      <inkml:brushProperty name="color" value="#004F8B"/>
      <inkml:brushProperty name="ignorePressure" value="1"/>
    </inkml:brush>
  </inkml:definitions>
  <inkml:trace contextRef="#ctx0" brushRef="#br0">14 0,'-4'0,"-5"0,10 0,10 0,8 4,8 2,4-1,1 4,-1-1,3 0,0-3,-2-1,2-3,0-4,2-2,-5-1</inkml:trace>
  <inkml:trace contextRef="#ctx0" brushRef="#br0" timeOffset="366.732">187 99,'0'4,"0"6,4 5,10 0,7-2,4 0,5-2,3-2,4 1,-4-1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7T06:23:06.290"/>
    </inkml:context>
    <inkml:brush xml:id="br0">
      <inkml:brushProperty name="width" value="0.05" units="cm"/>
      <inkml:brushProperty name="height" value="0.05" units="cm"/>
      <inkml:brushProperty name="color" value="#004F8B"/>
      <inkml:brushProperty name="ignorePressure" value="1"/>
    </inkml:brush>
  </inkml:definitions>
  <inkml:trace contextRef="#ctx0" brushRef="#br0">283 42,'-2'0,"0"-1,0 1,0-1,0 0,0 0,0 1,1-1,-1-1,0 1,1 0,-1 0,1-1,-1 1,1 0,-1-1,1 0,0 1,0-1,0 0,0 1,0-1,0 1,0 0,0 0,0 0,0-1,0 1,-1 0,1 0,0 1,-1-1,1 0,-1 0,1 1,-1-1,1 1,-1-1,1 1,-1-1,1 1,-2 0,3 0,-1 1,0-1,0 1,0 0,1-1,-1 1,0-1,1 1,-1 0,0 0,1-1,-1 1,1 0,-1 0,1 0,-1 0,1 0,0 0,0-1,-1 1,1 0,0 0,0 0,0 0,0 0,0 0,0 0,0 0,0 0,0 0,1 0,-1 0,6 35,-5-34,2 11,1 1,1-1,0 0,1 0,1 0,0-1,0 0,1 0,1-1,0 0,0-1,1 0,1 0,-1-1,1 0,1-1,0 0,0-1,0 0,2-1,10 6</inkml:trace>
  <inkml:trace contextRef="#ctx0" brushRef="#br0" timeOffset="677.128">678 42,'0'-1,"0"0,0 0,0 0,0 0,0 0,0 0,0 0,0 0,-1 0,1-1,0 1,-1 0,1 0,-1 0,1 0,-1 1,1-1,-1 0,0 0,1 0,-1 0,0 1,0-1,1 0,-1 0,0 1,0-1,-1 1,0-1,0 1,0 0,1 0,-1 0,0 0,0 0,0 0,1 0,-1 1,0-1,0 1,0-1,1 1,-2 0,-11 6,0 0,0 1,1 1,-2 1,-1 1,-46 26,1 2,3 3,1 2,-44 45,-90 78,171-146</inkml:trace>
  <inkml:trace contextRef="#ctx0" brushRef="#br0" timeOffset="1194.328">653 388,'-4'0,"-43"-3,30-4,17 7,-1-1,1 1,0 0,0-1,0 1,-1-1,1 1,0-1,0 1,0-1,0 1,0 0,0-1,0 1,0-1,0 1,0-1,0 1,0-1,0 1,0 0,1-1,-1 1,0-1,0 1,0-1,1 1,-1 0,0-1,1 1,-1 0,0-1,0 1,1 0,-1-1,3-1,-1 0,1 0,0 0,0 0,0 1,-1-1,1 1,1-1,-1 1,0 0,0 0,0 1,1-1,-1 1,0-1,1 1,-1 0,0 0,0 1,1-1,-1 1,1 0,-3-1,1 0,0 0,-1 1,1-1,0 1,-1 0,1-1,0 1,-1 0,0 0,1 0,-1 0,1 0,-1 0,0 1,0-1,0 0,1 1,-1-1,-1 1,1-1,0 1,0-1,0 1,-1-1,1 1,-1 0,0-1,1 1,-1 0,0 0,0-1,0 1,0 0,0 0,0-1,-1 1,1 0,0-1,-1 1,0 1,-5 8,0 0,0 0,-1-1,-1 0,0-1,0 1,-1-2,0 1,-7 4,-28 30,31-28,1 0,1 1,0 0,-7 16,16-28,0 0,0-1,1 1,0 1,0-1,0 0,0 0,1 0,-1 0,1 1,0 3,1-6,-1-1,0 1,1 0,0 0,0 0,-1-1,1 1,0 0,0-1,0 1,1 0,-1-1,0 0,1 1,-1-1,0 0,1 0,0 1,-1-1,1 0,0-1,-1 1,1 0,0 0,1 0,4 0,-1 0,1 0,-1-1,1 1,0-1,-1-1,1 1,0-1,-1-1,2 0,4 0,17-3</inkml:trace>
  <inkml:trace contextRef="#ctx0" brushRef="#br0" timeOffset="1666.07">1121 264,'-4'0,"-1"-4,8-6,12-1,8-2,8 0,3 3,5 2,3 4,-1 2,1 1,-6 1</inkml:trace>
  <inkml:trace contextRef="#ctx0" brushRef="#br0" timeOffset="2163.687">1270 339,'-5'4,"-4"6,10 0,15 4,12-1,6-3,5-3,0-2,3-3,-3-1,-7-1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7T06:22:37.982"/>
    </inkml:context>
    <inkml:brush xml:id="br0">
      <inkml:brushProperty name="width" value="0.05" units="cm"/>
      <inkml:brushProperty name="height" value="0.05" units="cm"/>
      <inkml:brushProperty name="color" value="#004F8B"/>
      <inkml:brushProperty name="ignorePressure" value="1"/>
    </inkml:brush>
  </inkml:definitions>
  <inkml:trace contextRef="#ctx0" brushRef="#br0">1885 864,'287'-249,"-261"226,0-2,-2 0,7-12,38-40,-58 65,0-1,-1-1,-1 1,3-7,25-34,-33 48,-6 5,-14 7,-19 16,18-8,1 1,0 0,2 2,0-1,0 2,2 0,0 0,1 1,1 1,-7 19,-3 14,3 0,2 1,-5 40,19-88,0-1,0 1,0 0,1 0,-1 0,2-1,-1 1,1 0,-1 0,2 0,-1-1,0 1,2 0,-2-3,1 0,0 0,1 0,-1 0,0 0,1 0,0-1,0 1,-1-1,1 0,1 0,-1 0,0 0,0-1,1 1,-1-1,1 0,-1 0,1 0,-1 0,2-1,7 2,0 0,0-2,0 1,0-1,0-1,0 0,0-1,0 0,-1-1,1 0,-1-1,1 0,-1-1,0 0,4-4,1 0,-1-1,0-1,-1 0,0-1,-1 0,0-1,-1-1,-1 0,11-16,-21 29,1-1,-1 0,0 0,1 0,-1 1,0-2,0 1,0 0,-1 0,1 0,0 0,-1 0,1-1,-1 1,0 0,0 0,0-1,0 1,0 0,0 0,-1-1,1 1,-1 0,1 0,-1 0,0 0,0-1,0 1,0 0,0 1,0-1,-1 0,1 0,-1 0,1 1,-1-1,0 1,0-1,1 1,-1 0,-1-1,-2 0,0 0,0 0,0 0,0 1,0-1,0 1,-1 1,1-1,0 1,-1 0,1 0,-1 0,1 1,0 0,0 0,-1 0,-2 1,-21 12,4 2</inkml:trace>
  <inkml:trace contextRef="#ctx0" brushRef="#br0" timeOffset="528.591">2748 666,'-4'9,"-6"6,-5 6,-4 7,0 3,1 4,2 1,0-1,3-3,3-3,0-5,1-8</inkml:trace>
  <inkml:trace contextRef="#ctx0" brushRef="#br0" timeOffset="1190.997">3043 666,'-4'0,"-5"0,11 0,9 5,7 0,10 5,3 0,1-2,-1-2,3-2,0-1,-2-2,-7-1</inkml:trace>
  <inkml:trace contextRef="#ctx0" brushRef="#br0" timeOffset="2455.526">3956 395,'-3'-2,"-1"-1,1 1,-1 0,0 0,0 0,1 0,-1 1,0-1,0 1,-1 0,1 1,0-1,0 1,0-1,-1 1,1 1,0-1,0 0,-4 2,0-1,0 1,0 0,1 0,-1 1,1 0,-1 0,1 0,0 1,0 1,0-1,-14 16,0 0,2 2,0 0,1 1,2 1,0 1,2 0,0 1,2 0,-4 14,14-37,1 0,0 0,0-1,0 1,0 0,1 0,-1 0,1 0,0 0,0 0,0 0,0 0,0 0,1 0,-1 0,1-1,0 1,0 0,0 0,0 0,0-1,1 1,-1-1,1 1,0-1,-1 1,1-1,0 0,1 0,-1 0,0 0,1 0,-1-1,1 1,-1-1,1 1,0-1,-1 0,3 1,5 1,-1-1,1 1,0-1,0-1,0 0,0 0,0-1,0-1,0 1,-1-1,8-2,5-3,0 0,-1-1,0-2,-1 0,0-1,0-1,-1 0,-1-2,0 0,0-1,-2-1,0 0,0-2,-2 0,0 0,6-10,-18 22,0 1,0-1,0 0,0 1,-1-1,0 0,0 0,0 0,-1 0,0-1,1 1,-2 0,1 0,-1 0,1 0,-1 0,-1 0,1 0,0 3,0-1,0 1,0 0,0 0,0 0,-1 1,1-1,0 0,-1 0,0 1,1-1,-1 1,0-1,0 1,0 0,0 0,0-1,0 2,0-1,0 0,0 0,0 1,0-1,-1 1,1-1,0 1,0 0,-1 0,1 0,0 0,0 1,-1-1,1 0,0 1,0 0,0-1,-1 1,1 0,0 0,-1 1,0-1,0 1,-1 0,1 0,0 0,0 0,0 0,0 0,0 1,1 0,-1-1,1 1,-1 0,1 0,0 0,0 1,1-1,-1 0,1 1,-1-1,1 1,0-1,0 1,1 0,-1-1,1 1,0 0,0 0,0-1,0 1,1 0,0 0,-1-1,1 1,0-1,1 1,-1-1,1 2,1 3,1 0,-1 0,1 0,1 0,0-1,0 1,0-1,1-1,0 1,0-1,1 0,-1 0,1-1,1 0,3 2,15 4</inkml:trace>
  <inkml:trace contextRef="#ctx0" brushRef="#br0" timeOffset="3107.698">4375 617,'5'0,"0"8,-4 8,-2 4,-5 4,-2 2,0 4,3 2,1-1,-3-5,0-7</inkml:trace>
  <inkml:trace contextRef="#ctx0" brushRef="#br0" timeOffset="3596.73">4499 790,'-1'-1,"-1"-1,0 1,1-1,-1 1,1-1,0 0,-1 0,1 0,0 0,0 0,0 0,1 0,-1 0,0 0,1 0,-1 0,1-1,0 1,0 0,0 0,0-1,0 1,1-2,0 1,0 0,1 0,-1 0,1 0,0 1,0-1,0 0,0 1,0-1,1 1,-1 0,1 0,-1 0,1 0,2-1,8-5,0 0,1 1,0 1,0 0,0 1,4-1,-15 5,0 0,0 0,0 0,0 1,0-1,1 1,-1 0,0-1,0 2,0-1,1 0,-1 1,0-1,0 1,0 0,0 0,0 0,0 0,0 1,0-1,0 1,-1 0,1-1,0 1,-1 1,0-1,1 0,-1 0,0 1,0 0,1 1,-2-1,0 1,0-1,-1 0,1 1,-1-1,0 0,0 1,0-1,0 1,0-1,-1 0,1 1,-1-1,0 0,0 0,0 1,-1-1,1 0,-1 0,0 0,0 0,-1 1,-8 12,0-1,-2-1,-7 8,15-17,-17 16,-20 20,40-39,0-1,1 1,-1 0,1 0,-1 1,1-1,0 0,0 0,0 1,0-1,0 0,0 1,1-1,-1 1,1-1,0 1,-1 1,2-3,-1 0,1 0,-1 1,1-1,-1 0,1 0,0 0,0 1,-1-1,1 0,0 0,0 0,0-1,0 1,0 0,0 0,0 0,1-1,-1 1,0 0,0-1,1 1,-1-1,1 0,33 7,-31-6,25 1</inkml:trace>
  <inkml:trace contextRef="#ctx0" brushRef="#br0" timeOffset="4376.782">4868 322,'-1'0,"0"1,0-1,0 1,0 0,0 0,0 0,0-1,0 1,1 0,-1 0,0 0,0 0,1 0,-1 0,1 1,-1-1,1 0,-1 0,1 0,0 1,0-1,-1 0,1 0,0 2,-5 35,4-34,0 9,0 0,1 0,0 0,1 0,0 0,1 0,0 0,2 2,-1-6,1-1,-1 0,1 0,1 0,-1-1,1 1,1-1,-1 0,1 0,1-1,-1 0,4 3,22 14,0 0,1-2,2-2,0-1,1-2,18 6,-24-12</inkml:trace>
  <inkml:trace contextRef="#ctx0" brushRef="#br0" timeOffset="4822.511">5362 470,'-8'0,"-12"4,-6 6,-3 5,-5 4,-1 7,2 8,-3 3,-3 2,1 4,-2-1,2 0,8-3,4-4,7-7</inkml:trace>
  <inkml:trace contextRef="#ctx0" brushRef="#br0" timeOffset="5325.367">5411 642,'4'0,"6"9,1 6,-2 5,-1 4,-7 1,-8 2,-7-1,-5-4,1-2,3 4,13 2,10-3,9-5,5-7,8-4,6-8,-2-4</inkml:trace>
  <inkml:trace contextRef="#ctx0" brushRef="#br0" timeOffset="5840.807">5806 593,'8'0,"8"0,8 0,10 0,6 0,6 0,-2 4,1 1,-3 1,-5-2,-9-1</inkml:trace>
  <inkml:trace contextRef="#ctx0" brushRef="#br0" timeOffset="6360.578">6497 371,'-4'0,"0"1,0 0,0 0,0 0,0 0,0 1,1-1,-1 1,0 0,1 0,0 0,-1 0,1 1,0 0,-2 2,-43 50,36-39,-8 9,1 1,-6 12,20-31,1 0,0 0,1 1,0-1,0 1,0 0,1 0,0-1,1 1,0 1,0-1,1 3,0-9,0 0,0 0,1 1,-1-1,1 0,0 0,0 0,0 0,0 0,0 0,0 0,0 0,1 0,-1 0,1 0,-1-1,1 1,0-1,-1 1,1-1,0 0,1 1,2 1,0-1,0-1,0 1,0-1,0 1,0-2,0 1,0 0,1-1,1 0,5 0,1-1,0-1,-1 0,1 0,-1-1,0-1,0 0,4-2,7-7,0-1,0 0,-1-2,-1-1,13-13,-20 17,-1-1,0 0,0-1,-2-1,0 0,-1 0,0-1,1-5,-10 19,0 0,0 0,0 0,0 0,0 0,0 0,-1 0,1 0,-1 0,0 0,0-1,0 1,-1 0,1 0,-1 0,0 0,1 0,-1 0,-1 0,1 0,0 0,-1 0,1 1,-1-1,0 0,0 1,0-1,0 1,-1 0,1 0,0 0,-1 0,0 0,1 1,-1-1,0 1,0-1,0 1,0 0,0 0,0 1,0-1,0 0,0 1,0 0,-1 0,1 0,0 0,0 0,0 1,0-1,0 1,0 0,0 0,0 0,0 0,-1 1,-4 2,0 1,0 0,1 0,-1 0,1 1,1 0,-1 1,1-1,0 1,0 1,1-1,0 1,-2 3,1 1,0 0,0 0,1 0,0 1,1 0,1 0,0 0,-1 13,4-22,0 1,0-1,0 1,1-1,0 1,-1-1,1 0,1 0,-1 1,1-1,0 0,-1 0,2 0,-1-1,0 1,1 0,2 2,1 0,0-1,0 1,1-1,-1 0,1-1,0 0,0 0,0-1,8 3,-4-1,1-2,0 1,0-1,0-1,1 0,-1-1,0-1,1 1,-1-2,1 0,-1 0,0-1,2-1,15-8</inkml:trace>
  <inkml:trace contextRef="#ctx0" brushRef="#br0" timeOffset="7539.889">7014 666,'0'-4,"4"-1,2 8,3 12,1 8,-1 4,-3 2,-2 4,-6 1,-3 3,-4-1,-1-2,-3-3,1-2,2-6</inkml:trace>
  <inkml:trace contextRef="#ctx0" brushRef="#br0" timeOffset="8024.595">7138 790,'1'-1,"1"-1,-1 1,1-1,-1 1,1 0,0-1,-1 1,1 0,0 0,0 0,0 0,0 1,0-1,0 0,2 1,1-2,15-6,1 2,1 1,-1 0,1 1,-1 2,1 0,0 1,0 1,12 2,-31-1,0-1,-1 0,1 0,-1 1,1 0,-1-1,1 1,-1 0,0 0,1 0,-1 1,0-1,0 0,0 1,0-1,0 1,0 0,0 0,0 0,-1 0,1 0,-1 0,1 0,-1 1,0-1,1 2,-2-1,0-1,0 1,0-1,0 1,-1-1,1 1,-1-1,0 1,1-1,-1 0,0 1,0-1,-1 0,1 0,0 0,-1 1,1-1,-1-1,0 1,0 0,1 0,-1-1,0 1,-1-1,1 1,-2 0,-26 13,25-14,0 1,0 1,0-1,0 1,1-1,-1 1,1 1,0-1,-4 4,8-7,1 1,-1-1,0 1,0-1,0 0,1 1,-1-1,0 0,0 1,1-1,-1 0,0 1,0-1,1 0,-1 1,0-1,1 0,-1 0,1 1,-1-1,0 0,1 0,-1 0,1 0,-1 0,0 0,1 1,-1-1,1 0,-1 0,1 0,-1 0,0 0,1-1,-1 1,1 0,-1 0,21 2,-5-2,0 0,1 0,0 1,-1 1,0 1,8 2,-22-5,1 1,-1-1,1 1,-1 0,1 0,-1 0,1 0,-1 1,0-1,0 1,0-1,0 1,0 0,0 0,0 0,0 0,-1 0,1 0,-1 0,0 0,1 1,-1-1,0 0,0 1,-1-1,1 1,0-1,-1 1,0 0,1-1,-1 1,0-1,0 1,-1 0,1-1,-1 3,0-1,0 0,0 0,-1 0,0 0,0 0,0-1,0 1,-1-1,1 1,-1-1,0 0,0 0,0 0,-3 2,-4 3,0-1,0-1,-1 0,-6 3,-11 4</inkml:trace>
  <inkml:trace contextRef="#ctx0" brushRef="#br0" timeOffset="8491.752">7582 445,'12'8,"9"7,5 6,2 3,0 1,0 1,-1 0,0 1,-1-2,-1 1,0-5,-1-2,5-4,5 0,2-3,-2-3,-6-4</inkml:trace>
  <inkml:trace contextRef="#ctx0" brushRef="#br0" timeOffset="9027.592">8173 420,'-4'9,"-10"6,-11 10,-9 8,-8 3,-5 4,-7 8,-2 4,-1-7,6 1,2 2,11-4,6-4,10-10</inkml:trace>
  <inkml:trace contextRef="#ctx0" brushRef="#br0" timeOffset="9527.65">8272 642,'2'0,"-1"1,0-1,1 1,-1-1,1 1,-1-1,0 1,0 0,1 0,-1 0,0 0,0 0,0 0,0 0,0 0,0 0,0 0,0 0,0 1,-1-1,1 0,0 1,-1-1,1 0,-1 1,0-1,1 2,0 1,0 0,0 0,0 0,-1 0,1 1,-1-1,0 0,0 0,-1 1,0 0,-1 0,0 0,-1-1,1 1,-1-1,1 0,-1 1,-1-1,1 0,-1-1,1 1,-1-1,0 1,0-1,-1 0,-1 1,1 1,-1 0,1 0,0 1,0 0,1-1,4-4,0-1,-1 0,1 1,0-1,0 0,0 1,0-1,0 0,0 1,0-1,-1 0,1 1,0-1,0 0,0 1,0-1,1 0,-1 1,0-1,0 0,0 1,0-1,0 0,0 1,0-1,1 0,-1 1,0-1,0 0,0 0,1 1,-1-1,0 0,0 0,1 0,-1 1,0-1,1 0,-1 0,0 0,1 0,-1 1,0-1,1 0,-1 0,0 0,1 0,-1 0,0 0,1 0,-1 0,0 0,1 0,-1 0,0 0,1 0,-1 0,0-1,1 1,28-2,-23 1,15-1,0 1,0 1,0 1,16 2,-32-2,0-1,-1 1,1 0,0 0,0 1,-1-1,1 1,-1 0,1 0,-1 1,0-1,0 1,0 0,0 0,0 0,-1 1,1-1,-1 1,0 0,0 0,0 0,-1 0,1 2,-2-3,0 0,-1 0,0 0,1-1,-1 1,0 0,-1 0,1 0,0 0,-1 0,1 0,-1 0,0-1,0 1,0 0,-1-1,1 1,-1-1,1 1,-1-1,0 1,0-1,0 0,0 0,0 0,0 0,-1-1,1 1,-3 1,-4 3,0 0,-1-1,1 0,-1 0,-1-1,1 0,-5 0,-59 7,43-9</inkml:trace>
  <inkml:trace contextRef="#ctx0" brushRef="#br0" timeOffset="10354.353">2329 1,'-136'120,"63"-48,25-25,2 1,-38 52,69-76,1 0,0 1,2 1,1 0,1 0,1 1,1 0,2 3,-11 60,-4 75,17-123,1-9,1 1,2-1,2 1,1-1,1 1,2-1,1-1,2 1,1-1,1-1,2 0,1 0,14 19,3 2</inkml:trace>
  <inkml:trace contextRef="#ctx0" brushRef="#br0" timeOffset="11402.778">8593 173,'-1'0,"1"0,-1-1,0 1,1-1,-1 0,1 1,-1-1,1 1,-1-1,1 0,0 1,-1-1,1 0,0 1,0-1,-1 0,1 1,0-1,0 0,0 0,0 1,0-1,0 0,0 0,0 1,0-1,0 0,0 0,1 1,-1-1,0 0,0 1,1-1,-1 0,0 1,1-1,-1 0,1 1,0-1,0 0,0 0,0 0,1 0,-1 0,0 0,1 1,-1-1,1 1,-1-1,1 1,-1-1,1 1,0 0,-1 0,1 0,-1 0,1 0,0 0,-1 0,6 2,0 0,0 0,0 0,0 1,-1 0,1 1,-1-1,0 1,0 1,0-1,-1 1,0 0,0 0,0 0,0 1,2 4,12 17,-2 0,-1 0,1 6,-15-31,28 59,-3 1,-3 1,-2 1,9 50,-28-97,-1 1,-1-1,-1 1,0-1,-2 1,1-1,-2 0,-1 0,0 0,-1 0,0 0,-2-1,0 0,-1 0,0-1,-1 0,-6 7,-9 11,-2 0,-1-1,-1-2,-2-1,-1-1,-29 20,-22 3,47-34</inkml:trace>
  <inkml:trace contextRef="#ctx0" brushRef="#br0" timeOffset="12103.497">9554 199,'0'0,"1"0,-1 0,1 0,-1 0,1 0,-1 1,1-1,-1 0,0 0,1 1,-1-1,1 0,-1 1,0-1,1 1,-1-1,0 0,1 1,-1-1,0 1,0-1,1 1,-1-1,0 1,0-1,0 1,0-1,0 1,0-1,0 1,0-1,0 1,0-1,0 1,0-1,0 1,0-1,0 1,0-1,0 1,-1-1,1 0,0 1,0-1,-1 1,-9 27,8-26,-21 47,-3-2,-2-1,-1-1,-14 13,-144 162,98-119,-30 35,-26 30,-14 34,138-170,8-7</inkml:trace>
  <inkml:trace contextRef="#ctx0" brushRef="#br0" timeOffset="14542.18">9776 716,'1'-4,"-1"-1,0 1,0 0,0-1,0 1,-1 0,0-1,0 1,0 0,0 0,-1 0,0 0,0 0,0 0,0 1,0-1,-1 0,1 1,-1 0,0 0,0 0,-1 0,1 0,0 1,-1-1,0 1,0 0,1 0,-1 0,0 0,0 1,-1 0,1 0,-3-1,-5 0,0 0,0 1,-1 0,1 1,-1 1,1 0,0 0,0 1,0 1,0 0,0 0,0 1,1 1,-1 0,1 1,1 0,-4 2,-4 4,1 0,1 1,0 0,0 2,2-1,0 2,0 0,2 1,-9 14,16-24,1 0,0 1,0 0,1 0,0 0,0 1,0-1,1 0,1 1,-1 4,2-10,0 0,1 0,-1-1,1 1,0 0,-1 0,1 0,1-1,-1 1,0 0,1-1,-1 1,1-1,-1 1,1-1,0 0,0 0,0 0,1 0,-1 0,0 0,1-1,-1 1,1-1,0 0,-1 0,1 0,0 0,0 0,-1 0,4 0,4 1,0 0,0 0,0-1,1 0,-1 0,0-2,0 1,1-1,-1-1,0 1,10-4,-5-1,1 0,-1 0,0-1,0-1,-1-1,0 0,4-4,5-6,0-1,-2-1,0-1,-1 0,-2-2,0 0,-1-2,0-4,-14 26,0-1,0 0,0 0,-1 0,0 0,0-1,0 1,0-1,0-4,-2 10,0 0,0 0,0 0,0 0,0-1,0 1,0 0,0 0,0 0,0-1,0 1,0 0,0 0,0 0,0 0,0-1,0 1,-1 0,1 0,0 0,0-1,0 1,0 0,0 0,0 0,0 0,-1 0,1 0,0-1,0 1,0 0,0 0,0 0,-1 0,1 0,0 0,0 0,0 0,-1 0,1 0,0 0,0 0,0 0,0 0,-1 0,1 0,0 0,0 0,0 0,-1 0,-11 7,-9 14,10-7,1 1,1 0,0 0,1 1,1 1,0-1,1 1,1 0,0 0,2 1,0-1,1 1,0 0,2 0,1 17,0-32,0 1,-1-1,2 0,-1 1,0-1,1 0,-1 0,1 0,0 0,0 0,0-1,1 1,-1 0,1-1,-1 0,1 1,0-1,0 0,0-1,0 1,0 0,1 0,22 7</inkml:trace>
  <inkml:trace contextRef="#ctx0" brushRef="#br0" timeOffset="15054.524">9973 1135,'1'0,"-1"1,0-1,1 0,-1 0,1 0,-1 0,1 0,-1 0,1 0,-1 0,1 0,-1 0,1 0,-1 0,1 0,-1 0,1 0,-1-1,1 1,-1 0,0 0,1-1,-1 1,1 0,-1 0,0-1,1 1,-1 0,0-1,1 1,-1-1,0 1,0 0,1-1,-1 1,0-1,0 1,21-19,-21 19,54-54,-1 0,2 3,2 3,25-16,-80 63,-1 0,1-1,-1 1,1 0,0 0,0 1,0-1,-1 0,1 1,0-1,0 1,0-1,0 1,0 0,0 0,0 0,0 0,1 0,-3 1,1-1,0 1,-1 0,1 0,0-1,-1 1,1 0,-1 0,0 0,1 0,-1-1,0 1,1 0,-1 0,0 0,0 0,0 0,0 0,0 0,0 0,0 0,0 0,0 0,0 0,0 0,-1 0,1 0,0-1,-1 1,1 0,-1 0,1 0,-1 0,1-1,-1 2,-40 82,30-65,1 1,1 1,0-1,2 2,0-1,2 1,0 1,2-1</inkml:trace>
  <inkml:trace contextRef="#ctx0" brushRef="#br0" timeOffset="15554.468">10491 1036,'9'0,"6"-8,5-7,4-1,2-2,-4 10,-6 11,-5 9,-4 11,-9 6,-2 6,-6 6,-6-1,1-2,-1-3,1-4,4-3,3-6</inkml:trace>
  <inkml:trace contextRef="#ctx0" brushRef="#br0" timeOffset="31000.615">2206 2097,'-1'0,"1"0,0 0,-1 0,1 0,0 0,0 0,-1 0,1 0,0 0,-1 0,1 0,0 0,0 0,-1 0,1 0,0 0,0-1,-1 1,1 0,0 0,0 0,-1 0,1-1,0 1,0 0,0 0,0-1,-1 1,1 0,0 0,0-1,0 1,0 0,0 0,0-1,0 1,0 0,-1 0,1-1,5-13,14-11,29-25,40-29,-44 41,-2-2,35-43,-58 60,-4 6,0-1,-1 0,-2 0,0-2,-1 1,0-2,4-13,-15 33,1-1,0 1,0-1,-1 0,1 1,-1-1,0 0,0 0,1 1,-1-1,0 0,0 0,0 1,-1-1,1 0,0 1,-1-1,1 0,-1 1,0-1,1 0,-1 1,0-1,0 1,-1 0,1 1,0-1,0 1,-1-1,1 1,-1 0,1-1,0 1,-1 0,1 0,0 0,-1 0,1 0,-1 0,1 1,0-1,-1 0,1 1,0-1,-1 1,1-1,-10 5,0 0,0 0,0 1,1 1,-9 6,-7 8,2 0,1 2,1 0,1 1,0 2,-6 12,17-23,1 0,0 1,2 0,0 0,0 1,1-1,2 1,-1 1,2-1,0 0,1 1,1 11,1-24,1-1,-1 1,1 0,0-1,0 1,1-1,0 1,-1-1,1 1,1-1,-1 0,1 0,-1 0,1-1,0 1,0-1,2 2,1 0,0 0,1 0,-1-1,1 1,0-1,1-1,-1 1,1-2,-1 1,4 0,-3-1,0 1,0-2,0 1,1-1,-1-1,1 1,-1-1,0-1,1 0,-1 0,0 0,1-1,-1-1,0 1,0-1,-1 0,1-1,-1 0,1 0,3-4,-10 7,0 0,0 0,1 0,-1 0,0 0,0-1,0 1,0 0,-1-1,1 1,0-1,0 1,-1-1,1 1,-1-1,0 0,1 1,-1-1,0 1,0-1,0 0,0 1,0-1,0 0,-1 1,1-1,0 1,-1-1,0-1,-1 0,1 0,-1 0,0 1,0-1,0 1,0-1,-1 1,1 0,0 0,-1 0,0 0,1 1,-2-2,-19-8</inkml:trace>
  <inkml:trace contextRef="#ctx0" brushRef="#br0" timeOffset="31540.628">2896 1875,'2'0,"-1"1,1-1,-1 0,1 1,0-1,-1 1,1-1,-1 1,0 0,1-1,-1 1,0 0,1 0,-1 0,0 0,0 0,0 0,0 1,0-1,0 0,0 0,0 1,0-1,-1 1,1-1,0 1,-1 0,1 1,0-1,0 0,-1 1,1-1,-1 1,0-1,0 0,0 1,0-1,0 1,0-1,-1 1,1-1,-1 0,1 1,-1-1,0 1,-9 11,0 0,0-1,-1-1,-1 0,-8 7,11-11,-1 0,2 1,-1 0,1 0,0 1,1 0,0 0,1 1,0 0,-4 11,10-20,0 0,0 0,0 0,0 0,0-1,0 1,1 0,-1 0,1 0,-1 0,1-1,0 1,-1 0,1 0,0-1,0 1,0-1,0 1,1-1,-1 1,0-1,1 0,-1 0,1 1,-1-1,1 0,-1 0,1 0,0-1,0 1,-1 0,1-1,0 1,0-1,7 3,0 0,-1 0,1-1,0-1,0 0,5 1,56-6,-38 1</inkml:trace>
  <inkml:trace contextRef="#ctx0" brushRef="#br0" timeOffset="32034.255">3241 1974,'0'-4,"17"-6,14-1,14-3,7 1,5 3,-1 3,-4 2,-12 3</inkml:trace>
  <inkml:trace contextRef="#ctx0" brushRef="#br0" timeOffset="32521.643">4302 1751,'-1'-1,"0"-1,1 0,-1 1,0-1,0 1,0-1,0 1,0-1,0 1,0 0,0-1,-1 1,1 0,-1 0,1 0,-1 0,1 0,-1 0,1 0,-1 1,0-1,1 1,-1-1,-1 1,-43-12,38 12,0 0,0 0,1 1,-1 0,0 0,0 0,1 1,-1 1,1-1,-1 1,1 0,0 1,0 0,1 0,-1 0,1 1,0 0,0 0,0 1,1-1,0 1,0 1,0-1,-1 4,-14 21,2 0,1 2,2 0,-8 23,22-51,-1-1,0 1,0 0,1-1,0 1,0 0,0 0,1 0,-1 0,1 0,0 0,1-1,-1 1,1 0,0 0,1 0,-1-2,0-1,0 0,0 0,0 0,1-1,-1 1,1 0,-1 0,1-1,0 1,0-1,0 1,0-1,0 0,0 0,0 0,0 0,0 0,0 0,1-1,-1 1,0-1,0 1,1-1,-1 0,0 0,1 0,-1 0,1 0,-1-1,0 1,2-1,3-1,-1 0,1 0,-1 0,0-1,1 0,-1 0,0 0,-1-1,1 0,-1 0,0-1,0 1,0-1,1-2,14-17,0 0,9-18,0 1,-5 11,-13 17,0-1,0 0,-2-1,2-3,-8 4,-14 16,-16 20,23-17,0 0,0 0,1 1,-1-1,1 1,0 0,1 0,-1 0,1 1,0-1,1 0,0 1,0-1,0 1,1-1,0 1,0 0,0-1,1 2,1-3,-1 1,1-1,0 0,1 1,-1-1,1 0,0-1,0 1,0 0,1-1,0 0,0 0,0 0,0 0,0-1,1 1,0-1,0 0,0-1,0 1,0-1,2 1,23 7</inkml:trace>
  <inkml:trace contextRef="#ctx0" brushRef="#br0" timeOffset="33341.451">4523 1974,'-4'2,"0"-1,-1 0,0 0,1 0,-1-1,1 0,-1 1,0-1,0-1,1 1,-1-1,1 0,-1 0,4 1,0 0,0 0,0-1,0 1,0 0,0 0,0-1,0 1,0-1,0 1,0-1,0 1,0-1,0 1,1-1,-1 0,0 1,0-1,1 0,-1 0,1 0,-1 0,0 0,1 1,0-1,-1 0,1 0,0 0,-1 0,1 0,0 0,0 0,0 0,0 0,0 0,0 0,0-1,0 1,0 0,0 0,1 0,-1 0,0 0,1 1,-1-1,1 0,-1 0,1 0,-1 0,1 0,0 0,-1 1,1-1,0 0,0 1,-1-1,2 0,1-2,0 0,1 0,-1 0,1 1,0-1,-1 1,1 0,0 0,0 1,1-1,-1 1,0 0,0 0,1 0,-1 0,0 1,1 0,-1 0,1 0,-1 0,0 1,5 1,-7-2,1 1,-1-1,0 1,1 0,-1 0,0 0,0 0,0 1,0-1,0 1,0-1,0 1,0-1,0 1,-1 0,1 0,-1 0,1 0,-1 0,0 0,0 1,0-1,0 0,0 1,0-1,-1 0,1 1,-1-1,0 1,0-1,0 1,0-1,0 1,0-1,0 0,-1 1,0-1,1 1,-1-1,0 1,-2 4,-1 0,1 0,-1-1,0 1,-1-1,1 0,-1 0,-1-1,1 1,-1-1,0-1,-1 2,1-2,0 1,1 0,-1 1,1-1,0 1,1 0,-1 0,1 0,0 1,0 1,3 11,10-4</inkml:trace>
  <inkml:trace contextRef="#ctx0" brushRef="#br0" timeOffset="33799.08">4672 2146,'29'-17,"0"0,12-3,-19 9,20-14,-1 0,6-8,-47 32,1 0,1 0,-1 1,0-1,0 0,0 0,0 0,1 1,-1-1,0 1,1-1,-1 1,0-1,1 1,-1 0,0 0,1 0,-1 0,1 0,-1 0,1 0,-1 0,0 0,1 1,-1-1,0 0,2 1,-2 1,0-1,0 1,1-1,-1 1,0-1,-1 1,1 0,0 0,0-1,-1 1,1 0,-1 0,0 0,1 0,-1 0,0 0,0 1,0 9,0-1,-1 1,-1-1,0 1,0-1,-2 4,-3 3</inkml:trace>
  <inkml:trace contextRef="#ctx0" brushRef="#br0" timeOffset="34323.611">5288 1678,'0'12,"-4"9,-2 9,1 4,5 4,2 0,14-3,9-2,7 1,3-1,0-2,-2-6,-2-3,-3-6,3-4,-4-6</inkml:trace>
  <inkml:trace contextRef="#ctx0" brushRef="#br0" timeOffset="34815.365">5683 1776,'-4'5,"-6"4,-9 6,-6 9,-3 4,-1 2,-4 3,0 6,-3-1,0 3,2-3,3-2,7-4,3-3,5-2,5-6</inkml:trace>
  <inkml:trace contextRef="#ctx0" brushRef="#br0" timeOffset="34816.365">5707 2072,'0'4,"-4"6,-1 5,-1 5,-2 2,-1 2,2 2,-3 0,1-1,2 1,2-1,2 0,1-4</inkml:trace>
  <inkml:trace contextRef="#ctx0" brushRef="#br0" timeOffset="35304.073">6101 2023,'-4'-5,"11"0,13-4,11-1,5 2,5 2,-1 2,1 5,-2 4,-7 0</inkml:trace>
  <inkml:trace contextRef="#ctx0" brushRef="#br0" timeOffset="35841.984">6841 1751,'-3'2,"0"0,-1-1,1 1,0 1,0-1,0 0,0 1,0 0,1-1,-1 1,1 0,-1 0,0 3,-4 3,-19 20,2 2,2 0,1 2,1 0,1 2,-3 13,20-45,1-1,0 1,0 0,0 0,1 0,-1-1,1 1,-1 0,1 0,0 0,0 0,0 0,1 0,-1 0,1 0,-1-1,1 1,0 0,0 0,0-1,2 3,-1-2,0-1,1 1,-1-1,1 0,0 1,0-1,-1-1,2 1,-1 0,0-1,0 1,0-1,1 0,-1 0,0 0,1-1,-1 1,3-1,2 1,-1-1,0 0,0-1,0 1,0-1,0-1,0 1,0-1,-1 0,1-1,0 0,-1 0,3-1,5-5,1-1,-2 0,1 0,11-13,4-6</inkml:trace>
  <inkml:trace contextRef="#ctx0" brushRef="#br0" timeOffset="35842.984">6964 1776,'-4'-4,"-9"3,-4 5,-2 7,2 5,4 5,0 6,1 4,4 0,3-1,7-5,10-3,9-1,4-4,2-5,5-1,1-1,-4-3</inkml:trace>
  <inkml:trace contextRef="#ctx0" brushRef="#br0" timeOffset="36380.482">7113 2220,'-11'-10,"9"8,0 1,0-1,0 0,1 1,-1-1,0 0,1 0,-1-1,1 1,0 0,0 0,0-1,1 1,0 1,0-1,0 1,1-1,-1 1,0-1,1 1,-1-1,1 1,0 0,0-1,-1 1,1 0,0-1,0 1,0 0,0 0,0 0,1 0,-1 0,0 0,0 0,1 0,0 0,5-3,0 0,0 0,0 1,1 0,-1 1,1-1,0 1,0 1,0-1,6 1,-11 1,1 0,0 0,-1 0,1 0,0 1,-1-1,1 1,-1 0,1 0,-1 0,3 2,-4-2,-1 0,1 0,-1 0,1 0,-1 0,0 1,0-1,1 0,-1 1,0-1,0 1,0 0,-1-1,1 1,0-1,-1 1,1 0,-1 0,1-1,-1 1,0 0,0 0,0 1,0 0,0 0,-1 1,0-1,0 0,0 1,0-1,0 0,-1 0,0 0,1 0,-1 0,0 0,0-1,-1 1,-1 1,-44 41,32-31,-11 9,16-15,1 0,0 0,0 1,1 1,0 0,1 0,0 1,0 0,-3 8,10-18,1 0,0 0,0 0,0 0,0 0,0 0,0 0,0 0,0 0,0 1,0-1,0 0,1 0,-1 0,0 0,1 0,-1 0,1 0,-1 0,1-1,-1 1,1 0,0 0,-1 0,1-1,0 1,0 0,0 0,-1-1,1 1,0-1,0 1,0-1,0 1,0-1,0 0,0 1,0-1,0 0,44 8,-42-8,31 2</inkml:trace>
  <inkml:trace contextRef="#ctx0" brushRef="#br0" timeOffset="36892.371">7532 2072,'3'0,"9"0,1 0,-1 0,0 2,1 0,10 2,-20-3,0 0,0 0,0 1,0-1,-1 1,1-1,0 1,-1 0,1 0,-1 0,0 0,1 0,-1 1,0-1,0 1,-1-1,1 1,-1 0,1-1,-1 1,0 0,0 0,0 0,0 0,0 3,-1-3,1 0,-1-1,0 1,-1 0,1 0,0-1,-1 1,1 0,-1-1,0 1,0-1,0 1,0-1,-1 1,1-1,0 0,-1 0,0 1,0-1,1 0,-1-1,0 1,0 0,-2 1,-9 5,1 0,-1 0,0-2,-6 3,-30 17,90-28,-32 0,8-1,0 0,0 1,0 1,1 0,3 1,-17 0,-1 0,0 1,0-1,0 1,1-1,-1 1,0 0,0 0,0 0,0 1,0-1,0 1,-1 0,1-1,-1 1,1 0,-1 1,1-1,-1 0,0 1,0-1,0 1,0 0,-1-1,1 1,-1 0,0 0,0 0,0 0,1 3,-2-3,0 1,0-1,0 0,0 0,0 0,-1 0,0 0,0 0,0 0,0 0,0 0,0 0,-1 0,1 0,-1-1,0 1,0-1,0 1,0-1,0 0,0 0,-1 0,-1 1,-9 8,-1-1,-1-1,-13 7,13-7,-12 6</inkml:trace>
  <inkml:trace contextRef="#ctx0" brushRef="#br0" timeOffset="37371.604">7828 1875,'4'0,"6"9,5 6,4 5,4 4,5 1,3 1,0 1,4-1,-1 0,-2-1,-1-4,1-2,0 1,-1-4,3-4,3-5,-5-2</inkml:trace>
  <inkml:trace contextRef="#ctx0" brushRef="#br0" timeOffset="37919.751">8395 1875,'-8'0,"-8"4,-8 10,-5 7,-2 8,0 3,2 5,1 4,1 4,-3-2,0 1,0-4,5 0,3-6,1-6,4-7</inkml:trace>
  <inkml:trace contextRef="#ctx0" brushRef="#br0" timeOffset="38401.691">8518 1998,'6'0,"0"0,0 1,0-1,-1 1,1 0,0 1,-1-1,1 1,-1 0,1 1,-1-1,4 3,-8-3,1-1,-1 0,1 1,-1-1,0 1,0 0,0-1,0 1,0 0,0 0,0 0,0 0,-1-1,1 1,-1 0,1 0,-1 0,0 0,0 0,0 1,0-1,0 0,0 0,-1 0,1 0,0 0,-1-1,0 1,0 0,1 0,-1 0,0 0,0-1,-1 1,1 0,0-1,-2 2,-20 22,20-22,0-1,1 0,-1 1,1 0,-1 0,1 0,0 0,0 0,0 0,0 0,0 2,2-4,0-1,1 1,-1-1,0 1,0-1,0 1,0-1,1 1,-1-1,0 1,0-1,1 0,-1 1,0-1,1 1,-1-1,1 0,-1 1,0-1,1 0,-1 1,1-1,-1 0,1 0,-1 1,1-1,-1 0,1 0,-1 0,1 0,-1 0,1 0,-1 1,1-1,-1-1,1 1,0 0,-1 0,1 0,0 0,28-1,-25 1,58-5,-15 0,1 3,8 2,-53 0,0 0,0 0,-1 0,1 1,0-1,0 1,0 0,-1 0,1 0,0 0,-1 0,1 0,0 1,-1-1,0 1,1 0,-1 0,0 0,0 0,0 0,0 0,-1 0,2 2,-2-1,0-1,-1 1,1-1,-1 1,0-1,0 1,0-1,0 1,0-1,0 1,-1-1,1 1,-1-1,0 0,0 1,0-1,0 0,0 1,0-1,0 0,-1 0,1 0,-1 0,0 0,1 0,-3 1,-12 12,0-1,-1-1,-1 0,0-1,-1-1,0-1,-1 0,0-1,-15 3,-10 3,-1-2,0-3,-47 5,60-11</inkml:trace>
  <inkml:trace contextRef="#ctx0" brushRef="#br0" timeOffset="39063.356">2378 1234,'-22'1,"1"2,-1 0,1 1,0 1,0 1,0 0,1 2,0 1,0 0,-7 5,0 2,0 0,2 1,0 2,1 1,0 1,1 4,0 0,2 2,1 1,1 0,1 1,2 1,-2 8,-7 17,3 1,3 2,-7 37,13-40,2 0,3 1,2 0,1 28,6-55,0 1,2 0,1-1,2 0,1 0,1 0,1-1,1 0,7 9,0-2,3-1,1-2,8 10,14 13</inkml:trace>
  <inkml:trace contextRef="#ctx0" brushRef="#br0" timeOffset="39885.081">8888 1628,'5'2,"-1"-1,1 1,-1 0,1 1,-1-1,0 1,0-1,0 1,3 3,15 11,0 1,-1 2,-1 0,-1 0,10 15,-19-19,0-1,0 1,-2 1,0 0,0 0,-2 1,0-1,-1 1,-1 3,1 7,-1 1,-2 0,-1 1,-1-1,-1 0,-2 0,-1 0,-1 0,-2-1,-5 15,7-27,0-1,-1-1,0 1,-1-1,-1 0,0-1,-1 1,-1-2,0 1,0-2,-1 1,-1-1,0-1,0 0,-1-1,0 0,-1-1,0 0,-14 5,-3-3</inkml:trace>
  <inkml:trace contextRef="#ctx0" brushRef="#br0" timeOffset="40993.797">9603 1727,'-8'1,"0"0,0 1,0 0,0 0,0 1,1 0,-1 0,1 1,0 0,0 0,0 0,0 1,1 0,0 1,0-1,-5 7,-15 17,2 0,1 2,0 3,15-22,-68 109,-9 28,23-36,-59 77,-61 50,153-202</inkml:trace>
  <inkml:trace contextRef="#ctx0" brushRef="#br0" timeOffset="41704.723">9332 2517,'3'-2,"1"0,-1 0,0 0,0 0,0 0,0 0,0-1,-1 1,1-1,-1 0,1 0,0-1,11-11,95-84,79-92,-134 129,-2-3,-4-2,-2-2,-3-2,-85 142,-73 137,98-173,1 1,2 1,1 0,2 0,0 11,10-45,1 0,-1-1,0 1,1 0,0 0,0-1,0 1,0 0,0 0,0 0,1-1,0 1,-1 0,1-1,0 1,0-1,0 1,1-1,-1 1,0-1,1 0,0 1,-1-1,1 0,0 0,0 0,0-1,1 1,-1 0,0-1,1 1,-1-1,1 0,-1 0,1 0,-1 0,1 0,0-1,0 1,-1-1,1 0,0 0,0 0,1 0,12 0,0-1,-1 0,1-1,0-1,-1 0,0-1,4-2,30-11,-1-2,4-4,-34 14,0-1,0 0,-1-2,0 0,-1-1,10-11,-24 23,0 0,0-1,0 1,-1-1,1 0,-1 0,1 0,-1 0,0 0,0 0,0 0,0 0,0 0,0 0,0-1,-1 1,1 0,-1 0,0-1,1 1,-1 0,0-1,0 1,-1 0,1-1,-1 1,1 0,-1-1,1 1,-1 0,0 0,0 0,0 0,-1 0,1 0,0 0,-1 0,1 0,-1 0,1 1,-1-1,0 1,0-1,0 1,0 0,0 0,0 0,0 0,-1 0,-5-4,0 1,-1 1,1-1,-1 1,0 1,0 0,0 0,-1 1,1 0,0 0,0 1,-5 1,-4 3,0 1,0 0,1 2,0 0,0 1,1 0,-4 4,-8 4</inkml:trace>
  <inkml:trace contextRef="#ctx0" brushRef="#br0" timeOffset="43630.124">10023 1900,'0'-2,"0"0,1 1,-1-1,1 1,-1-1,1 1,0-1,-1 1,1 0,0-1,0 1,0 0,0 0,0 0,1-1,-1 1,0 1,-1 0,1-1,0 1,-1-1,1 1,-1-1,1 0,-1 1,1-1,-1 0,1 1,-1-1,1 0,-1 0,0 1,0-1,1 0,-1 0,0 1,0-1,0 0,0 0,0 0,0 1,0-1,0 0,0 0,0 0,0 0,0 1,-1-1,1 0,0 0,-1 1,1-1,0 0,-1 1,1-1,-1 0,1 1,-1-1,1 0,-1 1,0-1,1 1,-1-1,0 1,1 0,-1-1,0 1,0 0,1-1,-1 1,0 0,0 0,-5-3,0 2,0-1,0 1,0-1,0 2,0-1,0 1,0 0,0 0,0 0,0 1,0 0,0 1,0-1,0 1,0 0,0 0,-1 2,-16 6,0 0,1 2,-18 13,21-11,1 0,1 2,1-1,0 2,1 0,-11 17,0 3,2 2,2 0,1 1,17-32,1 0,-1 0,2 0,-1 0,1 1,0-1,0 1,1-1,1 1,-1-1,1 1,1 1,0-5,0 1,0-1,0 0,1 0,0-1,0 1,1 0,-1-1,1 1,0-1,0 0,0 0,1 0,-1 0,1 0,0-1,0 0,0 0,1 0,2 2,-2-2,0 0,0-1,0 1,0-1,0 0,0 0,0-1,1 1,-1-1,1-1,-1 1,1-1,-1 0,1 0,-1 0,1-1,1 0,4-2,0-2,-1 1,0-1,0 0,0-1,0 0,8-8,43-28,-20 14,-1-1,3-7,-29 24,-1-1,-1-1,0 0,-1 0,-1-1,0-1,5-11,-14 26,7-15,0 1,-2-1,1 0,-2-1,3-13,-7 26,-1 0,1 0,-1 1,0-1,0 0,0 0,0 0,-1 0,1 0,-1 1,0-1,0 0,-1 1,1-1,-1 0,0 1,0 0,0-1,0 1,0 0,-1 0,1 0,-1 1,0-1,0 0,0 1,0 0,-3-2,4 3,0 0,0 0,0 0,-1 0,1 0,0 1,-1-1,1 1,0-1,-1 1,1 0,-1 0,1 0,0 0,-1 0,1 1,-1-1,1 1,0-1,-1 1,1 0,-3 1,1 1,-1-1,1 1,-1 0,1 1,0-1,0 1,0 0,-2 3,-4 6,0 1,1 1,0-1,1 1,-5 14,7-6,1 0,0 1,2-1,1 1,0 0,2-1,1 1,1 0,1 2,-3-20,1 0,0-1,0 1,0 0,0-1,1 1,0-1,0 1,1-1,-1 0,1 0,0 0,1-1,-1 1,1-1,0 1,0-1,0 0,1-1,-1 1,1-1,0 0,0 0,0 0,0-1,0 0,1 0,-1 0,1 0,3 0,2-1,-1 0,1 0,0-1,0 0,-1-1,1 0,0-1,-1 0,0-1,1 0,-1-1,0 0,0 0,-1-1,1 0,0-2,50-40,-36 25</inkml:trace>
  <inkml:trace contextRef="#ctx0" brushRef="#br0" timeOffset="44372.103">10516 2171,'-7'0,"1"-1,0 1,0-1,-1 0,1-1,0 1,-4-3,9 4,1 0,-1-1,0 1,0 0,1-1,-1 1,0-1,1 1,-1-1,0 1,1-1,-1 0,1 1,-1-1,1 0,-1 1,1-1,0 0,-1 0,1 1,0-1,0 0,-1 0,1 0,0 0,1-1,-1 1,1 0,-1-1,1 1,-1-1,1 1,0 0,-1 0,1-1,0 1,0 0,0 0,0 0,0 0,0 0,1 0,-1 0,1 0,4-3,1 0,-1 0,1 1,0-1,0 2,7-3,-13 5,0-1,0 1,0 0,0 0,0 0,0-1,0 1,1 0,-1 0,0 0,0 0,0 1,0-1,0 0,0 0,0 1,0-1,0 0,0 1,1 0,-2 0,1 0,-1 0,0 0,1 0,-1 0,0 1,0-1,0 0,0 0,0 0,0 0,0 0,0 1,0-1,-1 0,1 0,0 0,-1 0,1 0,-1 0,1 0,-1 0,1 0,-1 0,0 0,-11 19,-1-1,-1 0,-15 16,-18 23,42-51,-1 1,1 0,-1 0,1 0,1 1,0-1,0 1,0 3,3-10,1 0,0 0,0 0,-1 0,1 0,1 0,-1 0,0 0,0 0,1 0,-1 0,1 0,0 0,-1 0,1 0,0-1,0 1,0 0,1 0,-1-1,0 1,1-1,-1 1,0-1,1 0,0 1,-1-1,1 0,0 0,0 0,-1 0,1-1,0 1,0 0,0-1,1 1,22 7</inkml:trace>
  <inkml:trace contextRef="#ctx0" brushRef="#br0" timeOffset="44867.6">10812 2023,'56'-10,"-11"1,-38 8,15-2,0 2,0 0,-1 1,15 3,-31-2,1-1,-1 2,0-1,0 1,1 0,-1 0,0 0,-1 1,5 2,-7-3,0-1,1 1,-1 0,-1 0,1 0,0 1,0-1,-1 0,1 1,-1-1,0 1,0-1,0 1,0 0,0-1,0 1,-1 0,0 0,1 0,-1 0,-1 0,1-1,-1 1,0 0,1 0,-1-1,-1 1,1-1,0 1,0-1,-1 1,0-1,1 0,-1 1,0-1,0 0,0 0,0-1,0 1,-2 1,-58 37,38-25,-18 12,15-10,0 0,1 2,1 1,1 1,-1 2,24-22,1-1,-1 1,0 0,0-1,1 1,-1 0,0-1,1 1,-1 0,1 0,-1 0,1 0,-1-1,1 1,0 0,-1 0,1 0,0 0,0 0,0 0,-1 0,1 0,0 0,0 0,0 0,1 0,-1 0,0 0,0 0,0 0,1 0,-1-1,1 1,-1 0,1 0,-1 0,1 0,-1 0,1-1,-1 1,1 0,0-1,0 1,-1 0,1-1,0 1,0-1,0 1,0-1,-1 0,1 1,0-1,0 0,1 1,7 1,-1 1,1-1,0-1,0 0,5 0,24 1,0-2,0-2,0-1,10-3,-10-1</inkml:trace>
  <inkml:trace contextRef="#ctx0" brushRef="#br0" timeOffset="46602.767">134 3059,'-7'-19,"-7"-10,4 27,-3 16,9-6,1 0,-1 1,1-1,1 0,0 1,0 0,1-1,0 1,0 0,1 0,0 0,0-1,1 1,0 0,3 6,4 20,2 0,1-1,6 9,-6-14,13 27,1-1,4-1,7 8,-19-33</inkml:trace>
  <inkml:trace contextRef="#ctx0" brushRef="#br0" timeOffset="47087.178">454 3206,'-4'0,"-6"5,-5 9,-8 11,-5 5,-2 6,-4 6,-4 3,-5 3,1 2,0-4,2-6,4-4,8-6,5-2,6-7</inkml:trace>
  <inkml:trace contextRef="#ctx0" brushRef="#br0" timeOffset="47566.605">652 3404,'88'-29,"-68"21,-1 1,1 0,0 2,1 1,-1 0,6 1,-24 2,1 1,0 0,0 0,0 0,-1 0,1 0,0 0,0 1,0-1,-1 1,1 0,0 0,-1 0,1 0,-1 0,1 0,-1 1,1 0,-1-1,0 1,0 0,0 0,0 0,0 0,0 0,-1 1,1-1,-1 0,1 1,-1-1,0 1,0 0,0-1,0 1,-1 0,1 0,-1 1,1 2,-1 1,-1-1,1 0,-1 1,0-1,-1 0,1 1,-1-1,0 0,-1 0,0 0,0-1,0 1,0-1,-1 0,-1 1,-7 7,-1 0,0-2,-1 1,-1-2,0 0,0-1,-1 0,0-1,0-1,-1 0,-9 1,26-8,0 0,-1 0,1 0,-1 0,1 0,0 0,-1 0,1 0,-1 0,1 0,0 0,-1 1,1-1,0 0,-1 0,1 0,0 0,-1 1,1-1,0 0,-1 0,1 1,0-1,0 0,-1 1,1-1,0 0,0 1,0-1,-1 0,1 1,0-1,0 0,0 1,0-1,0 1,15 2,31-4,84-19,-97 12,0 2,1 2,0 0,-1 3,1 0,0 3,15 2,-46-3,0-1,0 1,0 0,0-1,0 1,-1 1,1-1,0 0,-1 1,1-1,-1 1,1 0,-1 0,0 0,-1-1,0 0,0 0,-1 0,1 0,0 1,-1-1,1 0,-1 0,0 1,1-1,-1 0,0 0,0 1,0-1,0 0,0 1,0-1,0 0,0 1,0-1,-1 0,1 1,-2 2,0 1,0-1,-1 1,0-1,0 0,0 0,0 0,-1 0,1-1,-1 1,0-1,0 0,0 0,-3 1,-21 12,-1-1,0-1,-1-2,-29 8,-130 28,156-40,-91 24,96-24</inkml:trace>
  <inkml:trace contextRef="#ctx0" brushRef="#br0" timeOffset="48083.569">1268 3231,'8'-4,"12"-2,14 1,7 5,7 2,2 2,-1 3,-4 2,-6-2,-4-2,-1-1,-2-2,-5-1</inkml:trace>
  <inkml:trace contextRef="#ctx0" brushRef="#br0" timeOffset="48601.999">1219 3478,'13'4,"16"2,8-1,6-1,8-1,4-9,0-4,1-5,-2 1,-6 3,-11 3</inkml:trace>
  <inkml:trace contextRef="#ctx0" brushRef="#br0" timeOffset="49114.508">2724 2837,'-4'-3,"1"1,-1-1,0 1,0 0,0 0,0 0,0 1,0-1,0 1,0 0,-1 0,1 1,0-1,-1 1,1 0,-1 0,1 0,0 1,-1 0,1 0,0 0,0 0,-4 2,-8 2,0 1,1 1,0 1,1 0,-10 6,-9 10,0 0,1 2,2 2,0 0,2 2,2 2,0 0,-1 6,13-16,0 1,2 0,1 1,0 0,2 1,1 0,1 1,1-1,1 1,2 0,0 1,2-1,0 5,2-18,-1 1,2 0,0 0,0-1,1 1,1-1,0 0,6 12,-7-19,1 0,-1-1,1 0,0 1,0-1,1-1,0 1,0-1,0 0,0 0,0 0,1 0,0-1,0 0,0-1,0 1,0-1,0 0,5 0,17 4</inkml:trace>
  <inkml:trace contextRef="#ctx0" brushRef="#br0" timeOffset="49815.42">2871 3527,'-1'0,"0"0,0 0,1 0,-1 0,0 0,0 0,0 0,0 0,0 0,1 0,-1-1,0 1,0 0,0 0,1-1,-1 1,0-1,0 1,1-1,-1 1,0-1,1 1,-1-1,0 0,1 1,-1-1,1 0,-1 1,1-1,0 0,-1-1,1 1,0-1,0 0,0 0,0 0,0 0,1 0,-1 0,1 0,-1 0,1 0,0 0,0 1,0-1,0 0,4-7,0 1,1-1,0 1,1 0,3-3,197-174,47-46,-241 218,-1 0,0-1,-1-1,3-5,-12 18,-1-1,0 1,1 0,-1-1,0 1,0-1,-1 0,1 1,0-1,-1 1,0-1,1 0,-1 1,0-1,-1 0,1 1,-1 1,1 0,-1-1,0 1,0 0,0 0,1-1,-1 1,-1 0,1 0,0 0,0 0,0 0,0 0,-1 0,1 1,0-1,-1 0,1 1,-1-1,1 1,-1-1,1 1,-1 0,1 0,-1 0,1 0,-1 0,-6-1,0 1,-1 0,1 1,0 0,0 0,0 1,0 0,0 1,1-1,-1 1,1 1,-1-1,1 1,0 1,1-1,-1 1,1 1,-2 1,-6 6,0 0,1 1,1 1,0 0,1 0,0 1,-2 8,-2 9,1 1,1 0,3 1,0 0,3 1,0 0,3 0,1 0,1 1,3 17,-1-51,0 1,0-1,0 0,1 1,-1-1,1 1,0-1,0 0,0 0,0 0,1 1,-1-1,1 0,0-1,0 1,0 0,0 0,0-1,1 1,-1-1,1 0,0 0,0 0,-1 0,1 0,0-1,0 1,1-1,-1 0,0 0,0 0,1 0,-1-1,0 1,1-1,-1 0,1 0,-1 0,3 0,3-1,-1 0,1-1,0 0,-1 0,1-1,-1 0,0 0,0-1,0 0,0 0,-1-1,1 0,-1-1,5-4,-3 0,-1 0,0 0,0 0,-1-1,-1 0,1 0,-2-1,3-7,-7 17,0 0,0 0,0-1,-1 1,1 0,-1-1,1 1,-1-1,0 1,0-1,0 1,0-1,0 1,-1-1,1 1,-1 0,1-1,-1 1,0 0,0-1,0 1,0 0,-1 0,1 0,0 0,-1 0,0 0,1 0,-1 1,0-1,0 0,0 1,0 0,0-1,0 1,0 0,-1 0,1 0,0 0,-1 1,1-1,0 1,-1-1,1 1,-3 0,-16-3</inkml:trace>
  <inkml:trace contextRef="#ctx0" brushRef="#br0" timeOffset="50335.605">3759 3206,'24'-2,"21"-1,-44 4,0-1,1 0,-1 1,0-1,1 0,-1 1,0 0,0-1,1 1,-1 0,0-1,0 1,0 0,0 0,0 0,0 0,0 0,0 0,-1 0,1 1,0-1,-1 0,1 0,-1 1,1-1,-1 0,1 1,-1-1,0 1,0 0,0 1,0-1,0 1,0-1,-1 0,1 1,-1-1,1 0,-1 1,0-1,0 0,0 0,-1 0,1 0,0 0,-1 0,0 1,-31 32,27-30,-11 10,-1-1,0-1,-3 0,6-3,0 0,1 1,0 0,-11 13,24-24,1 0,0 0,-1 1,1-1,0 0,-1 0,1 1,0-1,0 0,-1 1,1-1,0 0,0 1,0-1,-1 0,1 1,0-1,0 0,0 1,0-1,0 1,0-1,0 0,0 1,0-1,0 1,0-1,0 0,0 1,0-1,0 0,0 1,0-1,1 1,-1-1,0 0,0 1,0-1,1 0,-1 0,0 1,0-1,1 0,-1 1,22 4,26-8,-12-2,-12 0,1 2,1 1,-1 1,0 1,9 2,-29-2,0 0,0 1,-1 0,1 0,0 0,-1 1,1 0,-1-1,1 1,-1 1,0-1,0 1,0 0,0 0,-1 0,1 0,-1 1,1-1,-1 1,-1 0,1 0,0 0,-1 0,0 0,0 1,0-1,0 1,-1-1,1 5,-1-6,-1 1,0-1,0 0,0 0,-1 1,1-1,-1 0,1 0,-1 0,0 0,0 1,-1-1,1-1,0 1,-1 0,0 0,0-1,0 1,0 0,0-1,0 0,-1 0,1 0,-1 0,1 0,-1 0,0 0,0-1,0 0,0 1,-16 6,0 0,0 0,-1-2,-11 2,7-2,-172 42,137-35,24-5</inkml:trace>
  <inkml:trace contextRef="#ctx0" brushRef="#br0" timeOffset="50851.257">4129 3305,'9'0,"6"0,9 0,6 0,4 0,7 0,3 0,3 0,3 0,0-4,0-2,1 1,-5 1,-6 1,-10 1</inkml:trace>
  <inkml:trace contextRef="#ctx0" brushRef="#br0" timeOffset="51368.763">5288 3133,'-1'-2,"1"0,0 1,-1-1,0 1,1-1,-1 1,0-1,0 1,0-1,0 1,0 0,0 0,0-1,0 1,0 0,-1 0,1 0,0 0,-1 0,1 1,-1-1,1 0,-1 1,1-1,-1 1,-1-1,-45-8,35 9,1 1,-1 0,0 1,1 1,-1 0,1 1,0 0,0 0,0 2,0-1,1 2,-4 2,-24 17,0 2,-22 22,36-29,2 1,0 1,-3 6,19-21,0 1,1 0,0 0,0 0,1 1,0 0,1 0,0 0,1 1,0-1,0 2,2-9,1 0,0 0,-1-1,1 1,0 0,1-1,-1 1,0 0,1-1,0 1,-1 0,1-1,0 1,0-1,1 1,-1-1,0 0,1 0,-1 1,1-1,0 0,1 1,1 0,0-1,0 1,0-1,0 1,1-1,-1 0,1-1,0 1,-1-1,1 0,0 0,0 0,12 0,-1 0,1-1,-1-1,0 0,0-1,1-1,-1 0,15-6,0 0,-1-2,0-2,-1-1,-1 0,16-12,-31 17,0 0,-1 0,1-1,-2 0,0-1,0-1,-1 0,0 0,-1-1,0 0,-1 0,-1-1,0 0,1-7,-2-1</inkml:trace>
  <inkml:trace contextRef="#ctx0" brushRef="#br0" timeOffset="51898.303">5238 3083,'-4'0,"-6"9,0 6,-4 10,1 4,-2 2,3 3,2 5,3 0,7-2,4-4,5-3,10-2,5-2,3-6,-3-5</inkml:trace>
  <inkml:trace contextRef="#ctx0" brushRef="#br0" timeOffset="52741.603">5436 3453,'-35'-3,"34"3,1 0,-1 0,1 0,-1 0,1 0,-1 0,1 0,-1 0,1 0,-1-1,1 1,0 0,-1 0,1 0,-1 0,1-1,-1 1,1 0,0-1,-1 1,1 0,0-1,-1 1,1 0,0-1,-1 1,1 0,0-1,0 1,0-1,-1 1,1-1,0 1,0 0,0-1,0 1,0-1,0 1,0-1,0 1,0-1,0 1,0-1,0 1,0-1,0 1,0-1,1 1,-1 0,0-1,0 1,0-1,1 1,-1 0,0-1,1 1,-1-1,0 1,1 0,-1 0,0-1,1 1,-1 0,0-1,1 1,-1 0,1 0,0 0,7-5,1 1,1 0,-1 1,1 0,-1 0,1 1,0 1,-1-1,1 2,0-1,0 1,0 1,0 0,0 0,5 2,-13-3,1 1,-1-1,0 1,0 0,0-1,0 1,0 0,0 0,0 1,0-1,-1 0,1 1,0-1,-1 1,1-1,-1 1,1 0,-1-1,0 1,0 0,0 0,0 0,0 0,0 0,-1 0,1 0,0 2,-1-1,0-1,-1 1,1-1,-1 0,1 1,-1-1,0 0,0 1,0-1,0 0,0 0,0 0,-1 0,1 0,-1 0,1 0,-1 0,0-1,0 1,1 0,-1-1,-1 0,1 1,0-1,-1 0,-28 13,26-13,0 0,1 1,-1 0,1 0,-1 0,1 0,0 1,-1 0,1-1,1 2,-1-1,0 0,1 1,-2 2,5-6,-1 1,1-1,0 1,0-1,0 1,0-1,0 1,-1 0,1-1,0 1,0-1,0 1,1-1,-1 1,0-1,0 1,0-1,0 1,0-1,1 1,-1-1,0 1,0-1,1 1,-1-1,0 1,1-1,-1 0,0 1,1-1,-1 0,1 1,-1-1,1 0,-1 1,1-1,-1 0,1 0,-1 0,1 1,-1-1,1 0,-1 0,1 0,-1 0,1 0,-1 0,1 0,-1 0,1 0,0 0,35-1,-31 0,1 1,0 0,0 1,-1-1,1 1,0 1,0-1,-1 1,1 0,-1 0,0 0,1 1,-1 0,0 0,-1 0,1 0,2 3,-5-4,0 0,0 0,-1 0,1 0,-1 0,0 0,1 0,-1 0,0 0,0 1,0-1,-1 0,1 1,0-1,-1 1,0-1,1 1,-1-1,0 1,0-1,-1 1,1-1,0 1,-1-1,0 0,1 1,-1-1,0 0,0 1,0-1,-1 0,1 0,0 0,-1 0,1 0,-1 0,0 0,0-1,0 1,0 0,-22 18,-3-3</inkml:trace>
  <inkml:trace contextRef="#ctx0" brushRef="#br0" timeOffset="53215.289">5535 3798,'1'1,"1"0,-1 0,1-1,-1 1,1-1,-1 1,1-1,0 1,-1-1,1 0,0 0,-1 0,1 0,0 0,-1 0,1 0,0 0,-1-1,1 1,1-1,39-11,-1-2,0-2,-1-1,-1-3,34-21,-20 11,4-8,-46 30,0 0,1 0,0 1,0 0,2 1,-13 5,-1 1,1 0,0-1,0 1,0 0,-1 0,1-1,0 1,0 0,0 0,0 0,0 0,-1 0,1 0,0 1,0-1,0 0,0 0,-1 1,1-1,0 0,0 1,-1-1,1 0,0 1,0 0,-1-1,1 1,-1-1,1 1,0 0,-1-1,1 1,-1 0,1-1,-1 1,0 0,1 0,-1 0,0-1,0 1,1 0,-1 0,0 0,0 0,0-1,0 1,0 0,0 0,0 0,0 0,-1 0,1 0,-8 48,-13 4,11-29</inkml:trace>
  <inkml:trace contextRef="#ctx0" brushRef="#br0" timeOffset="53787.236">6200 3034,'-4'8,"-6"12,-1 10,2 5,1 0,8-2,2 3,11 2,6 0,5-2,2-4,1-2,0-3,-1-1,0-2,4-4,1-6,-5-5</inkml:trace>
  <inkml:trace contextRef="#ctx0" brushRef="#br0" timeOffset="54296.722">6620 3158,'-5'0,"-4"0,-11 8,-5 7,-6 10,-8 4,0 6,2 1,-2 3,3-1,2 1,0 3,4-2,4 1,2-3,5 1,6-6</inkml:trace>
  <inkml:trace contextRef="#ctx0" brushRef="#br0" timeOffset="54297.722">6644 3503,'0'4,"0"5,0 7,-4 3,-2 3,1 7,-3 2,-5 0,0-1,-2-1,2-2,3-5</inkml:trace>
  <inkml:trace contextRef="#ctx0" brushRef="#br0" timeOffset="54841.73">6940 3404,'0'-4,"0"-6,9-1,10 1,11 3,9 2,2 2,2 2,2 0,-2 1,0 1,-8-1</inkml:trace>
  <inkml:trace contextRef="#ctx0" brushRef="#br0" timeOffset="55349.824">7853 3108,'-16'1,"0"1,0 1,1 0,-1 1,1 0,0 1,0 1,0 1,1 0,0 0,0 2,1 0,0 0,1 1,0 1,1 0,-6 6,-2 4,0 2,2 0,0 1,2 0,0 2,2 0,1 0,1 1,-1 7,10-29,1-1,-1 0,1 1,0-1,1 0,-1 1,1-1,0 1,0-1,0 1,1-1,0 1,0-1,0 1,0-1,2 4,-1-4,1-1,-1 1,1-1,0 0,0 0,0 0,0 0,1-1,-1 1,1-1,0 0,-1 0,1 0,0 0,0-1,0 1,3 0,5 1,0-1,0 0,0 0,0-2,0 1,0-1,0-1,0 0,0-1,0 0,0-1,0 0,-1-1,6-2,4-3,-1-1,0-1,-1 0,0-2,0 0,-1-1,3-5,17-18</inkml:trace>
  <inkml:trace contextRef="#ctx0" brushRef="#br0" timeOffset="55350.824">7976 3133,'-9'0,"-6"8,-5 7,0 10,0 8,4 8,3 4,5 4,4-3,2 0,2 0,4-4,3-4,-1-5,3-4,0-6</inkml:trace>
  <inkml:trace contextRef="#ctx0" brushRef="#br0" timeOffset="55854.948">8370 3478,'-1'4,"1"-1,-1 1,0-1,0 0,0 1,-1-1,1 0,-1 0,0 0,0 0,0 0,0-1,0 1,-1-1,1 1,-1-1,0 0,0 0,-1 1,-62 37,54-33,-28 10,31-13,0-1,1 1,-1 0,1 1,0 0,0 0,-7 7,15-12,0 1,0-1,1 1,-1-1,0 0,0 1,0-1,0 1,1-1,-1 1,0-1,0 1,1-1,-1 0,0 1,1-1,-1 0,0 1,1-1,-1 0,1 1,-1-1,1 0,-1 0,0 0,1 1,-1-1,1 0,-1 0,1 0,-1 0,1 0,-1 0,1 0,-1 0,1 0,-1 0,1 0,-1 0,1 0,-1 0,1-1,26 4,25-5,-39 0,-1 2,1-1,0 2,0-1,0 2,-1 0,7 1,-18-2,0-1,0 0,0 1,1-1,-1 1,0-1,0 1,0-1,0 1,0 0,0 0,0-1,-1 1,1 0,0 0,0 0,0 0,-1 0,1 0,-1 0,1 0,-1 0,1 1,-1-1,0 0,1 0,-1 1,0 1,0-1,-1 0,1 1,-1-1,1 0,-1 1,0-1,0 0,0 0,0 1,0-1,-1 0,0 1,-6 6,1 1,-2-1,0-1,0 1,-1-1,-22 15,3-5</inkml:trace>
  <inkml:trace contextRef="#ctx0" brushRef="#br0" timeOffset="56384.335">8322 3478,'4'0,"-7"-4,-12-2,-6 1,-5 1,-6 1,-2 1,0 1,3 0,6 1</inkml:trace>
  <inkml:trace contextRef="#ctx0" brushRef="#br0" timeOffset="56854.239">8740 3453,'1'0,"0"0,0 0,0 1,-1-1,1 0,0 0,0 1,0-1,0 0,-1 1,1-1,0 1,0-1,-1 1,1 0,0-1,-1 1,1-1,-1 1,1 0,-1 0,1-1,-1 1,1 0,-1 0,0 0,1-1,-1 1,0 0,0 0,0 0,1 0,-1 0,0 0,0-1,0 1,-1 0,1 0,0 0,0 0,0 0,-1 0,1-1,0 1,-1 0,1 0,-1 4,-1 0,1-1,-1 1,0 0,0-1,-1 1,-2 2,-15 16,-1-2,0-1,-2-1,-2 1,-61 54,85-73,-1 1,1-1,-1 0,1 1,0-1,-1 1,1-1,0 1,0-1,0 1,0 0,1 0,-1-1,0 1,1 0,-1 0,1 0,0 0,-1 0,1 0,0-1,0 1,0 0,1 0,-1 0,0 0,1 0,0 0,1 0,-1-1,1 1,-1-1,1 0,0 0,0 1,0-1,-1 0,1 0,0-1,0 1,0 0,0-1,1 1,-1-1,0 0,0 1,0-1,0 0,0 0,1-1,-1 1,1-1,22-1</inkml:trace>
  <inkml:trace contextRef="#ctx0" brushRef="#br0" timeOffset="57380.157">8765 3404,'0'-4,"-4"-2,-10 5,-7 2,-4 6,-1 1,-1 8,4 1</inkml:trace>
  <inkml:trace contextRef="#ctx0" brushRef="#br0" timeOffset="57901.562">8938 3034,'-4'-4,"-6"-6,-1 7,1 13,3 9,2 5,2 3,2 5,0 6,6-4,5 4,5 10,1 4,1-2,-2-2,1-4,-3-6,-4-9</inkml:trace>
  <inkml:trace contextRef="#ctx0" brushRef="#br0" timeOffset="58402.687">9135 3281,'-4'4,"-14"10,-9 11,-7 9,-7 4,0 3,-2-1,7 1,0-6,3-1,7-6</inkml:trace>
  <inkml:trace contextRef="#ctx0" brushRef="#br0" timeOffset="58883.597">9234 3478,'4'4,"2"6,-1 5,-5 4,-11 4,-3 1,-5 1,-2 1,3 0,-1-1,3 1,5-1,12-4,14-6,10-6,-1-4</inkml:trace>
  <inkml:trace contextRef="#ctx0" brushRef="#br0" timeOffset="59433.533">9603 2984,'0'0,"1"-1,-1 0,1 1,-1-1,1 1,-1-1,1 1,-1-1,1 1,-1-1,1 1,0-1,-1 1,1 0,0-1,-1 1,1 0,0 0,-1 0,1-1,0 1,0 0,-1 0,1 0,0 0,0 0,8 22,-8-16,8 37,-1 0,-3 0,-1 1,-2 8,-8 180,4-203,-1 1,-1-1,-1 1,-2-1,-1-1,-1 1,-2-2,-6 12,10-25,-1 0,0 0,-1 0,-1-1,0-1,-1 0,0 0,-1-1,0 0,-1-1,0-1,-1 0,0-1,0 0,0-1,-3 0,-33 10,6-6</inkml:trace>
  <inkml:trace contextRef="#ctx0" brushRef="#br0" timeOffset="60384.471">10195 2935,'-35'41,"-61"80,-38 67,90-117,3 1,3 2,-18 52,-99 306,145-399</inkml:trace>
  <inkml:trace contextRef="#ctx0" brushRef="#br0" timeOffset="61220.962">10614 3231,'-8'-4,"-2"-1,1 1,0 1,-1-1,1 2,-6-2,10 4,-1-1,1 1,0 0,0 1,-1-1,1 1,0 0,0 1,0-1,0 1,0 0,0 0,-1 1,-22 12,1 2,1 0,1 2,0 1,-14 15,-29 34,-9 15,68-73,-11 11,1 1,-8 14,24-33,0 1,0-1,0 1,1 0,-1 0,1 0,0 0,1 0,-1 0,1 1,0-1,1 0,-1 1,1-1,0 1,1 3,0-6,0 0,0 0,1-1,-1 1,1-1,0 1,-1-1,1 1,0-1,1 0,-1 0,0 0,1 0,-1-1,1 1,-1 0,1-1,0 0,0 0,-1 0,1 0,0 0,0 0,0-1,0 0,0 1,0-1,3 0,7 0,-1 0,1-1,0 0,0-1,-1 0,4-2,9-3,-1-1,0-1,-1-1,0-1,-1-2,0 0,-1-1,0-1,12-12,-22 18,-1-1,0 1,-1-2,-1 0,1 0,-2 0,1-1,-2 0,0 0,0-1,-1 0,0 0,-1 0,-1-1,0 1,-1-1,-1 0,1-7,-2 1,1 13,-1 0,0 0,0 0,0 0,-1 0,0 0,-1 0,1 0,-15 50,-3 31,10-46,2 1,0 0,3 0,0 0,2 1,1 6,2-29,0 0,0 0,1 0,0 0,1-1,0 1,0-1,0 1,0-1,1 0,0 0,1 0,-1-1,1 0,0 0,1 0,-1 0,1-1,0 0,0 0,5 2,17 9</inkml:trace>
  <inkml:trace contextRef="#ctx0" brushRef="#br0" timeOffset="62222.69">10713 3601,'0'1,"-1"-1,1 0,-1 0,1 0,-1 0,0 0,1 1,-1-1,1 0,-1 0,1 0,-1 0,1-1,-1 1,1 0,-1 0,1 0,-1 0,0-1,1 1,0 0,-1 0,1-1,-1 1,1 0,-1-1,1 1,0 0,-1-1,1 1,-1-1,1 1,0-1,0 1,-1-1,1 1,0-1,0 1,0-1,-1 1,1-1,0 1,0-1,0 1,0-1,0 1,0-1,0 0,0 1,0-1,1 1,-1-1,0 1,0-1,0 1,1-1,-1 1,0-1,0 1,1-1,-1 1,0 0,1-1,2-3,-1 1,1 0,0 0,0 0,0 0,0 0,0 0,2 0,14-7,0 0,1 2,0 0,1 1,14-3,110-18,-116 23,-19 4,-1 0,1 1,0 0,0 0,0 1,0 0,0 1,0 0,4 2,-12-3,0-1,0 1,0-1,0 1,0 0,0 0,-1 0,1 0,0 0,-1 0,1 1,-1-1,1 1,-1-1,1 1,-1-1,0 1,0 0,0-1,0 1,0 0,0 0,-1 0,1 0,0 0,-1 0,0 0,1 0,-1 0,0 0,0 0,0 0,0 0,-1 0,1 0,0 0,-1 0,1 0,-1 0,0 0,0-1,0 1,0 0,0 0,0-1,0 1,-1 0,0 0,-6 9,-1-1,0 0,0 0,-1-1,0 0,0-1,-1 0,0-1,-1 0,-2 0,-34 18,-45 14,72-30,-100 35,112-39,26-5,29-8,1-5,0-1,1 2,1 2,20 0,-64 9,-1 1,0 0,1 0,-1 0,1 1,-1-1,0 1,1 0,-1 1,0-1,0 1,0-1,0 1,0 0,0 1,0-1,-1 1,1 0,-1-1,0 2,0-1,0 0,0 1,0-1,-1 1,1 0,-1 0,0 1,-1 0,1-1,-1 1,0 0,0 0,0 0,-1 0,1 0,-1 0,-1 0,1 0,-1 0,1 0,-1-1,-1 1,1 0,-1 0,0-1,0 1,0-1,-1 1,-1 1,-1 2,-1-1,-1 0,0 0,0 0,0-1,-1 0,1 0,-1-1,-1 0,1 0,-7 2,-12 5,0-2,-1-1,-7 1,12-5</inkml:trace>
  <inkml:trace contextRef="#ctx0" brushRef="#br0" timeOffset="62781.591">11576 3576,'15'2,"0"0,0 1,0 0,0 1,-1 1,1 1,-13-6,-1 1,1-1,-1 0,0 1,1 0,-1-1,1 1,-1 0,0 0,0 0,1 0,-1 0,0 0,0 0,0 0,0 0,0 0,0 1,-1-1,1 0,0 1,0-1,-1 0,1 1,-1-1,0 1,1 0,-2 1,1-1,-1 0,1 1,-1-1,0 0,0 0,0 0,0 0,0 1,-1-1,1-1,-1 1,1 0,-1 0,0-1,0 1,-8 8,-1-1,-1-1,1 0,-2-1,-6 4,-53 14,60-22,0 0,0 1,0 1,1 0,0 0,0 1,-3 3,12-2,13-2,15-1,-26-4,29 1,-11-1,-1 1,0 1,1 1,-1 0,9 4,-22-6,0 1,0-1,0 1,0 0,0 1,0-1,0 1,-1 0,1-1,-1 1,0 1,0-1,0 0,0 1,0 0,-1 0,0-1,0 2,0-1,0 0,0 0,-1 0,1 4,-2-6,1 0,-1 1,0-1,0 0,0 1,0-1,0 0,0 1,-1-1,1 0,-1 0,1 1,-1-1,0 0,0 0,0 0,0 0,0 0,-1 0,1 0,-1 0,-2 2,0 0,0-1,-1 1,1-1,-1 0,0 0,0 0,0-1,-1 1,-15 5,-1-1,0-1,0-1,-3 0,23-5,-19 4,-74 13,-54 2,123-18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7T06:23:57.312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58 0,'0'4,"0"6,-4 10,-2 5,1 2,0 2,-2-5,0 3,0 0,-1-1,-1-3</inkml:trace>
  <inkml:trace contextRef="#ctx0" brushRef="#br0" timeOffset="1119.464">33 124,'26'30,"13"11,-37-39,1 0,0 0,-1 0,1-1,0 1,0-1,0 0,0 0,0 0,1 0,-1 0,0-1,0 0,1 1,2-1,-5 0,-1 0,1 0,-1 0,1 0,0 0,-1 0,1 0,0 0,-1 0,1 0,-1 0,1 0,0 0,-1-1,1 1,-1 0,1 0,-1-1,1 1,-1 0,1-1,-1 1,1 0,-1-1,1 1,-1-1,1 1,-1-1,0 1,1-1,-1 1,0-1,0 0,1 1,-1-1,0 0,-9-21,8 20,-1 1,1-1,0 1,0-1,0 0,0 1,1-1,-1 0,0 0,1 0,-1 1,1-1,0 0,0 0,-1 0,1 0,0 0,1 0,-1 0,0 0,0 1,1-1,-1 0,1-1,3 0,-1-1,1 1,0 0,0 0,0 0,1 0,-1 1,1-1,-1 1,1 0,4 0,56-16,-62 17,22-4</inkml:trace>
  <inkml:trace contextRef="#ctx0" brushRef="#br0" timeOffset="1716.435">132 148,'0'-4,"-5"7,0 7,0 6,5 1,6-4,3-3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7T06:24:05.286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511 199,'0'-5,"0"8,-5 7,0 6,-5 5,-4 2,0 2,-2 1,2 0,-1 0,3 0,2-1,-1 0,2 0,2 0,3-5</inkml:trace>
  <inkml:trace contextRef="#ctx0" brushRef="#br0" timeOffset="582.303">412 420,'0'-4,"0"3,8 5,7 7,6 5,7 0,-2-2</inkml:trace>
  <inkml:trace contextRef="#ctx0" brushRef="#br0" timeOffset="1275.344">535 371,'-4'0,"6"-4,8-2,7-4,7 1,5 0,2-1,-5 0</inkml:trace>
  <inkml:trace contextRef="#ctx0" brushRef="#br0" timeOffset="1777.58">831 272,'-4'-4,"-10"7,-3 7,-2 6,2 5,-1 2,4 2,3 1,0 0,1 0,3 0,3-1,-3-4,0-6</inkml:trace>
  <inkml:trace contextRef="#ctx0" brushRef="#br0" timeOffset="2294.497">634 395,'-5'0,"8"0,7 0,10 0,7 0,-3 0</inkml:trace>
  <inkml:trace contextRef="#ctx0" brushRef="#br0" timeOffset="2762.74">855 470,'51'-27,"-1"-3,-2-1,38-34,-77 54,-15 8,4 3,0 0,0 0,0 1,0-1,0 1,1-1,-1 1,0 0,0 0,1 0,-1 0,1 0,-1 0,0 0,-11 14,1 0,0 1,1 0,0 1,1 0,1 1,1 0,1 0,-3 13,3-9</inkml:trace>
  <inkml:trace contextRef="#ctx0" brushRef="#br0" timeOffset="3289.38">214 1,'-10'12,"1"1,1 0,0 1,0 0,2 0,0 1,0 0,-5 10,-19 52,-16 66,-7 17,50-153,1 0,0 0,0 0,1 0,0 0,0 6,2 9</inkml:trace>
  <inkml:trace contextRef="#ctx0" brushRef="#br0" timeOffset="3996.942">1127 100,'1'33,"2"0,2 0,0-1,3 1,0-1,2-1,2 1,1-2,1 0,1 0,5 4,-17-29,0-1,0 1,-1 0,0 0,0 0,0 0,-1 1,1-1,-1 0,0 1,-1 0,0-3,0-1,-1 1,0 0,0 0,1-1,-2 1,1 0,0-1,0 1,-1-1,1 0,-1 1,0-1,0 0,0 0,0 0,0 0,0 0,-1-1,1 1,-3 1,-16 10,0-2,-1 0,-3 0,-24 10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7T06:24:10.859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169 25,'-9'4,"-2"10,-4 7,-3 4,-3-3,2 0,4 0,5 0,4 1,4 1,-4 0,1 1,0-1,2 1,-4 0,1 0,0 3,1-1</inkml:trace>
  <inkml:trace contextRef="#ctx0" brushRef="#br0" timeOffset="991.886">662 1,'-2'1,"0"-1,1 1,-1 0,1 0,-1 0,1 1,-1-1,1 0,0 0,0 1,-1-1,1 1,0-1,0 1,0-1,1 1,-1 0,0 0,1-1,-1 1,1 0,-14 39,11-28,1 1,1 0,0 0,1 0,1 0,0 0,1-1,0 1,3 7,-2-6,0 0,-1 0,-1 0,0 0,-1 1,-1-1,-1 9,1-19,-1 0,1 0,-1-1,0 1,0-1,-1 1,1-1,-1 0,0 0,0 0,0 0,-1 0,0-1,-2 2,-3 3,-1-1,0-1,0 0,-1-1,-7 4,-5 0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7T06:24:00.828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324 198,'0'-4,"0"-6,4 8,1 12,1 8,-6 6,-3 3,-4 1,-2-1,-7 1,-1-2,-3 0,0-1,1 0,1-4,3-6</inkml:trace>
  <inkml:trace contextRef="#ctx0" brushRef="#br0" timeOffset="507.189">300 345,'-5'0,"0"5,-1 4,10 7,13-1,7 2,8-2,-2-4</inkml:trace>
  <inkml:trace contextRef="#ctx0" brushRef="#br0" timeOffset="1286.322">373 296,'-4'0,"-2"-4,5-2,11 1,7 1,6 1,3-3,5 0,2 0,-1 2,-1-3,-2-1,-10 2,-13 1,-11 3,-5 0</inkml:trace>
  <inkml:trace contextRef="#ctx0" brushRef="#br0" timeOffset="12326.668">250 1,'-1'2,"-1"0,1 1,-1-1,1 0,-1 0,0 0,0 0,0 0,0-1,0 1,-1-1,1 1,0-1,-3 1,-7 6,-6 7,1 0,0 1,1 0,1 1,1 1,0 1,2 0,0 0,1 2,0-1,2 1,1 0,0 1,2 0,0 0,2 1,0 0,2-1,0 16,2-28,0-5,0 0,0 0,0 0,0 0,1 0,0 0,0 0,1 0,-1-1,1 1,0 0,9 11</inkml:trace>
  <inkml:trace contextRef="#ctx0" brushRef="#br0" timeOffset="12965.228">644 1,'3'72,"0"-36,2 0,6 23,-5-29,-1 0,-1 0,-1 13,-3-31,-1-1,0 1,0 0,-1-1,-1 0,0 1,0-1,-1 0,-1 0,0-1,-1 1,-27 37,16-27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7T06:24:18.628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401 222,'0'-4,"-4"7,-2 7,-3 10,-1 6,-2 3,0 0,-1 0,0-1,0-1,1 4,-2 0,3-5</inkml:trace>
  <inkml:trace contextRef="#ctx0" brushRef="#br0" timeOffset="1130.173">327 419,'0'-4,"0"-6,5-5,0-4,5 1,0-1,6 3,10 8,4 6,1 3,4-2,0-6,-1-2,-7 1</inkml:trace>
  <inkml:trace contextRef="#ctx0" brushRef="#br0" timeOffset="2140.013">401 295,'-4'0,"-2"-4,1 3,1 6,1 5,5 7,3 3,4 4,1 1,-2 0,3-3,-1-2,-3-4</inkml:trace>
  <inkml:trace contextRef="#ctx0" brushRef="#br0" timeOffset="2963.539">624 271,'0'4,"0"6,0 5,0 5,-4 2,-2 2,0 2,-2-1,-1-3</inkml:trace>
  <inkml:trace contextRef="#ctx0" brushRef="#br0" timeOffset="3630.13">525 321,'-4'0,"-2"-5,1 8,9 3,8 0,11 4,5 0,3-2,-5-2</inkml:trace>
  <inkml:trace contextRef="#ctx0" brushRef="#br0" timeOffset="4407.414">796 419,'0'1,"-1"-1,0 0,0 0,1 0,-1 0,0 0,1 0,-1 0,0 0,0 0,1-1,-1 1,0 0,1 0,-1-1,0 1,1 0,-1-1,1 1,-1 0,1-1,-1 1,0-1,1 1,0-1,-1 1,1-1,-1 0,1 1,0-1,-1 1,1-1,7-22,26-16,-9 12,-20 21,1 0,-1 1,1 0,0 0,0 0,1 0,-1 1,1 0,0 0,1 0,-6 4,-1 0,1 0,-1 0,1 0,-1-1,1 1,-1 0,1 0,-1 1,1-1,0 0,-1 0,1 0,-1 0,0 0,1 1,-1-1,1 0,-1 0,1 1,-1-1,1 0,-1 0,0 1,1-1,-1 1,0-1,1 0,-1 1,0-1,1 1,-1-1,0 1,0-1,0 1,1-1,-1 1,0-1,0 1,0-1,0 1,0-1,0 1,0-1,0 1,0-1,0 1,0-1,-1 1,1-1,0 1,0-1,0 1,-1-1,1 1,-9 30,-34 49,31-60,-1 2</inkml:trace>
  <inkml:trace contextRef="#ctx0" brushRef="#br0" timeOffset="5229.022">204 0,'-41'26,"34"-23,1 0,0 1,-1-1,1 2,1-1,-2 2,-5 7,0 0,2 2,-1-1,2 1,0 1,1-1,1 1,0 1,1-1,1 1,0 0,1 1,1-1,1 4,-3 31,2 1,2 0,3-1,3 9,-5-57,1 1,0-1,-1 0,2 1,-1-1,0 0,1 0,0 0,-1 0,2 0,-1 0,0-1,1 1,0-1,0 0,0 1,0-1,0-1,0 1,1 0,0-1,2 2,17 7</inkml:trace>
  <inkml:trace contextRef="#ctx0" brushRef="#br0" timeOffset="5839.889">1042 99,'4'12,"0"0,0-1,1 0,6 11,-3-6,0 0,-1 0,-1 1,-1 0,0 1,0 9,-4-20,0 0,-1 1,0-1,0 0,-1 0,0 0,0 0,0 0,-1 0,0-1,-1 1,0 0,0-1,0 0,0 1,-1-1,-5 5,-6 6,-1 0,-1-1,0 0,-1-2,-1 0,-9 5,4-4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7T06:24:29.110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332 246,'0'-4,"0"-2,0-3,4-1,-3 10,-1 13,-1 9,-4 5,-2 2,1 0,-3-1,0 0,1-2,3 0,1-5</inkml:trace>
  <inkml:trace contextRef="#ctx0" brushRef="#br0" timeOffset="522.742">579 295,'4'0,"-7"0,-7 0,-10 5,-6 0,-7 5,-3-1,2 0,2 1,2 0,10-7,18 1,12 0,10 3,9 4,4 5,0 0,-4-3</inkml:trace>
  <inkml:trace contextRef="#ctx0" brushRef="#br0" timeOffset="1032.742">308 0,'-4'1,"0"0,0 0,0 0,0 0,0 1,0 0,1 0,-1 0,1 0,-1 0,1 1,0 0,0-1,0 1,0 0,0 1,1-1,-2 3,-40 66,-31 86,41-81,-40 64,60-118</inkml:trace>
  <inkml:trace contextRef="#ctx0" brushRef="#br0" timeOffset="1481.388">776 172,'5'9,"0"6,0 6,-1 2,-1 7,-1 1,-5 1,-2 3,-4-1,-6-1,1-3,-2 2,-2-4,-3-2,3-7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7T06:24:31.676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297 149,'0'-4,"0"6,-4 8,-6 7,-1 3,-2 4,0 1,3 1,-2-4,2-2,2 0,-1 1,0 1,3-3</inkml:trace>
  <inkml:trace contextRef="#ctx0" brushRef="#br0" timeOffset="463.021">273 272,'-4'4,"6"6,4 5,5 4,8 0,2-1,5 2,7-2,2-5,-1-1,-2-1,-3-4,-5-2</inkml:trace>
  <inkml:trace contextRef="#ctx0" brushRef="#br0" timeOffset="991.413">568 198,'0'-4,"5"-6,-8 4,-7 6,-10 3,-7 6,-1 1,-2-1,1-2,-3 2,4-1</inkml:trace>
  <inkml:trace contextRef="#ctx0" brushRef="#br0" timeOffset="1719.674">224 1,'-76'61,"56"-47,0 2,0 0,-3 7,17-16,0 0,0 0,1 1,0-1,0 2,1-1,0 0,0 1,1-1,0 1,1 1,-1-1,0 1,1-1,1 1,0 0,0-1,1 1,0 0,1 0,0 0,0-1,1 1,0-1,1 1,0-1,1 0,0 0,0 0,1 0,0-1,0 0,1 0,0 0,0-1,1 0,0 0,1 0,-1-1,1 0,0-1,2 1,21 10</inkml:trace>
  <inkml:trace contextRef="#ctx0" brushRef="#br0" timeOffset="2167.883">717 25,'0'4,"0"10,0 7,0 4,0 2,0 0,0 0,-4 0,-2-1,1 0,-4-1,1 0,-4-1,-7 1,-5-1,-3-3,4-6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0T06:39:12.562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1 221,'3'-2,"0"0,1 0,-1 0,1 0,0 0,-1 1,1-1,0 1,0 0,0 0,0 1,1-1,54-3,-45 4,26 0,1 2,29 5,-38-3,0-1,1-1,-1-2,29-3,156-38,-101 18,23 1,20 15,-110 6,0-1,0-2,38-9,19-14,-58 13,0 3,1 1,0 3,1 2,5 2,20 6,57 11,-102-10,7 0,-1-1,1-2,-1-2,1-1,-1-1,35-9,-69 12,-1-1,1 1,0 0,-1-1,1 1,0-1,-1 1,1-1,-1 0,1 1,-1-1,0 0,1 0,-1 0,0 0,0-1,1 1,-1 0,0-1,-2 1,1 0,-1 1,1-1,-1 0,1 0,-1 0,0 0,1 1,-1-1,0 0,0 1,0-1,0 1,1-1,-1 1,0-1,0 1,0-1,0 1,0 0,0 0,0-1,0 1,0 0,0 0,0 0,0 0,0 0,-1 0,-26-3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7T06:24:36.455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235 124,'0'8,"-4"8,-1 4,-5 4,0 1,-2 1,0 1,3-1,2 0,-1-1,1 0,1 0,-3-5,1-1,1 1,-2 0,1-3</inkml:trace>
  <inkml:trace contextRef="#ctx0" brushRef="#br0" timeOffset="434.129">310 322,'-4'0,"-6"0,-1 4,1 10,16 2,10-1,11 0,5-1,1-4,0-3,-7-4</inkml:trace>
  <inkml:trace contextRef="#ctx0" brushRef="#br0" timeOffset="1113.151">433 198,'4'0,"-6"4,-8 6,-7 5,-3 4,-8-1,-3 1,0-3,-4 0,-4 1,1-2,2 1,3-3,8-3</inkml:trace>
  <inkml:trace contextRef="#ctx0" brushRef="#br0" timeOffset="1652.171">704 173,'-4'-4,"-1"7,-5 7,0 6,2 5,2 2,1 2,3 1,1 0,1 0,0 0,1-1,-1-4</inkml:trace>
  <inkml:trace contextRef="#ctx0" brushRef="#br0" timeOffset="2314.138">556 346,'0'0,"0"-1,0 1,0 0,-1 0,1 0,0 0,0-1,0 1,0 0,0 0,0 0,0 0,0-1,0 1,0 0,0 0,0 0,0-1,0 1,0 0,0 0,0 0,0-1,0 1,0 0,0 0,0 0,0 0,0-1,0 1,0 0,1 0,-1 0,0 0,0-1,0 1,0 0,0 0,1 0,-1 0,0 0,0 0,0-1,1 1,13-7,25-3,-32 8,113-21,-89 19,-1-1,0-2,0-1,-1-1,0-1,0-2,2-2,-58 59,11-17,2-2</inkml:trace>
  <inkml:trace contextRef="#ctx0" brushRef="#br0" timeOffset="3115.622">211 49,'-4'1,"1"0,-1 0,0 0,1 0,-1 1,1-1,-1 1,1 0,0 0,0 0,0 1,0-1,0 1,0-1,1 1,-1 0,1 0,0 0,0 1,-2 2,-7 11,2 1,-1 1,1 4,8-22,-96 216,96-214,0 0,-1 0,1 0,0 0,0 1,1-1,-1 0,1 0,0 1,-1-1,1 0,1 0,-1 1,0-1,1 0,0 0,0 1,0-1,0 0,0 0,0 0,1 0,0-1,0 2,2 0,0 0,1 0,-1 0,1-1,-1 0,1 0,0 0,1 0,-1-1,0 0,1 0,-1-1,4 1,21 5</inkml:trace>
  <inkml:trace contextRef="#ctx0" brushRef="#br0" timeOffset="3632.63">1222 1,'5'0,"8"4,4 6,-2 5,-4 4,-7 7,-13 8,-9 3,-6-2,-3 2,-1 0,4-4,7-2,5-3,6-5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7T06:24:41.520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300 50,'-4'0,"-6"0,-1 8,-2 7,0 6,3 3,3 1,2 1,3 1,-3-1,-1-1,-3 1,0-1,1 0,-2 0,1-5</inkml:trace>
  <inkml:trace contextRef="#ctx0" brushRef="#br0" timeOffset="470.374">227 198,'-5'0,"12"0,9 0,1 4,7 1,2 9,3 1,-1 3,0-2,-6-3</inkml:trace>
  <inkml:trace contextRef="#ctx0" brushRef="#br0" timeOffset="1035.744">547 75,'-4'0,"-6"0,-9 0,-6 4,-3 6,0 1,-1-2,6 3,2 2,4 0</inkml:trace>
  <inkml:trace contextRef="#ctx0" brushRef="#br0" timeOffset="1519.155">78 0,'-6'7,"-1"1,1-1,0 1,0 1,1-1,0 1,1 0,0 0,0 0,1 0,0 1,1 0,0-1,0 1,1 0,0 0,1 0,0 0,1 0,0 0,0-1,2 4,-2-5,5 36,1 39,-7-70,0 0,-1 0,0-1,-1 1,0-1,-1 1,-1-1,-4 10,-2-1</inkml:trace>
  <inkml:trace contextRef="#ctx0" brushRef="#br0" timeOffset="2016.105">621 0,'13'0,"8"4,4 11,-1 10,-1 5,-4 2,-6 0,-9 2,-5 4,-11 0,-7 2,-5-2,-3 1,-1-1,-3-9,-2-3,6-8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7T06:24:44.473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273 24,'0'-4,"0"3,0 5,0 7,0 5,-4 5,-6 2,-1 2,-2 1,0 0,-2 0,3-1,2 0,-1 1,-3-2,2 1,2-5</inkml:trace>
  <inkml:trace contextRef="#ctx0" brushRef="#br0" timeOffset="468.654">298 197,'-4'0,"-6"0,-1 4,2 6,10 5,9 0,8 2,0 2,6-2,-2-4</inkml:trace>
  <inkml:trace contextRef="#ctx0" brushRef="#br0" timeOffset="991.705">298 173,'-4'0,"7"0,7 0,6 0,9-5,4 0,1-1,5-2,-1-5,0-4,-8 1</inkml:trace>
  <inkml:trace contextRef="#ctx0" brushRef="#br0" timeOffset="1523.767">77 0,'-5'4,"0"6,-5 5,0 9,2 3,-3 7,2 1,1-1,3-2,1-2,3-2,0-2,1-1,0-1,1 5,-1 1,1-5</inkml:trace>
  <inkml:trace contextRef="#ctx0" brushRef="#br0" timeOffset="2006.474">668 50,'1'13,"1"0,0 0,1 1,1 1,6 44,-7-26,0-15,-2 0,0 1,-1-1,0 1,-2-1,0 0,-4 16,2-27,1-1,-1 0,0 0,0 0,0 0,-1-1,0 1,0-1,0-1,-1 1,0-1,0 0,0 0,0 0,0-1,-5 2,-15 6,-1 0,-1-2,-11 2,-5 0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7T06:25:23.993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101 691,'2'19,"0"-1,1 0,1 0,1-1,1 1,3 7,14 48,-5 32,-15-80,0-1,1 0,2 0,0 0,2 0,0-1,12 20,-17-37,1-1,1 0,-1 0,1 0,-1 0,1-1,2 2,14 9</inkml:trace>
  <inkml:trace contextRef="#ctx0" brushRef="#br0" timeOffset="717.569">496 864,'-21'-1,"17"1,-1-1,0 1,1 0,-1 0,1 1,-1 0,1-1,-1 1,1 1,0-1,-1 1,1-1,-3 3,-16 12,2 0,0 2,0 0,2 1,1 1,-14 19,-24 25,-5-5,37-37,1 0,1 2,1 0,-17 27,37-50,0 1,0 0,0-1,0 1,0 0,0 0,1 0,-1 0,1 0,-1 0,1 0,0 0,0 0,0 0,0 0,0 0,0 0,0 0,1 0,-1 0,1 1,8 12</inkml:trace>
  <inkml:trace contextRef="#ctx0" brushRef="#br0" timeOffset="1193.88">471 1234,'4'0,"-2"0,-7 4,-1 6,-1 5,2 4,1 4,14 1,14 1,6-7,8-8,-4-5</inkml:trace>
  <inkml:trace contextRef="#ctx0" brushRef="#br0" timeOffset="2565.403">669 987,'4'0,"1"-4,0 2,-5 3,6 4,2-2,0-7,-7-1,-6 7,-3 4</inkml:trace>
  <inkml:trace contextRef="#ctx0" brushRef="#br0" timeOffset="4061.781">742 272,'4'0,"2"4,0 6,-2 5,3 4,1 4,-2 1,-2 1,-1 5,-1 2,-1-1,-5-2,-2-1,1-1,0-1,-6 3,-3-3</inkml:trace>
  <inkml:trace contextRef="#ctx0" brushRef="#br0" timeOffset="4594.856">841 470,'-4'4,"-2"6,9 0,8 4,6-1,5 1,3-1,5 1,2-2,-5-3</inkml:trace>
  <inkml:trace contextRef="#ctx0" brushRef="#br0" timeOffset="5113.958">1039 321,'-5'5,"-5"4,-5 6,0 5,-6 2,-8 3,1 0,1-4,2-5,-5-1,0-3,0 0,1 2,6 0</inkml:trace>
  <inkml:trace contextRef="#ctx0" brushRef="#br0" timeOffset="5526.675">1260 296,'-8'0,"-7"5,-2 9,-1 6,2 5,4 2,4 0,3 1,3-2,5 1,-1-2,-6-4,-2-6</inkml:trace>
  <inkml:trace contextRef="#ctx0" brushRef="#br0" timeOffset="5857.729">1013 519,'-4'0,"7"0,7 0,11-4,5-2,3-3,4-1,2 1,-6-1,1-4,-5 1</inkml:trace>
  <inkml:trace contextRef="#ctx0" brushRef="#br0" timeOffset="6307.503">1433 445,'0'0,"0"0,0 1,0-1,0 0,0 1,0-1,0 0,0 1,0-1,0 0,-1 1,1-1,0 0,0 0,0 1,0-1,-1 0,1 1,0-1,0 0,-1 0,1 1,0-1,0 0,-1 0,1 0,0 1,0-1,-1 0,1 0,0 0,-1 0,1 0,0 0,-1 0,1 0,0 0,-1 1,1-1,0-1,-1 1,1 0,-1 0,1 0,0-1,0 1,-1 0,1-1,0 1,0 0,0-1,-1 1,1-1,0 1,0 0,0-1,0 1,0-1,0 1,0-1,0 1,0 0,0-1,0 1,0-1,0 1,0 0,0-1,1 1,-1-1,0 1,0 0,0-1,1 1,-1-1,0 1,0 0,1 0,-1-1,0 1,1 0,-1-1,0 1,1 0,-1 0,0 0,1-1,-1 1,12-11,1 0,0 1,0 0,1 1,1 0,-1 1,5-1,57-35,-68 35,-10 4,-19 8,10 2,0 2,0-1,1 1,0 1,1 0,0 0,0 1,1 0,0 1,0 0,1 0,0 0,1 1,0 0,1 0,0 1,1-1,0 1,1 0,0 0,1 1,1-1,0 0,0 1,1-1,1 0,0 5,3 4</inkml:trace>
  <inkml:trace contextRef="#ctx0" brushRef="#br0" timeOffset="6655.874">718 1,'-8'11,"0"0,1 1,0 0,1 1,0-1,1 1,1 0,0 0,-1 9,-2 0,-6 31,2 0,3 0,-1 52,-8 46,15-137,0 0,0 0,0 1,2-1,0 4,0-14,0-1,1 1,-1 0,1 0,0-1,0 1,1 0,-1-1,1 1,0-1,-1 1,2-1,-1 0,0 0,1 0,-1 0,3 2,19 11</inkml:trace>
  <inkml:trace contextRef="#ctx0" brushRef="#br0" timeOffset="7156.254">1827 198,'4'6,"-1"1,0-1,-1 0,1 1,-1 0,-1-1,1 1,-1 0,0 0,-1 0,1 0,-1 0,-1 3,2 8,-1-9,7 154,-8-136,0-1,-2 1,-1-1,-1 0,-2 2,-14 20,9-27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7T06:25:33.595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4 1,'-4'0,"7"0,7 0,6 4,5 2,2-1,6-1,7-1,5 3,0 1,-2-1,-5-2,-3 3,-7 0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7T06:25:34.031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17 1,'-4'0,"-6"4,8-3,8-1,11-1,7 0,8 0,3 0,4 0,3 1,-1 0,1 4,-7 1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7T06:25:35.152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51 1134,'3'-1,"1"-1,-1 0,1 0,-1 0,0 0,0 0,0-1,0 1,0-1,-1 0,1 0,0-1,10-9,57-47,-3-3,26-35,-73 76,-2-1,0-1,-2 0,0-2,-2 1,-1-2,-1 0,-1-1,5-21,-4-38,-11 69,1 0,1-1,0 1,1 0,2-1,-6 10,-9 17,-12 20,-8 18,3 2,2 1,2 1,2 1,2 0,3 2,1 0,4 0,-3 36,12-82,1 0,-1 0,1 1,1-1,0 0,0 0,0 1,1-1,0 0,0 0,1-1,-1 1,2 0,-1-1,1 0,4 6,-4-7,2-1,-1 1,0-1,1 0,0 0,0 0,0-1,0 0,1 0,-1-1,1 0,0 0,-1 0,1-1,0 0,0 0,5-1,0 1,0-2,1 1,-1-2,0 0,0 0,0-1,0 0,-1-1,1-1,-1 0,0 0,0-1,4-4,0 0,0 0,-1-1,-1-1,1-1,-2 0,0 0,0-1,7-14,-17 26,-1 0,1-1,-1 1,1-1,-1 0,0 0,0 1,0-1,0 0,-1 0,1 0,-1 0,1 0,-1 0,0 0,-1 1,1-1,0 0,-1 0,1 0,-2-2,0 1,0 1,0 0,0 0,0 0,-1 0,1 0,-1 0,0 0,0 1,0 0,0-1,0 1,0 0,-1 1,1-1,-8-3,0 1,-1 0,1 0,0 1,-1 1,0 0,0 1,1 0,-1 0,-8 2,15 0,-1 0,1 0,0 1,0-1,0 1,0 1,1-1,-1 0,1 1,-2 1,-16 12</inkml:trace>
  <inkml:trace contextRef="#ctx0" brushRef="#br0" timeOffset="479.36">938 839,'-8'8,"-3"7,0 6,3 2,2 7,2 2,6-1,7 0,6-2,9-6,4-3,2-4,5-5,-5-5</inkml:trace>
  <inkml:trace contextRef="#ctx0" brushRef="#br0" timeOffset="997.296">1259 469,'0'4,"-9"1,-2 9,1 1</inkml:trace>
  <inkml:trace contextRef="#ctx0" brushRef="#br0" timeOffset="1470.487">272 0,'-47'83,"32"-60,1 1,1 0,-8 21,-1 20,3 1,3 2,2 0,-27 211,26-168,7-56,-5 41,0 48,12-114,2 0,0 1,2-1,1 0,2-1,8 27,0-16</inkml:trace>
  <inkml:trace contextRef="#ctx0" brushRef="#br0" timeOffset="2013.357">1506 814,'-5'0,"12"0,9 0,10 0,8 0,12 0,6 0,7 4,2 2,3 3,-1 1,-3 3,-8-2,-7-2,-13-2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7T06:25:38.288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56 597,'-6'-1,"0"0,0-1,0 1,0-1,0 0,1-1,-1 0,-3-2,47 0,12 10,1 3,-1 2,-1 2,7 1,77 15,2-7,1-5,94-3,111-15,-294 2</inkml:trace>
  <inkml:trace contextRef="#ctx0" brushRef="#br0" timeOffset="1171.161">32 572,'0'-1,"0"1,0 0,0-1,1 1,-1 0,0-1,0 1,0 0,1 0,-1-1,0 1,1 0,-1 0,0-1,0 1,1 0,-1 0,0 0,1 0,-1-1,1 1,-1 0,0 0,1 0,-1 0,0 0,1 0,-1 0,0 0,1 0,-1 0,1 0,-1 0,0 0,1 0,-1 1,0-1,1 0,-1 0,0 0,1 0,-1 1,0-1,1 0,-1 0,0 1,0-1,1 0,-1 0,0 1,20 12,56 44,4-2,1-5,3-2,72 28,-49-21,58 42,-139-80,23 9,0-1,23 6,-40-18,-32-13,1 1,-1-1,1 0,-1 0,1 0,-1 0,1 1,-1-1,1 0,-1 1,1-1,-1 0,1 1,-1-1,0 0,1 1,-1-1,1 1,-1-1,0 1,0-1,1 1,-1-1,0 1,0-1,0 1,1-1,-1 1,0-1,0 1,0 0,0-1,-13 14,-28 6,-8-5,0-2,-44 6,35-8,-57 19,-41 19,-168 61,306-103,1 1,1 0,-13 10,24-16,0 1,1 1,0-1,0 1,0-1,0 1,0 0,1 1,0-1,0 0,0 1,0 0,1 0,0 0,0 0,1-3,1 0,0-1,0 1,1-1,-1 1,0-1,0 1,1 0,-1-1,1 1,-1-1,1 0,0 1,-1-1,1 1,0-1,0 0,0 0,0 1,0-1,0 0,1 0,-1 0,0 0,1 0,-1-1,0 1,1 0,-1-1,1 1,-1-1,1 1,-1-1,1 0,-1 1,2-1,65 10,-63-10,153 3,1-6,120-21,83-3,-325 26</inkml:trace>
  <inkml:trace contextRef="#ctx0" brushRef="#br0" timeOffset="9156.063">204 2052,'10'62,"-6"-45,0 0,-2 1,0-1,0 1,-2 6,0-20,-1 0,1 0,-1 0,1 0,-1 0,-1 0,1 0,0 0,-1-1,0 1,0 0,0-1,0 0,-1 1,1-1,-1 0,0 0,0 0,0-1,0 1,0-1,-1 0,1 1,-1-2,0 2,-4 0,0-1,0 1,0-1,0-1,0 1,0-2,0 1,0-1,0 0,-1 0,1-1,0 0,0-1,0 0,-14-4</inkml:trace>
  <inkml:trace contextRef="#ctx0" brushRef="#br0" timeOffset="9648.649">105 1879,'5'-4,"9"-6,2-5,4 0,1 2,-2 8,-5 9,-4 3</inkml:trace>
  <inkml:trace contextRef="#ctx0" brushRef="#br0" timeOffset="10162.587">426 2002,'-4'0,"7"-4,11-2,12 1,6 1,1 1,-5 1</inkml:trace>
  <inkml:trace contextRef="#ctx0" brushRef="#br0" timeOffset="10163.587">426 2076,'13'4,"12"2,6-1,7-4,4-4,5-1,-3 1,0 0,-7 1</inkml:trace>
  <inkml:trace contextRef="#ctx0" brushRef="#br0" timeOffset="10593.153">1043 1904,'4'-5,"2"8,-1 7,-1 6,-1 5,-1 3,-1 5,-1 2,0 1,0-2,0-5</inkml:trace>
  <inkml:trace contextRef="#ctx0" brushRef="#br0" timeOffset="11287.131">451 251,'0'-4,"-4"7,-6 7,-1 6,-3 5,1 2,-1 3,1 0,3 4,4 1,2 0,6-5,7-4,7-1,4-3,7-6,-1-5</inkml:trace>
  <inkml:trace contextRef="#ctx0" brushRef="#br0" timeOffset="11727.549">648 5,'0'-4,"-4"6,-2 8,1 7,1 3,5 4,3-3</inkml:trace>
  <inkml:trace contextRef="#ctx0" brushRef="#br0" timeOffset="12409.015">722 375,'-4'4,"-6"2,12-1,9-1,8-1,8-1,4-1,-3-1</inkml:trace>
  <inkml:trace contextRef="#ctx0" brushRef="#br0" timeOffset="12410.015">1191 276,'0'-4,"0"3,0 5,0 7,0 5,-4 5,-2 2,-3 2,-1 1,-3 4,1 1,3 0,2-2,3-1,2-1,1-5</inkml:trace>
  <inkml:trace contextRef="#ctx0" brushRef="#br0" timeOffset="15048.103">1980 917,'-3'-2,"0"-1,0 0,0 1,-1 0,1-1,-1 1,1 1,-1-1,0 0,0 1,1 0,-1 0,0 0,0 0,0 1,0-1,-2 1,-3 0,1 1,0 0,0 0,0 1,0 0,0 1,0-1,-6 4,0 1,0 1,0 0,1 0,0 2,1-1,0 2,0 0,1 0,-2 4,6-4,0 0,1 0,1 0,0 1,0 0,1 0,1 0,0 1,0-1,2 1,-1-1,2 1,0 0,0-1,1 1,1 3,-2-13,1 1,-1-1,1 0,0 0,0 1,0-1,0 0,0 0,1 0,0 0,-1 0,1-1,0 1,0 0,1-1,-1 0,0 1,1-1,0 0,-1 0,3 1,0-1,0 0,0 1,0-2,0 1,1-1,-1 1,0-2,1 1,-1 0,5-1,2 0,1-1,-1 0,0-1,-1 0,1-1,0-1,-1 1,1-2,-1 0,10-5,-10 2,-1 0,0 0,0-1,0-1,-1 1,-1-1,0-1,0 0,-1 0,0 0,-1-1,0 0,-1 0,-1-1,1 1,-2-1,0 0,-1 0,0 0,-1 0,0-1,-1 1,0 0,-2-4,2 15,0 0,0 0,0 0,-1-1,1 2,-1-1,1 0,-1 0,0 0,1 0,-1 0,0 0,0 1,0-1,-1 0,1 1,0-1,-1 1,1-1,-1 1,1 0,-1-1,1 1,-1 0,0 0,0 0,0 1,0-1,0 0,1 1,-1-1,0 1,0-1,0 1,0 0,-1 0,1 0,0 0,0 0,0 1,-2 0,1 0,-1 0,0 1,1 0,-1 0,1 0,-1 0,1 0,0 1,0 0,0-1,0 1,0 0,1 1,-1-1,1 0,0 1,0-1,0 1,1 0,-1-1,0 4,0 1,-1 1,2 0,-1 0,1 0,0 0,1 0,0 0,1 1,0-1,0 0,1 0,0-1,0 1,1 0,1-1,-1 1,1-1,1 0,-1-1,2 0,-1 0,1-1,-1 0,2 0,-1 0,1-1,0 0,0 0,0-1,1 0,-1 0,1-1,0 0,0 0,0-1,1 0,-1 0,4 0,20 1,-2-2</inkml:trace>
  <inkml:trace contextRef="#ctx0" brushRef="#br0" timeOffset="16419.072">2276 1262,'0'-4,"-4"7,-2 7,-3 6,-1 5,1 3,12-4,4 1,5-5,6-4,-1-4</inkml:trace>
  <inkml:trace contextRef="#ctx0" brushRef="#br0" timeOffset="16753.662">2621 991,'4'0,"-11"0,-8-4,-7-1,-3-5,-1 4,3 4</inkml:trace>
  <inkml:trace contextRef="#ctx0" brushRef="#br0" timeOffset="17110.156">2670 1583,'5'4,"0"6,5 5,-1 4,0 4,-3 1,-10 1,-9-3,-7-2,-3-4,-7-4,-2-5,0-4,1-1,6-2</inkml:trace>
  <inkml:trace contextRef="#ctx0" brushRef="#br0" timeOffset="17643.864">2646 1213</inkml:trace>
  <inkml:trace contextRef="#ctx0" brushRef="#br0" timeOffset="18216.315">3040 794,'0'-1,"-1"1,0 0,1 0,-1 0,0 0,0 1,1-1,-1 0,0 0,0 0,1 0,-1 1,0-1,1 0,-1 1,1-1,-1 1,0-1,1 0,-1 1,1 0,-1-1,1 1,-1-1,1 1,0-1,-1 1,1 0,-1-1,3 24,25 34,-20-45,48 112,3 24,-44-112,-10-27,0 0,0 0,1-1,0 1,1-1,0 0,0-1,1 1,5 3,12 8</inkml:trace>
  <inkml:trace contextRef="#ctx0" brushRef="#br0" timeOffset="18677.145">3262 868,'-4'8,"-6"8,-5 4,-4 4,-3 5,-3 7,0 6,-1 3,0 4,1 0,-1-2,1-7,0-4,5-10</inkml:trace>
  <inkml:trace contextRef="#ctx0" brushRef="#br0" timeOffset="20210.273">3410 1411,'-2'0,"-15"3,16-2,1 0,-1 1,1-1,0 0,0 0,-1 1,1-1,0 0,0 1,0-1,0 0,1 1,-1-1,0 0,0 0,1 1,-1-1,20 116,-5 12,-14-127,-1 1,0-1,0 1,0 0,0-1,0 1,-1 0,1-1,-1 1,1-1,-1 1,0-1,0 1,0-1,-1 0,1 1,-1-1,1 0,-1 0,1 0,-1 0,0 0,-1 0,-1 1,0-1,0 0,0 0,0 0,0 0,-1-1,1 0,-1 0,1 0,-1 0,0-1,-4 0,-4 0,-1-1,0 0,1-1,-1 0,1-1,0-1,0 0,-12-6,-3-5,6 1</inkml:trace>
  <inkml:trace contextRef="#ctx0" brushRef="#br0" timeOffset="20712.756">3460 1114,'-4'4,"-2"6,5 5,2 1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7T06:26:00.378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1 929,'0'-4,"12"-1,13-1,11 2,7 1,5 1,2 1,2 1,-4 0,-2 0,-5 0,-9 1</inkml:trace>
  <inkml:trace contextRef="#ctx0" brushRef="#br0" timeOffset="688.118">716 362,'-4'0,"-2"-4,5 3,11 5,12 3,14 3,23 2,10-3,0-2,15-3,14-6,11-2,4-1,-1-4,-7 0,-12 1,-23 3</inkml:trace>
  <inkml:trace contextRef="#ctx0" brushRef="#br0" timeOffset="1527.752">839 436,'57'29,"2"-3,46 13,9 0,-2 5,89 51,-121-58,-57-29,0 2,-1 1,0 1,-1 1,0 1,8 8,-27-21,-1 0,1 0,-1 0,0 1,1-1,-1 1,0-1,0 1,0-1,0 1,0 0,0 0,0-1,-1 1,1 0,-1 0,1 0,-1 0,0 0,1-1,-1 1,0 0,0 0,-1 2,0-2,0 1,0-1,-1 1,1-1,0 0,-1 0,0 0,0 1,0-1,0-1,0 1,0 0,0-1,0 1,-2 0,-11 6,-1 0,1-1,-2-1,1-1,-1 0,17-5,-234 65,-220 72,435-131,-54 24,69-28,0 0,0 0,0 0,1 1,-1 0,1-1,0 1,0 1,0-1,0 0,0 1,0-1,1 1,0 0,0 0,1-2,1 0,-1 0,1-1,0 1,0 0,0-1,0 1,0 0,0 0,0-1,1 1,-1 0,1 0,-1-1,1 1,-1 0,1-1,0 1,0-1,0 1,0-1,0 0,0 1,0-1,1 0,-1 0,0 0,1 0,-1 0,1 0,-1 0,1 0,0 0,1 0,7 4,0-1,0 0,1-1,-1 0,2-1,36 8,0-3,1-2,31-2,154-7,-81 0,-113 3</inkml:trace>
  <inkml:trace contextRef="#ctx0" brushRef="#br0" timeOffset="2318.952">815 1694,'0'0,"0"0,0 0,0 0,0-1,0 1,0 0,0 0,0 0,0 0,0-1,0 1,0 0,0 0,0 0,0 0,0-1,0 1,1 0,-1 0,0 0,0 0,0 0,0 0,0-1,1 1,-1 0,0 0,0 0,0 0,0 0,1 0,-1 0,0 0,0 0,0 0,0 0,1 0,-1 0,0 0,0 0,0 0,1 0,-1 0,0 0,0 0,0 0,0 0,1 0,-1 0,14 7,10 11,-16-10,0 0,-1 1,0 0,0 1,-1 0,0 0,0 0,-1 0,-1 1,0 0,0 0,-1 0,0 1,-1-1,-1 1,0-1,0 1,-1 0,0-1,-1 1,-1-1,-1 8,2-16,0 0,-1 0,1 0,-1 0,0 0,1-1,-1 1,-1 0,1-1,0 0,0 1,-1-1,0 0,1 0,-1 0,0-1,0 1,0-1,0 1,0-1,0 0,0 0,0 0,-1-1,1 1,-3-1,-2 1,0-1,-1 0,1-1,0 1,-1-2,1 1,0-1,0 0,-8-4,-10-6</inkml:trace>
  <inkml:trace contextRef="#ctx0" brushRef="#br0" timeOffset="2835.129">790 1497,'-4'-5,"7"0,7-1,1 2</inkml:trace>
  <inkml:trace contextRef="#ctx0" brushRef="#br0" timeOffset="3553.003">1135 1669,'-8'0,"9"0,9-4,8-1,8-1,4 2,1-3,0-1,3 2,-4 1</inkml:trace>
  <inkml:trace contextRef="#ctx0" brushRef="#br0" timeOffset="4100.008">1110 1768,'0'4,"4"2,10-1,7-1,4-1,2-1,0-1,-4-1</inkml:trace>
  <inkml:trace contextRef="#ctx0" brushRef="#br0" timeOffset="4556.393">1555 1669,'0'9,"-5"6,0 6,-5 2,-4 3,-4 0,1 0,3 0,17-4,12-7,4-5</inkml:trace>
  <inkml:trace contextRef="#ctx0" brushRef="#br0" timeOffset="4557.393">1702 1546,'0'-4,"0"-2</inkml:trace>
  <inkml:trace contextRef="#ctx0" brushRef="#br0" timeOffset="4558.393">1899 1620,'5'0,"-4"4,-5 6,-3 5,-4 9,0 4,2 1,6 1,9-1,2-2,1-4</inkml:trace>
  <inkml:trace contextRef="#ctx0" brushRef="#br0" timeOffset="5081.94">1727 1768,'2'2,"0"1,0-1,1 0,-1 1,1-1,-1-1,1 1,0 0,-1-1,1 1,0-1,0 0,0 0,0 0,0 0,1 0,-1 0,10 3,1 0,-1-1,1 0,0-1,0 0,0-1,0-1,0-1,0 1,0-2,0 0,0-1,5-2,-1-1,-1-1,1 0,-1-2,-1 0,1 0,-1-2,9-8,-22 17,1-1,-1 1,1-1,-1 1,1 0,0 1,0-1,0 0,0 1,0 0,0 0,0 0,3 1,-5 0,0 0,0 1,0-1,0 1,0-1,-1 1,1 0,0 0,0 0,-1 0,1 0,0 0,-1 1,1-1,-1 0,0 1,1-1,-1 1,0-1,0 1,0 0,0 0,0-1,0 1,-1 0,1 0,0 0,-1 0,0 0,1 1,1 9,0-1,0 1,-1 0,-1 11,0-1</inkml:trace>
  <inkml:trace contextRef="#ctx0" brushRef="#br0" timeOffset="6651.55">1185 17,'1'-2,"0"1,0 0,0 0,0-1,0 1,0 0,1 0,-1 0,0 1,1-1,-1 0,1 0,-1 1,1-1,-1 1,1-1,0 1,-1 0,1-1,0 1,0 0,-1 1,0-1,0 1,0 0,0-1,0 1,0 0,0 0,0 0,0 0,-1-1,1 1,0 0,-1 0,1 0,-1 1,1-1,-1 0,1 0,-1 0,0 0,1 0,-1 1,2 12,0 1,-1-1,-1 1,-1 9,1-11,-9 51,7-52,-1 0,2 0,0 0,0 0,1 1,0-13,0 1,0-1,0 0,0 0,0 0,0 0,0 0,0 1,0-1,0 0,0 0,0 0,0 0,1 0,-1 1,0-1,0 0,0 0,0 0,0 0,0 0,0 0,0 0,0 0,1 1,-1-1,0 0,0 0,0 0,0 0,0 0,0 0,1 0,-1 0,0 0,0 0,0 0,0 0,0 0,1 0,-1 0,0 0,0 0,0 0,0 0,0 0,1 0,-1 0,0 0,0 0,0-1,0 1,0 0,0 0,12-8,10-16,-20 22,34-43,-27 31,1 1,0 1,1-1,1 2,0 0,1 0,2-1,-12 10,0 1,0 0,0 0,0 0,1 0,-1 0,0 0,0 1,0 0,1 0,-1 0,0 0,0 0,1 0,-1 1,0 0,0-1,0 1,0 1,0-1,0 0,0 1,0-1,0 1,-1 0,1 0,0 0,-1 0,0 0,0 1,1-1,-1 1,2 1,-1 1,1-1,-1 1,0 0,0 0,0 0,0 0,-1 0,0 0,0 1,-1-1,0 1,1-1,-2 1,1 0,-1-1,0 1,0 1,-4 10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7T06:26:10.096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315 469,'1'-1,"1"0,0-1,-1 0,0 1,1-1,-1 0,0 1,0-1,0 0,0 0,-1 0,1 0,0 0,-1 0,1 0,-1-1,0 1,0 0,1 0,-2 0,1 0,0 0,0 0,-1-1,1 1,-1 0,1 0,-1 0,0 0,0 0,0 1,0-1,0 0,-1 0,1 1,0-1,-1 0,1 1,-1-1,0 1,0-1,-2-1,0 0,-1 0,1 0,0 1,-1 0,0 0,1 0,-1 0,0 1,0-1,0 1,0 1,0-1,0 1,0 0,0 0,-2 0,-1 3,0-1,0 1,0 1,1 0,-1 0,1 0,0 1,0 0,1 0,-1 1,-4 5,-6 6,1 1,1 0,-7 13,12-18,1 1,1-1,0 2,1-1,1 1,-4 11,9-22,0-1,1 1,-1-1,1 0,-1 1,1 0,0-1,1 1,-1-1,1 1,-1-1,1 0,0 1,0-1,0 0,1 1,-1-1,1 0,0 0,0 0,0 0,0-1,0 1,1 0,-1-1,1 0,0 1,-1-1,1 0,0 0,0-1,3 2,8 4,-1-1,1 0,0-1,1 0,-1-1,1-1,0-1,-1 0,1 0,11-2,-19 0,0 0,-1 0,1-1,-1 0,1-1,-1 1,0-1,1-1,-1 1,0-1,0 0,-1 0,1-1,-1 0,1 0,-1 0,0 0,-1-1,1 0,-1 0,0 0,0 0,-1-1,1 0,-1-1,4-10,0 0,-2-1,0 0,-1 0,-1 0,-1-1,-1 1,0-1,-1 1,-1-1,-2-8,3 24,0 1,0 0,-1 0,1 0,0 0,-1 0,0 0,0-1,1 1,-1 1,0-1,0 0,-1 0,1 0,0 0,-1 1,1-1,-1 1,1 0,0 0,0 1,0 0,0-1,-1 1,1-1,0 1,0 0,0 0,-1 0,1 0,0 0,0 0,0 0,-1 0,1 0,0 1,0-1,0 0,0 1,-1-1,1 1,0 0,-4 1,0 1,1 1,-1-1,1 1,-1 0,1 0,0 0,1 1,-1-1,1 1,0 0,-1 1,-1 4,0 1,1 0,0 0,1 1,0-1,1 1,0 0,1-1,0 1,0 0,2 0,-1 0,3 7,-2-12,0-1,1 1,-1-1,1 1,1-1,-1 0,1 0,0 0,1 0,0 0,-1-1,2 0,-1 1,1-2,-1 1,1 0,1-1,-1 0,1 0,-1-1,1 1,0-1,0 0,2 0,19 5</inkml:trace>
  <inkml:trace contextRef="#ctx0" brushRef="#br0" timeOffset="661.544">610 840,'4'4,"2"5,3 6,1 5,-6 2,-3 2,6-3,2-5</inkml:trace>
  <inkml:trace contextRef="#ctx0" brushRef="#br0" timeOffset="1183.43">882 691,'-5'-4,"0"-2</inkml:trace>
  <inkml:trace contextRef="#ctx0" brushRef="#br0" timeOffset="1657.393">1054 1012,'1'77,"0"-3,-4 16,3-86,-1 0,-1-1,1 1,0 0,-1-1,0 1,0-1,0 0,0 1,0-1,-1 0,1 0,-1-1,0 1,0 0,0-1,0 0,0 0,-1 0,1 0,0 0,-1 0,0-1,1 0,-1 0,0 0,-3 0,0 1,-1 0,0-1,1 0,-1 0,0-1,0 0,0 0,0-1,1 0,-1 0,0-1,1 0,-4-2,-9-6</inkml:trace>
  <inkml:trace contextRef="#ctx0" brushRef="#br0" timeOffset="1658.393">1226 617,'0'-4,"0"-6,-4-1,-5-2,-2 0</inkml:trace>
  <inkml:trace contextRef="#ctx0" brushRef="#br0" timeOffset="2135.384">1252 469,'0'-4,"8"7,7 11,6 8,2 8,3 12,0 7,0-5,5 7,0 3,0 1,2-5,1-2,-2-6,-7-5,-2-5,-6-8</inkml:trace>
  <inkml:trace contextRef="#ctx0" brushRef="#br0" timeOffset="2136.384">1720 642,'-8'4,"-7"6,-6 9,-7 6,-3 7,-1 6,2 6,1-1,1 0,6-2,2-5,5-3,0-4,3-6</inkml:trace>
  <inkml:trace contextRef="#ctx0" brushRef="#br0" timeOffset="2549.355">1917 1184,'0'9,"4"6,2 5,-1 4,0 2,-2 0,-1 0,-10-4,-11-6,-2-5</inkml:trace>
  <inkml:trace contextRef="#ctx0" brushRef="#br0" timeOffset="2550.355">1893 716,'4'-5,"1"-4,1 2,-2 7,-1 12,-5 8,-3 5,0-2</inkml:trace>
  <inkml:trace contextRef="#ctx0" brushRef="#br0" timeOffset="3360.812">2263 1,'0'11,"1"0,1 1,0-1,0 0,1 0,1 0,0 0,0-1,1 1,0-1,1 0,2 2,15 21,2-1,27 26,-29-34,-1 1,-2 1,0 1,3 8,-11-10,-1 0,-1 1,-1 0,-2 1,0-1,-2 1,-1 1,-1-1,-1 1,-2-1,0 1,-2-1,-1 1,-7 25,-7 18,-3-1,-2-1,-4-1,-3-1,-4 2,-35 59,57-111,-1 0,0 0,-1-1,-1-1,-14 13,4-9</inkml:trace>
  <inkml:trace contextRef="#ctx0" brushRef="#br0" timeOffset="4621.851">3175 173,'-5'2,"0"0,0 1,-1-1,2 1,-1 0,0 1,1-1,-1 1,0 1,-17 17,2 1,0 1,2 0,1 1,-12 23,-19 44,1 9,-9 17,-345 620,379-700</inkml:trace>
  <inkml:trace contextRef="#ctx0" brushRef="#br0" timeOffset="5342.543">3397 814,'-42'-24,"32"18,-1-1,0 1,0 1,-1 0,-7-2,15 6,1 0,-1 0,0 1,0 0,0-1,0 1,1 1,-1-1,0 0,0 1,0 0,1 0,-1 0,0 1,1-1,-1 1,1-1,0 1,-1 1,0 0,-9 7,1 2,0-1,1 1,0 1,1 0,1 1,0 0,1 0,0 1,1 0,-7 15,2 1,1 1,1-1,-2 18,11-41,-1-1,1 1,0-1,0 1,1 0,0-1,1 1,0-1,0 1,0-1,2 3,-2-7,0 0,1 0,0 0,-1-1,1 1,0 0,0-1,1 1,-1-1,1 0,-1 0,1 0,-1 0,1 0,0-1,0 1,0-1,0 0,0 0,0 0,0 0,1 0,-1-1,0 1,0-1,4 0,3 0,1-1,-1 0,1 0,-1-1,0-1,0 1,0-2,0 1,-1-1,1-1,-1 0,0 0,0-1,-1 0,0 0,0-1,0 0,4-6,8-8,-1-1,-1-1,-2 0,0-1,-1-1,2-7,-10 17,0 0,-1 0,-1 0,0-1,-1-1,-3 11,0 0,0 0,0 0,-1 0,0 0,0 0,-1 0,1 0,-2 0,1 0,0 0,-1 0,0 0,-2-4,3 9,1 1,0-1,-1 0,1 1,-1-1,1 0,-1 1,1-1,-1 0,0 1,1-1,-1 1,0-1,1 1,-1 0,0-1,0 1,1 0,-1-1,0 1,0 0,1 0,-1 0,0-1,0 1,0 0,0 0,1 0,-1 1,0-1,0 0,0 0,1 0,-1 0,0 1,0-1,0 0,1 1,-1-1,0 1,1-1,-1 1,0-1,1 1,-1-1,1 1,-1 0,1-1,-1 1,1 0,-1 0,-26 38,16-16,1 0,1 0,1 1,1 0,1 1,1 0,1-1,1 15,2-36,1 1,1-1,-1 1,0 0,1-1,0 1,-1-1,2 0,-1 1,0-1,1 0,-1 1,1-1,0 0,0 0,0 0,2 1,0 0,1 0,0 0,0-1,0 1,0-1,1 0,-1-1,1 1,5 1,12 3</inkml:trace>
  <inkml:trace contextRef="#ctx0" brushRef="#br0" timeOffset="5720.152">3718 1135,'4'-4,"1"11,-4 8,-6 7,-3 7,-4 3,0 1,2 2,3 0,7-2,7-6,7-8,9-12,1-6</inkml:trace>
  <inkml:trace contextRef="#ctx0" brushRef="#br0" timeOffset="6264.847">3989 840,'0'-5,"0"-5,0 0</inkml:trace>
  <inkml:trace contextRef="#ctx0" brushRef="#br0" timeOffset="6783.048">4211 1135,'-9'0,"-10"8,-3 12,-1 6,2 3,6 1,5 3,13 1,14-2,8-5,8-9,8-6,4-10,0-5,-5-10,-8-4</inkml:trace>
  <inkml:trace contextRef="#ctx0" brushRef="#br0" timeOffset="6784.048">4482 642,'-4'-4,"-6"-2,-5 9,0 8,-2 6,-2 5,2 7,4 2,0 1,3-5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0T06:39:16.556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51 135,'-9'19,"1"1,1 0,1 0,1 0,0 1,2 0,-1 10,0 38,4 43,0-94,0-15,0 1,0 0,0 0,1 0,0-1,-1 1,1 0,0 0,1-1,-1 1,1-1,0 1,-1-1,1 0,1 0,-1 0,0 0,1 0,0 0,-1-1,1 1,0-1,0 0,1 1,-1-1,2-1,-1 1,1-1,0 1,-1-1,1-1,0 1,0-1,0 1,-1-2,1 1,0 0,0-1,0 0,-1 0,1 0,0-1,-1 1,0-1,3-2,7-3,-1 0,0-1,0-1,-1 0,0-1,0 0,-1-1,-1-1,3-3,-8 9,0 0,-1-1,1 0,-1 0,0 0,-1 0,0-1,0 1,-1-1,1 0,-2 0,1 0,-1 0,-1 0,1 0,-1 0,-1-8,-1 12,-1 14,2 18,10 20,12 44,-10-52,-2 0,-2 0,-1 10,-5-42,-1-1,0 0,-1 1,1-1,-2 0,1 1,-1-1,0 0,0 0,-1 0,0 0,0-1,-1 1,0-1,0 0,0 0,-1 0,0-1,0 1,0-1,-1 0,-14 10,-1-1,0 0,-1-2,0 0,-13 3,7-1</inkml:trace>
  <inkml:trace contextRef="#ctx0" brushRef="#br0" timeOffset="484.606">494 160,'9'0,"10"0,7-4,7-6,7-5,4-5,4-2,1-3,2 4,-4 5,-7 1,-8 4</inkml:trace>
  <inkml:trace contextRef="#ctx0" brushRef="#br0" timeOffset="813.564">421 505,'8'0,"7"-4,6-6,6-5,9-5,5-2,4-2,0 2,-5 2,-8 4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7T06:26:42.181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387 75,'0'5,"0"4,0 6,0 4,0 4,-4 1,-2 1,1 1,-4 0,1 0,5-1,3 0,2 0,0 0,1-1,-2 1,1-5</inkml:trace>
  <inkml:trace contextRef="#ctx0" brushRef="#br0" timeOffset="650.616">609 173,'-1'2,"0"0,0 0,0 0,0 0,0-1,0 1,0 0,0-1,-1 1,1-1,-1 1,1-1,-1 1,0-1,1 0,-1 0,0 0,0 0,0 0,0-1,-43 20,42-18,-12 3,-1-1,0 0,0-2,0 1,-3-2,-52 10,69-10,-1 0,1-1,-1 1,1 0,-1 0,1 0,0 0,0 1,0-1,-1 1,1-1,0 1,1 0,-2 0,3-1,-1 0,0 0,1 0,-1 0,1 0,0 0,-1 0,1 0,0 0,0 0,0 0,-1 0,1 0,0 0,0 0,1 1,-1-1,0 0,0 0,0 0,1 0,-1 0,1 0,0 2,1 0,0 0,0 0,1 0,-1-1,1 1,-1-1,1 0,0 0,-1 0,1 0,1 0,-1 0,0-1,0 0,0 1,1-1,1 0,95 20,-67-16</inkml:trace>
  <inkml:trace contextRef="#ctx0" brushRef="#br0" timeOffset="1161.332">91 1,'-4'4,"-2"6,-3 5,-1 9,-3 8,1 3,3 4,2 0,3-3,2-3,1-4,-3-1,-1-2,0-2,14 1,10-6,5-5,-1-5</inkml:trace>
  <inkml:trace contextRef="#ctx0" brushRef="#br0" timeOffset="1679.13">732 1,'5'8,"0"8,0 4,0 4,-2 1,3 1,0 1,8-1,2 0,1-1,-1 0,-4 0,-3 0,-9-1,-7 1,-11 0,-3-5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7T06:26:45.179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188 148,'0'-4,"-4"7,-2 7,0 6,2 9,1 4,-3 1,-1 0,2-1,1-1,1-1,1-1,1-1,1-5</inkml:trace>
  <inkml:trace contextRef="#ctx0" brushRef="#br0" timeOffset="632.728">188 321,'-4'-5,"-2"8,9 3,8 4,6 6,5 3,3-1,5 1,2-4,-1-3,-1-5,-5-3</inkml:trace>
  <inkml:trace contextRef="#ctx0" brushRef="#br0" timeOffset="1126.905">410 198,'-9'0,"-10"0,-7 4,-7 1,-7 5,0 0,-2 2,2 4,3 3,9-1</inkml:trace>
  <inkml:trace contextRef="#ctx0" brushRef="#br0" timeOffset="1748.055">89 0,'0'4,"0"6,0 5,0 9,-4 4,-2 5,1 3,-3 2,-1-1,2 2,1-1,-1-4,-1-2,-2-4,0-1,2-6</inkml:trace>
  <inkml:trace contextRef="#ctx0" brushRef="#br0" timeOffset="2267.051">533 99,'-21'73,"21"-65,1 1,0-1,1 0,0 0,1 0,-1 0,1 0,1 0,0-1,0 0,1 2,0-1,-1 0,0 1,0 0,0-1,-1 2,-1-1,2 8,-4-12,-1-1,0 1,1-1,-2 1,1-1,0 0,-1 1,0-1,0 0,0 0,0 0,-1-1,0 1,1 0,-1-1,-1 0,1 0,0 0,-1 0,1 0,-1-1,-15 12,0-1,0-1,-11 4,0 0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7T06:27:33.576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789 25,'-32'3,"-1"1,1 1,0 2,0 1,1 2,0 1,0 1,-2 1,-1-1,-1-2,1-1,-1-2,-24 1,42-9,0 0,1-2,-1 0,1 0,0-2,0 0,1-1,-10-5,-52-16,72 25,0 1,1 0,-1-1,1 0,0 0,-1 0,1 0,0-1,0 1,1-1,-1 0,1 0,-1-1,1 1,0-1,0 0,-2-3,5 7,0-1,-1 1,1-1,0 1,0-1,0 1,0-1,0 1,0-1,0 1,0-1,0 1,0-1,0 1,0-1,1 1,-1-1,0 1,0-1,0 1,1-1,-1 1,0-1,1 1,-1 0,0-1,1 1,-1 0,0-1,1 1,-1 0,1-1,-1 1,23-9,25 4,-26 7,0 2,0 0,-1 1,0 1,1 1,-2 0,9 6,72 23,-56-24,0-2,1-2,46 2,-76-9,0-1,0-1,0 0,0-1,-1-1,1 0,0-1,-1-1,0 0,0-1,0-1,-1 0,5-4,-17 9,0 1,0 0,0-1,0 1,-1-1,1 1,-1-1,1 0,-1 1,1-1,-1 0,0 0,1-2,-2 3,0 0,1 1,-1-1,0 0,0 0,0 0,0 0,0 0,0 0,0 0,0 0,-1 1,1-1,0 0,0 0,-1 0,1 0,0 1,-1-1,1 0,-1 0,1 1,-1-1,-2-1,1 0,0 0,-1 0,1 1,-1-1,0 1,1-1,-1 1,0 0,0 0,0 1,0-1,0 1,0-1,0 1,0 0,0 0,-1 0,-19 3,-1 1,1 1,0 0,0 2,1 1,-13 7,7-4,0-1,-1-1,-26 4,21-10,-1-2,1-1,0-1,-1-2,-23-6,-42-3,96 12,3 0,0 0,1 0,-1 0,0 0,0 0,1 0,-1 0,0 0,1 0,-1 0,0-1,0 1,1 0,-1 0,0-1,1 1,-1-1,1 1,-1 0,0-1,1 1,-1-1,1 0,-1-4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7T06:27:43.603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674 321,'4'4,"10"10,7 7,7 7,5 5,3 3,2 2,1 1,3-1,3 1,-3-2,1-3,-4-3,-3-6,-4-4,-8-6</inkml:trace>
  <inkml:trace contextRef="#ctx0" brushRef="#br0" timeOffset="417.382">1092 444,'-8'0,"-11"8,-11 8,-9 4,-6 8,-3 3,-3 5,-1 0,1-2,4-2,2 2,4-5,6-4,7-5</inkml:trace>
  <inkml:trace contextRef="#ctx0" brushRef="#br0" timeOffset="1034.468">920 395,'0'8,"4"7,2 6,3 2,1 3,3 0,3 1,3-1,7-1,7 1,2-1,4-5,4-1,2-3,-1-2,-5-2,-9-3</inkml:trace>
  <inkml:trace contextRef="#ctx0" brushRef="#br0" timeOffset="2301.104">1365 123,'0'5,"0"4,0 6,0 9,0 4,-5 2,0-1,-1 0,2-5</inkml:trace>
  <inkml:trace contextRef="#ctx0" brushRef="#br0" timeOffset="2783.094">1389 247,'-4'0,"-6"4,-5 1,-5 1,-2-2,2 8,4 5,14 0,15 2,14-4,7-3,5-4,1 1,2-1,2-2,-2-2,-5-6,-7-3</inkml:trace>
  <inkml:trace contextRef="#ctx0" brushRef="#br0" timeOffset="3283.499">1142 98,'-4'9,"-6"6,-1 10,-3 4,1 2,-1 0,1-2,4-1,2-1,12-1,8-6,11-1,5-4,-1-4</inkml:trace>
  <inkml:trace contextRef="#ctx0" brushRef="#br0" timeOffset="3839.325">1734 0,'4'13,"6"8,1 4,3 7,-1 3,5 2,5 0,-3-2,-3-3,-6-2,-9-3,-4-2,-10 0,-12-1,-10 0,-8 0,-9 1,5-5</inkml:trace>
  <inkml:trace contextRef="#ctx0" brushRef="#br0" timeOffset="4348.493">625 987,'4'8,"5"7,6 6,5 7,2 7,7 6,2 5,0 2,-1-2,2-1,1 1,-1-4,-3-5,-5-4,-3-3,-5-4,-6-5</inkml:trace>
  <inkml:trace contextRef="#ctx0" brushRef="#br0" timeOffset="4814.759">1167 1135,'-4'8,"-6"7,-9 10,-6 8,-7 8,-2 0,-4 2,-4-2,-3-4,-2-4,-2-3,0-3,-1-2,0-1,4-4,1-6,9-5</inkml:trace>
  <inkml:trace contextRef="#ctx0" brushRef="#br0" timeOffset="4815.759">896 1110,'4'8,"1"7,1 6,-2 2,-1 3,-1 0,-1 0,-1 1,4-2,6 1,9-5,10-2,4-4,5-4,0-5,-6-2</inkml:trace>
  <inkml:trace contextRef="#ctx0" brushRef="#br0" timeOffset="5355.368">1537 814,'0'-4,"0"11,0 8,-4 7,-2 3,-4 6,1 1,-4 4,-3 1,1-3,3-2,0-7,9-12,11-12,7-11,1-3</inkml:trace>
  <inkml:trace contextRef="#ctx0" brushRef="#br0" timeOffset="5848.056">1586 961,'-4'5,"-6"0,-9 1,-6 2,-3 5,8 4,15 4,13 1,10-2,9-4,5-6,1-4,-5-3</inkml:trace>
  <inkml:trace contextRef="#ctx0" brushRef="#br0" timeOffset="6354.503">1882 888,'-4'0,"-2"4,1 6,5 5,2 4,2 4,-1 1,0 1,-10 1,-7-4,-10-11,-1-6</inkml:trace>
  <inkml:trace contextRef="#ctx0" brushRef="#br0" timeOffset="6355.503">1734 1011,'-4'-4,"-2"2,9 7,8 2,7-1,3 0,4-2,1-2,0 0,5-6,0-2,4-3,0-2,-5-1,-5-5,-2-2,-4 2</inkml:trace>
  <inkml:trace contextRef="#ctx0" brushRef="#br0" timeOffset="6884.903">2129 888,'4'0,"1"-4,1 7,-2 7,-5 6,-3 4,-4 4,-2 1,2 1,1 0,3 0,1-5</inkml:trace>
  <inkml:trace contextRef="#ctx0" brushRef="#br0" timeOffset="7370.361">1438 740,'-1'-1,"-1"1,1 0,0 0,-1 0,1 1,-1-1,1 0,0 0,-1 1,1-1,0 1,-1-1,1 1,0 0,0 0,-1-1,1 1,0 0,0 0,-33 22,27-18,-4 3,0 0,0 1,0 0,1 1,1 0,0 1,0 0,1 0,0 1,1 0,1 0,-5 11,7-13,1 1,0-1,1 1,0 0,1-1,0 1,1 0,0 0,0 0,1 0,1 0,0-1,0 1,1 0,0-1,5 9,-3-9,1 1,0-2,0 1,1 0,0-1,1-1,0 1,1-1,0-1,1 1,20 16</inkml:trace>
  <inkml:trace contextRef="#ctx0" brushRef="#br0" timeOffset="7851.427">2375 641,'0'-4,"0"7,4 7,2 10,3 6,6 7,-1 7,1 0,-1-3,-3-2,-8-4,-9-3,-7-6,-14-7,-3-6</inkml:trace>
  <inkml:trace contextRef="#ctx0" brushRef="#br0" timeOffset="8399.022">1438 25,'-4'0,"-2"4,1 10,0 6,2 5,1 6,-3 2,-1 0,1-2,1-2,1-2,2 0,-4-2,-1-1,1-3</inkml:trace>
  <inkml:trace contextRef="#ctx0" brushRef="#br0" timeOffset="8945.303">1611 123,'-130'63,"124"-60,-13 4,0 0,1 2,0 0,0 1,1 1,-6 6,21-16,1 0,0 0,-1 0,1 1,0-1,0 0,0 0,0 1,0-1,0 1,1-1,-1 1,0-1,1 1,-1-1,1 1,-1 0,1-1,0 1,0 0,0-1,0 1,0 0,0-1,0 1,1 1,0 0,0-1,1 1,-1-1,1 1,0-1,0 0,0 0,0 0,0 0,0 0,1-1,-1 1,1 0,1 0,8 4,1 0,0-1,0-1,0 0,1 0,2-1,34 3,0-3,-1-2,2-2,-12 1</inkml:trace>
  <inkml:trace contextRef="#ctx0" brushRef="#br0" timeOffset="19570.359">452 123,'-29'27,"-2"-3,-2 1,2-3,1 2,-5 7,25-21,1 1,0 0,0 1,1 0,0 0,1 1,1 0,0 0,1 1,-1 1,-1 12,0 1,2 0,0 1,1 16,0-3,1-20,2 0,0 0,2 17,-1-32,1 0,1 0,-1 0,1 0,0-1,1 1,0-1,0 1,0-1,1 0,-1 0,1 0,5 4,4 3,0-1,1 0,0-1,0-1,1 0,1-1,0 0,0-2,0 0,1 0,0-2,1 0,-1-1,1-1,0 0,-1-2,18 0,-21-1</inkml:trace>
  <inkml:trace contextRef="#ctx0" brushRef="#br0" timeOffset="21570.906">181 864,'-2'-2,"1"0,-1 1,0-1,1 1,-1-1,0 1,0 0,0 0,0 0,0 0,0 0,0 1,0-1,-1 0,1 1,0 0,0 0,-1-1,1 1,0 0,0 1,-1-1,1 0,-1 1,-1 0,0 1,0 0,0 0,0 0,0 1,0-1,1 1,-1 0,1 0,-1 0,-2 4,-3 5,-1 0,2 1,0 0,0 1,1-1,-4 14,5-1,1 0,1 1,1-1,2 1,0 0,2-1,1 1,3 9,-5-27,1-1,0 1,1-1,0 1,0-1,1 0,0 0,1 0,-1 0,1-1,1 1,0-1,5 7,-4-9,0 1,0-1,1 0,-1-1,1 0,1 0,-1 0,0-1,1 0,0 0,-1-1,1 0,0 0,5 0,15 2</inkml:trace>
  <inkml:trace contextRef="#ctx0" brushRef="#br0" timeOffset="22148.12">106 1135,'0'0,"0"-1,0 1,-1 0,1 0,0-1,0 1,0 0,-1-1,1 1,0 0,0 0,0-1,0 1,0 0,0-1,0 1,0 0,0-1,0 1,0 0,0-1,0 1,0 0,0-1,0 1,0 0,0-1,0 1,0 0,1 0,-1-1,0 1,0 0,0-1,0 1,1 0,-1 0,0 0,0-1,1 1,-1 0,0 0,0 0,1-1,-1 1,0 0,1 0,-1 0,0 0,1 0,-1 0,0 0,1 0,-1 0,0 0,1 0,-1 0,0 0,1 0,-1 0,23-2,-7 6,0 1,-1 0,1 0,-1 2,-1 0,5 3,53 23,-23-19,-32-10,-1 1,1 1,9 4,-25-9,0-1,0 0,0 1,0-1,0 1,-1-1,1 1,0-1,0 1,0 0,-1-1,1 1,0 0,-1-1,1 1,0 0,-1 0,1 0,-1 0,1 0,-1-1,0 1,1 0,-1 0,0 0,0 0,0 0,1 0,-1 0,0 0,0 0,-1 1,0 0,0 0,0 0,0 0,0 1,-1-1,1-1,-1 1,1 0,-1 0,0 0,0-1,0 1,-1 0,-10 6,0 1,0-2,-15 7,8-6,-212 88,202-85</inkml:trace>
  <inkml:trace contextRef="#ctx0" brushRef="#br0" timeOffset="22479.825">229 1184,'0'-4,"0"11,0 8,5 7,0 2,1 7,-2 2,-1-5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7T06:28:27.217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543 21,'0'-4,"0"-6,0 3,0 7,-4 8,-1 6,-1 10,2 4,1 3,-3-1,-1 3,-3 1,1-2,0-2,3-6</inkml:trace>
  <inkml:trace contextRef="#ctx0" brushRef="#br0" timeOffset="496.543">543 168,'-4'0,"-6"0,-1 9,14 6,11 1,7-2,8 1,4-3,4-2,0-4,-6-3</inkml:trace>
  <inkml:trace contextRef="#ctx0" brushRef="#br0" timeOffset="1021.94">840 45,'-9'-4,"-10"3,-7 5,-4 7,-3 5,-2 5,1-2,3 0,2-3,-3 0,1 2,-4-3,5-4</inkml:trace>
  <inkml:trace contextRef="#ctx0" brushRef="#br0" timeOffset="1987.339">889 69,'-2'45,"-2"0,-10 42,11-67,2-17,1-1,0 1,-1-1,0 0,1 1,-1-1,0 1,0-1,0 0,-1 0,1 0,-1 0,1 0,-1 0,1 0,-1 0,0 0,-2 1,2-3,1 1,-1-1,0 1,1-1,-1 0,0 0,1 0,-1 0,0 0,0 0,1 0,-1-1,0 1,1 0,-1-1,1 0,-1 1,0-1,1 0,-1 0,1 0,0 0,-1 0,1 0,0 0,-1 0,1 0,-1-2,-4-2,1-1,-1 0,1 0,0 0,0 0,-2-5,7 10,-1 0,1 1,0-1,-1 0,1 0,0 0,0 0,-1 1,1-1,0 0,0 0,0 0,0 0,0 0,0 1,1-1,-1 0,0 0,0 0,0 0,1 1,-1-1,1 0,-1 0,2 0,-1-1,1 1,-1 0,1 0,-1 0,1 0,0 1,0-1,-1 0,1 1,0-1,0 1,0-1,0 1,0 0,1 0,32-3,-20 2,0 0,-1 0,1-1,-1-1,0 0,0-1,0-1,0 0,-1-1,12-7,0-6,1 1,1 2,1 0,0 2,19-7,-52 25,0 0,1 0,-1 0,1 1,0-1,0 1,-2 3,-3 3,-4 5,1 0,1 1,1 0,-8 18,7-12</inkml:trace>
  <inkml:trace contextRef="#ctx0" brushRef="#br0" timeOffset="3600.087">494 193,'-9'0,"-10"9,-11 6,-5 6,0 2,-2 2,0 2,-2-5,2-2,3-4,3 0,-2 1,5 1,3 3,2-3,0-4,4-5</inkml:trace>
  <inkml:trace contextRef="#ctx0" brushRef="#br0" timeOffset="4224.609">74 168,'0'-4,"0"3,0 5,0 7,5 6,0 3,5 3,4 2,4-3,4 2,1-2,2-1,4 0,3 1,3 1,0 0,-2-3,-6-5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7T06:28:43.497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41 11,'0'-5,"5"0,0 8,0 8,-1 6,-5 5,-2 2,-1 2,-5 1,1-1,0 0,-1 0,-1-1,3-4</inkml:trace>
  <inkml:trace contextRef="#ctx0" brushRef="#br0" timeOffset="537.588">91 134,'-4'0,"-6"0,-5 4,4 6,12 5,10 0,8-2,8 0,5-1,0-4,0-2,-3-3,-5-1</inkml:trace>
  <inkml:trace contextRef="#ctx0" brushRef="#br0" timeOffset="1097.933">238 60,'-4'0,"-10"0,-11 4,-5 6,2 5,2 0,1 2,5-2</inkml:trace>
  <inkml:trace contextRef="#ctx0" brushRef="#br0" timeOffset="2045.021">362 11,'-4'4,"-2"5,1 6,0 5,2 2,1 3,1 0,1-4</inkml:trace>
  <inkml:trace contextRef="#ctx0" brushRef="#br0" timeOffset="2873.73">337 183,'-1'-2,"1"0,-1 0,0 0,1 1,-1-1,0 0,0 1,0-1,0 0,-1 1,1-1,0 1,-2-1,-10-18,12 19,1 1,0-1,0 0,0 1,0-1,0 0,0 1,0-1,0 0,0 1,1-1,-1 1,0-1,0 0,1 1,-1-1,0 1,0-1,1 1,-1-1,1 1,-1-1,1 1,-1-1,0 1,1-1,0 1,-1 0,1-1,-1 1,1 0,-1-1,1 1,0 0,9-4,1 0,0 1,-1 1,1 0,0 0,0 1,4 0,30-4,32-15,-73 18,0 1,0-1,0 0,0 0,0 0,-1-1,1 1,-1-1,1 0,-1 0,0 0,2-3,-76 125,59-97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7T06:28:47.501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703 50,'-4'0,"-2"-4,-8 3,-1 5,1 7,0 5,-7 9,-4 4,2 1,6 0,5-1,4-6</inkml:trace>
  <inkml:trace contextRef="#ctx0" brushRef="#br0" timeOffset="532.973">580 149,'-4'0,"-6"0,-5 0,8 0,10 4,8 6,7 1,8-1,4-3,2-2,-2-2,0-2,-6 0</inkml:trace>
  <inkml:trace contextRef="#ctx0" brushRef="#br0" timeOffset="1185.26">802 75,'4'0,"6"-5,-8 0,-12 4,-8 6,-7 7,-6 2,-6-3,2-2</inkml:trace>
  <inkml:trace contextRef="#ctx0" brushRef="#br0" timeOffset="1710.031">999 1,'-4'4,"-2"10,1 7,0 3,2 3,6 0,1 1,1-6</inkml:trace>
  <inkml:trace contextRef="#ctx0" brushRef="#br0" timeOffset="2043.046">900 124,'16'4,"-9"-2,0 0,1 0,-1 0,1-1,-1 0,1-1,0 0,2-2,0 0,-1-1,1-1,-1 1,0-2,0 1,0-1,0 0,-1-1,5-4,-1 1,0 1,1 1,-1 0,4 0,-15 6,0 0,0 1,0-1,0 1,1-1,-1 1,0-1,1 1,-1 0,0 0,1 0,-1 0,0 0,0 0,1 0,-1 0,0 0,1 1,-1-1,0 1,0-1,1 1,-1 0,0 0,-1-1,1 1,-1 0,1 0,-1 0,1 0,-1 0,0 0,1 0,-1 0,0 0,0 0,0 0,0 0,0 0,0 0,0 0,0 0,0 0,0 1,-2 6,0-1,0 1,-1-1,0 0,0 1,-3 3,-17 35,15-25</inkml:trace>
  <inkml:trace contextRef="#ctx0" brushRef="#br0" timeOffset="2759.525">382 173,'-8'0,"-3"5,-8 4,-5 6,-7 5,-2 2,-4 3,0 0,3-4,-2-5,1-1,2 1,7 2,8-3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7T06:28:51.363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426 0,'-8'0,"-7"0,-10 0,-8 4,-3 6,0 5,-2 4,1 4,-1 1,-3 1,-2 1,1-5,8-5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7T06:28:58.772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443 213,'6'-6,"0"0,-1 0,1-1,-1 0,-1 0,0-1,2-2,-6 9,0 0,1 1,-1-1,0 0,0 0,1 0,-1 0,0 0,0 0,0 0,0 1,0-1,0 0,0 0,0 0,-1 0,1 0,0 0,-1 0,1 1,0-1,-1 0,1 0,-1 0,1 1,-1-1,-1 0,0-1,0 1,0 1,0-1,0 0,0 0,0 1,0-1,0 1,-1 0,1 0,0-1,0 2,0-1,0 0,-3 1,-53 10,55-10,0-1,0 1,0 0,0 0,0 1,1-1,-1 1,0-1,1 1,-1 0,1 0,-1 0,1 0,0 1,0-1,-2 3,5-4,-1 0,0 0,0-1,0 1,1 0,-1 0,1 0,-1 0,0-1,1 1,-1 0,1 0,0-1,-1 1,1 0,0-1,-1 1,1-1,0 1,0-1,-1 1,1-1,0 0,0 1,0-1,0 0,-1 1,1-1,0 0,0 0,0 0,0 0,0 0,0 0,0 0,0 0,38 4,-38-4,55-3,-54 3,-1 0,1 0,-1 0,1 0,-1 0,1-1,-1 1,0 0,1-1,-1 1,1-1,-1 0,0 1,1-1,-1 0,0 0,0 0,0 0,1 0,-1 0,0 0,0 0,-1-1,1 1,0 0,0 0,-1-1,1 1,0-1,-1 1,1 0,-1-1,0-1,0 1,-1 0,-1 0,1 0,0 0,0 0,-1 0,1 0,-1 1,1-1,-1 0,0 1,0 0,1-1,-1 1,0 0,0 0,-1 0,1 0,0 0,0 0,0 1,-1-1,1 1,0-1,-1 1,0 0,-5-1,1 0,0 0,-1 1,1 0,0 1,-1-1,1 1,-2 1,-5 3,1 0,0 1,0 1,0 0,1 1,-12 8,-68 63,58-49,16-13,1 0,0 2,1 0,-13 19,22-26,-1 0,1 0,1 1,0 0,1 0,1 0,0 1,0-1,1 7,2-18,1 1,0 0,0 0,0-1,0 1,1 0,-1 0,1-1,-1 1,1 0,0-1,0 1,0-1,1 1,-1-1,0 0,1 1,0-1,-1 0,1 0,1 0,1 2,1 0,0-1,0 0,0 0,0 0,1 0,-1-1,1 0,5 1,12 2,0 0,1-2,-1-1,18-1,0-3,0-1,0-2,0-2,0-2,-1-2,0-1,-1-2,-1-2,17-10,-53 25,38-23,-39 23,-1 0,1 1,0-1,0 0,-1 1,1-1,0 0,-1 0,1 0,-1 1,1-1,-1 0,1 0,-1 0,0 0,1 0,-1 0,0 0,0 0,0 0,1 0,-1 0,0 0,-1 0,1 0,0 0,0 0,0 0,0 0,-1 0,1 0,-1 0,1 0,0 0,-1 1,0-1,1 0,-1 0,1 0,-1 1,0-1,0 0,-7-5,1 1,-1 0,0 1,0-1,-1 2,1-1,-1 1,0 0,0 1,0 0,-3 0,-18-2,0 0,-27 2,50 2,-1 1,1 0,-1 1,1-1,0 2,-6 1,12-4,0 1,1-1,-1 0,0 1,0-1,1 0,-1 1,0-1,1 1,-1-1,1 1,-1-1,0 1,1-1,-1 1,1-1,0 1,-1 0,1 0,-1-1,1 1,0 0,-1-1,1 1,1 1,-1-1,1 0,0 0,0 0,-1 0,1 0,0-1,0 1,0 0,0 0,0-1,0 1,0 0,0-1,0 1,1-1,-1 1,0-1,0 0,0 1,1-1,-1 0,27 6,1-1,-1-1,1-2,0-1,0-1,10-2,-15-1,-1 0,0-2,0 0,0-2,0 0,-1-2,0-1,63-21,-89 36,0-1,0 1,1 0,-1 0,1 0,0 0,1 1,-2 1,1-4,1 0,0 1,0-1,0 1,0 0,1-1,-1 1,1 0,0 0,0 0,1 0,-1 0,1 0,0 0,0 0,0 0,0 1,1-1,-1 0,1 0,0 0,1-1,-1 1,1 0,0 0,-1-1,2 1,-1-1,0 1,1-1,-1 0,1 0,0 0,0 0,0-1,0 1,1-1,-1 0,1 0,-1 0,1 0,0-1,0 1,0-1,0 0,0 0,0-1,0 1,0-1,1 0,10 1,-1 0,1-1,0-1,-1 0,1-1,-1-1,1 0,-1-1,0-1,0 0,-6 2,0 0,0-1,0 1,-1-2,1 1,-1-1,0 0,-1 0,1-1,-1 0,0 0,0-1,-1 1,0-1,0-1,-1 1,3-7,-5 12,-1-1,-1 0,1 1,0-1,-1 0,1 0,-1 1,0-1,0 0,0 0,0 0,-1 0,1 1,-1-1,1 0,-1 1,0-1,0 0,0 1,-1-1,0-1,-1 0,0 1,0 0,0-1,-1 1,1 0,-1 1,1-1,-1 0,0 1,0 0,0 0,-16-6,-1 0,0 2,0 0,0 2,-2 0,6 1,9 1,0 0,0 1,0 0,-1 1,1 0,0 0,-1 0,1 1,0 1,0-1,-1 2,5-2,1 1,0-1,0 1,0 0,0 0,0 0,0 1,1-1,-1 1,1-1,0 1,-1 0,1 0,0 0,1 0,-1 0,1 0,-1 1,1-1,0 1,0-1,0 0,1 1,-1 0,1-1,0 1,0 0,0 3,1-1,0 1,0-1,1 1,0-1,0 0,0 1,1-1,0 0,0 0,0-1,1 1,0-1,0 0,1 0,-1 0,1 0,0-1,0 0,1 0,-1 0,2 0,1 2,0-1,0 0,0-1,0 0,1 0,0-1,0 0,0 0,0-1,0 0,1-1,-1 0,0 0,1-1,6-1,13-6</inkml:trace>
  <inkml:trace contextRef="#ctx0" brushRef="#br0" timeOffset="471.912">1355 411,'-4'-30,"3"30,1-1,0 1,0-1,-1 0,1 1,0-1,-1 1,1-1,-1 1,1-1,0 1,-1 0,1-1,-1 1,1 0,-1-1,0 1,1 0,-1-1,1 1,-1 0,1 0,-1 0,0 0,0-1,-1 2,0 0,0 0,0 0,0 0,0 0,0 0,1 0,-1 0,0 1,0-1,1 1,-1 0,1-1,-1 1,1 0,0 0,0 0,0-1,0 1,0 1,0-1,-2 3,1 0,0 0,0 0,0 0,1 0,0 0,0 1,0-1,0 0,1 1,0-1,0 1,0-1,1 0,0 1,0-1,0 0,1 0,0 2,0-4,-1 0,1 0,0 0,0-1,0 1,0 0,0-1,1 0,-1 0,1 1,-1-1,1-1,0 1,0 0,0-1,0 1,0-1,0 0,0 0,0 0,1-1,-1 1,0-1,1 0,-1 1,0-2,1 1,-1 0,0-1,0 1,3-2,1 1,0-2,0 1,-1-1,1 0,-1 0,1-1,-1 0,0 0,-1 0,1-1,2-3,-5 5,0 1,0-1,0 0,-1 0,1 0,-1-1,0 1,0-1,0 1,0-1,-1 1,1-1,-1 0,0 0,0 0,-1 0,1 0,-1 0,0 0,0 0,0-2,-2 8,0 0,0-1,0 1,0 0,0 0,0 0,1 0,-1 0,1 1,-1-1,0 2,0 0,-1 1,1-1,1 1,-1 0,0 0,1-1,0 1,0 0,1 0,-1 0,1 0,0 0,0 0,1 0,0 0,0 2,0-3,1 0,0 0,1-1,-1 1,1 0,-1-1,1 0,0 0,0 1,0-2,1 1,-1 0,1-1,0 1,-1-1,1 0,0 0,3 0,15 7</inkml:trace>
  <inkml:trace contextRef="#ctx0" brushRef="#br0" timeOffset="925.179">1873 386,'0'-1,"0"1,1-1,-1 0,0 1,1-1,-1 0,0 0,0 1,0-1,0 0,0 0,0 1,0-1,0 0,0 0,0 1,0-1,0 0,0 1,-1-1,1 0,0 0,-1 1,1-1,0 1,-1-1,1 0,-1 1,1-1,-1 1,1-1,-1 1,1-1,-1 1,0-1,1 1,-1 0,0-1,1 1,-1 0,0-1,1 1,-1 0,0 0,-34-16,24 14,0 0,0 1,0 0,-1 1,1 0,0 0,0 1,-1 1,1 0,-1 1,5-2,1 1,-1 0,1 1,-1 0,1 0,0 0,0 0,0 1,0 0,1 0,0 1,0-1,0 1,0 1,1-1,0 0,0 1,3-4,0-1,1 0,-1 0,0 0,1 1,0-1,-1 0,1 1,0-1,-1 1,1-1,0 0,0 1,0-1,0 0,1 1,-1-1,0 0,1 1,-1-1,0 0,1 1,0-1,-1 0,2 1,0 1,0 0,1 0,-1-1,1 1,0-1,0 0,0 1,0-1,0-1,2 2,8 3,0-1,0 0,1-1,0 0,0-1,4-1,-1 0,0-2,12 0,-16-1,0 1,1 1,-1 0,0 0,0 2,6 1,-18-4,0 0,0 0,-1 0,1 0,0 0,-1 0,1 1,0-1,-1 0,1 0,0 1,-1-1,1 1,0-1,-1 0,1 1,-1-1,1 1,-1-1,1 1,-1-1,0 1,1 0,-1-1,1 1,-1 0,0-1,0 1,1 0,-1-1,0 1,0 0,0-1,0 1,0 0,0-1,0 2,-1 0,0-1,0 1,-1 0,1-1,0 1,-1 0,1-1,-1 0,0 1,1-1,-1 0,0 0,0 0,-59 27,38-21,-1-1,0 0,-1-2,-1-1</inkml:trace>
  <inkml:trace contextRef="#ctx0" brushRef="#br0" timeOffset="1428.11">2070 312,'-4'1,"0"0,-1 0,1 0,0 0,0 1,0 0,0 0,0 0,0 0,1 1,-1-1,1 1,-1 0,1 0,0 0,0 1,-45 55,47-57,-1 0,1-1,0 1,-1 0,1 0,0 0,0 0,0 0,0 0,1 0,-1 0,0 0,1 0,0 0,-1 1,1-1,0 0,0 0,0 0,0 1,1-1,-1 0,1 0,-1 0,1 0,0 0,0 0,-1 0,2 0,-1 0,0 0,0 0,0 0,1-1,-1 1,1-1,0 1,-1-1,1 1,0-1,0 0,0 0,0 0,0 0,0 0,0 0,0-1,2 1,10 4,1-1,0-1,0 0,0-1,0 0,11-1,15-2,-31-1,1 2,0 0,-1 0,1 1,-1 0,10 3,-20-4,0 0,1 0,-1 0,0 0,1 0,-1 0,0 0,1 0,-1 0,0 0,1 1,-1-1,0 0,1 0,-1 0,0 1,1-1,-1 0,0 0,0 1,1-1,-1 0,0 0,0 1,0-1,0 0,1 1,-1-1,0 0,0 1,0-1,0 0,0 1,0-1,0 1,0-1,0 0,0 1,0-1,0 0,0 1,0-1,0 0,0 1,-16 13,-23 5,3-6,1-3,-2-1,-28 4,38-10</inkml:trace>
  <inkml:trace contextRef="#ctx0" brushRef="#br0" timeOffset="2003.316">2292 386,'-10'0,"0"0,0 1,-1 0,1 1,0 0,1 1,-1 0,-1 1,8-3,1 0,-1 0,1 0,-1 1,1-1,0 1,0-1,-1 1,1 0,0 0,1 0,-1 0,0 0,1 1,-1-1,1 0,0 1,-1-1,1 1,0 0,1-1,-1 1,0 0,1-1,0 1,-1 0,1 0,0-1,0 1,1 0,-1 0,1 1,0-1,1 1,0-1,-1 1,1-1,0 0,1 0,-1 0,1 0,-1 0,1 0,0-1,0 1,0-1,0 0,0 0,1 0,-1 0,0-1,1 1,0-1,-1 0,4 1,15 4,1-1,-1 0,7-1,-25-3,3 0,0-1,0 0,-1 0,1 0,0-1,0 0,-1 0,1-1,-1 1,1-2,-1 1,0-1,1 0,-1 0,-1 0,4-3,-7 4,1 0,-1 0,0 0,0 0,0-1,0 1,0-1,0 1,-1-1,1 0,-1 0,0 1,0-1,0 0,0 0,-1 0,1 0,-1 0,1 0,-1 0,0-1,-1 1,1 0,0 0,-1 0,1 0,-1 0,0 0,0 0,0 1,-1-1,1 0,-1 0,1 1,-1-1,0 1,0 0,0-1,1 0,-1 0,0 1,0-1,-1 1,1-1,0 1,-1 0,1 0,-1 0,0 1,0-1,0 0,0 1,0 0,0 0,-2-1,3 2,1 0,-1 1,1-1,-1 0,0 1,1-1,-1 1,1-1,-1 1,1 0,-1 0,1 0,0 0,-1 0,1 0,0 0,0 0,0 0,0 0,0 1,0-1,0 0,0 1,0-1,1 1,-1-1,1 1,-1-1,1 1,-1 0,1-1,0 1,0 0,0-1,0 2,-1 2,-1 0,2-1,-1 1,1 0,-1 0,1 0,0-1,1 1,-1 0,1 0,0 0,1-1,-1 1,1 0,-1-1,1 0,1 1,-1-1,1 0,-1 0,1 0,0 0,1-1,-1 1,1-1,-1 0,1 0,0 0,0 0,0-1,1 0,-1 0,1 0,3 1,12 3,0-1,0 0,0-2,1 0,0-2,-1 0,11-1,9-1</inkml:trace>
  <inkml:trace contextRef="#ctx0" brushRef="#br0" timeOffset="3006.063">2933 411,'-4'0,"-5"0,-2 4,9 2,10 3,8 1,4-2,9 3,2-2,1-1,3-7,0-3,-6-2</inkml:trace>
  <inkml:trace contextRef="#ctx0" brushRef="#br0" timeOffset="3720.207">3796 16,'-16'-5,"-1"2,1 0,-1 1,0 0,0 1,0 1,0 1,0 0,0 2,0 0,1 0,-1 2,1 0,-8 4,6-2,0 1,1 1,0 0,0 1,1 1,1 1,-1 0,2 1,0 1,1 0,0 0,-5 10,16-22,0 1,0-1,0 1,1-1,-1 1,1 0,-1 0,1 0,0 0,0 0,1 0,-1 0,1 0,-1 0,1 0,0 0,0 0,0 0,1 0,-1 0,1 0,0 0,-1 0,1 0,1 0,-1 0,0 0,1-1,-1 1,1-1,0 1,0-1,0 1,0-1,0 0,0 0,1 0,-1 0,1 0,0-1,-1 1,1-1,2 1,15 8,0-2,1 0,0-1,1-1,14 2,-28-6,56 10,-41-9,-1 1,1 1,-1 1,0 1,-1 1,1 0,15 11,-34-18,-1 1,1 0,-1-1,1 2,-1-1,1 0,-1 0,0 1,0-1,0 1,-1-1,1 1,-1 0,1 0,-1 0,0 0,1 2,-2-3,0 1,0-1,0 0,0 1,0-1,-1 0,1 1,-1-1,1 0,-1 1,0-1,0 0,0 0,0 0,-1 0,1 0,0 0,-2 1,-3 4,-1-1,0 0,0 0,-1 0,0-1,0 0,0 0,-1-1,1 0,-7 1,-15 5,0-1,0-2,-1-1,0-1,-9-1,14-3</inkml:trace>
  <inkml:trace contextRef="#ctx0" brushRef="#br0" timeOffset="4255.975">3870 534,'22'-2,"0"-1,-1-1,0-1,0-1,0-1,13-6,21-6,-39 14,0-1,0-1,0-1,-1 0,0-1,3-3,-15 10,1 0,-1-1,0 0,0 0,0 0,-1 0,1 0,-1-1,0 1,0-1,0 0,0 1,0-2,-2 3,1-1,-1 1,0 0,0-1,0 1,0 0,0-1,0 1,-1-1,1 1,-1 0,1 0,-1-1,0 1,0 0,0 0,0 0,-1 0,1 0,-1 0,1 0,-1 1,1-1,-1 0,-3-2,-1 0,1 0,-1 0,1 1,-1-1,0 2,0-1,-1 1,1-1,0 2,-1-1,1 1,-1 0,0 0,1 1,-1 0,0 0,1 0,-1 1,0 0,1 1,-1-1,-1 2,-10 2,0 1,1 0,0 1,0 1,1 1,0 0,-13 11,12-8,1 1,0 0,1 1,0 1,2 0,0 1,-11 17,23-31,0-1,0 1,0 0,0-1,1 1,-1 0,1 0,0 0,-1 0,1-1,0 1,0 0,0 0,0 0,0 0,1 0,-1-1,0 1,1 0,0 0,-1 0,2 1,0 0,0 0,0 0,1 0,-1 0,1-1,0 1,-1-1,1 0,0 0,1 0,1 1,5 3,0-2,1 1,-1-2,1 1,0-1,0-1,7 1,-2-2,0-1,0 0,-1-1,1-1,-1 0,1-1,-1-1,0 0,0-2,3 0,8-6</inkml:trace>
  <inkml:trace contextRef="#ctx0" brushRef="#br0" timeOffset="4783.058">4364 386,'-4'-4,"-2"2,1 7,0 6,2 5,6 5,5 2,11-2,6-6,-1-4</inkml:trace>
  <inkml:trace contextRef="#ctx0" brushRef="#br0" timeOffset="4784.058">4610 115,'0'-4,"-4"-10,-1-7,8 9,4 6</inkml:trace>
  <inkml:trace contextRef="#ctx0" brushRef="#br0" timeOffset="5320.365">4561 362,'-4'1,"1"1,0-1,0 1,0 0,0 0,0 0,0 1,1-1,-1 1,1 0,0-1,-1 1,0 3,-6 4,7-8,-6 6,1 0,-1 1,2 0,-1 0,1 0,-1 4,6-11,0 0,0-1,0 1,1 0,-1 0,1 0,-1 0,1 0,0 0,0 0,0 0,0 0,0 0,0 0,0 0,1 0,-1 0,1 0,-1 0,1 0,0-1,0 1,0 0,0 0,0-1,0 1,0 0,1-1,-1 1,0-1,1 0,0 1,-1-1,1 0,0 0,-1 0,1 0,1 0,4 2,0 0,0-1,1 0,-1 0,1-1,0 1,-1-2,1 1,0-1,0 0,-1-1,1 0,0 0,-1 0,1-1,-1 0,1-1,-1 0,0 0,3-2,-3 1,1 1,-1-2,0 1,0-1,0 0,0 0,-1-1,0 0,0 0,-1-1,0 1,0-1,0-1,-1 1,0 0,0-1,-1 0,2-5,-5 9,1 0,-1-1,0 1,0 0,-1 0,1 0,-1 0,0 0,0 0,0 0,-1 0,1 0,-1 0,0 0,0 1,0-1,0 1,-1-1,0 1,0 0,1 0,-2 0,1 1,0-1,0 1,-1-1,0 1,1 0,-1 1,0-1,0 1,0-1,0 1,0 0,-1 0,1 0,0 0,0 1,-1-1,1 1,0 0,-1 0,1 0,0 0,-1 1,1-1,0 1,0 0,0 1,0-1,-2 2,4-2,-1 0,1 1,0 0,-1 0,1-1,0 1,0 1,0-1,1 0,-1 0,1 1,-1-1,1 1,0-1,0 1,0-1,0 1,0 0,0 0,1-1,-1 1,1 0,0 0,0 1,0-2,0-1,0 1,0-1,1 1,-1-1,0 1,1-1,-1 1,1-1,0 0,-1 1,1-1,0 0,0 0,0 1,0-1,0 0,0 0,0 0,0 0,0 0,0 0,1-1,-1 1,0 0,1-1,18 10</inkml:trace>
  <inkml:trace contextRef="#ctx0" brushRef="#br0" timeOffset="5811.116">4857 41,'0'4,"2"36,-3 0,-1-1,-1 1,-3-1,-1 0,-2 0,-9 22,6-35,8-19,1 1,-1-1,1 1,0 0,1 1,-1 1,3-8,0-1,0 1,0-1,0 1,0-1,0 1,0-1,0 1,1-1,-1 1,0-1,1 1,0-1,-1 0,1 1,0-1,0 0,-1 1,1-1,0 0,0 0,0 0,1 0,-1 0,0 0,0 0,0 0,1 0,-1-1,0 1,1 0,-1-1,1 1,-1-1,1 0,21 6</inkml:trace>
  <inkml:trace contextRef="#ctx0" brushRef="#br0" timeOffset="6545.853">4931 460,'0'1,"1"0,0 0,-1 0,1 0,0-1,0 1,0 0,-1 0,1-1,0 1,0-1,0 1,0-1,0 1,0-1,0 0,0 1,0-1,1 0,-1 0,0 0,0 0,0 0,0 0,0 0,0 0,0 0,1-1,34-1,-8-2,-1-2,0-1,0-1,0-1,-1-1,-1-2,0 0,12-9,-27 13,-2 1,1-1,-1-1,0 1,-1-1,0-1,0 1,-1-1,0-1,-1 1,0-1,-1 1,0-4,3-4,-1-2,-1 1,-1-1,-1 1,0-1,-2 0,0-6,-7-24,5 50,1 0,-1 0,1 0,-1 1,1-1,0 0,-1 1,1-1,-1 1,1-1,0 0,-1 1,1-1,0 1,0-1,-1 1,1-1,0 1,0-1,0 1,0-1,0 1,-1-1,1 1,0-1,0 1,0-1,0 1,0-1,1 1,-1-1,0 1,0-1,0 1,-4 28,1 54,2-25,-2 0,-6 19,8-71,-1 1,2 0,-1-1,1 1,0 0,0 0,1-1,1 7,-2-11,1 1,0-1,0 0,1 0,-1 0,0 0,1 0,-1-1,1 1,-1 0,1 0,0-1,0 0,0 1,0-1,0 0,0 0,0 0,0 0,1 0,-1 0,0-1,0 1,1-1,-1 1,3-1,11 1,1-1,-1 0,1-1,0-1,-1-1,0 0,0-1,0-1,0 0,0-1,-1-1,0 0,-1-1,1-1,-2 0,1-1,-1 0,-1-1,0-1,10-11,-22 22,1 0,0 0,0 0,0 0,0-1,-1 1,1 0,0 0,-1 0,1-1,-1 1,0 0,1 0,-1-1,0 1,0 0,0-2,0 3,-1 0,1 0,-1-1,1 1,-1 0,1 0,-1 0,1 0,-1 0,1 0,-1 0,0 0,1 0,-1 0,1 0,-1 0,1 0,-1 0,1 0,-1 1,1-1,-1 0,1 0,-1 1,1-1,-1 1,-41 26,34-18,1 1,0-1,0 1,1 0,0 1,1-1,1 1,-4 9,7-17,0 0,1 0,-1 0,0 1,1-1,0 0,0 0,0 1,0-1,0 0,1 0,0 0,-1 0,1 1,1 0,-1-2,0 0,1 0,-1-1,1 1,-1 0,1-1,0 1,0-1,0 1,0-1,0 0,0 0,0 0,0 0,0 0,0 0,1 0,-1-1,0 0,1 1,-1-1,0 0,2 0,5 0,0-1,0-1,0 1,0-1,0-1,0 0,-1 0,0 0,1-1,-1-1,-1 1,1-1,0-1,-1 1,0-1,-1 0,1-1,-1 0,-1 0,1 0,-1 0,0-1,-1 0,0 0,0 0,0-1,-1-1,-3 5,1 0,-1 1,-1-1,1 0,-1 0,0 0,0 0,0 1,0-1,-1 1,0-1,0 1,0-1,-1 1,1 0,-1 0,0 0,0 0,-1 1,1-1,-1 1,1 0,-1 0,0 0,0 1,-5-3,2 0,-1 1,0 0,0 0,0 0,0 1,-1 1,0-1,1 1,-1 1,0 0,0 0,1 0,-1 1,-6 1,13-1,0 0,0 0,0 1,1-1,-1 1,0-1,0 1,1-1,-1 1,0 0,1 0,-1 0,1 0,-1 0,1 0,-1 0,1 1,0-1,0 0,-1 1,0 1,2-2,0 0,0 1,0-1,0 1,0-1,0 1,0-1,0 0,0 1,0-1,1 1,-1-1,1 0,-1 1,1-1,0 0,-1 1,1-1,0 0,0 0,0 0,5 7,0-1,1 0,0-1,0 0,1 0,-1 0,5 1,12 7,1-1,1-1,0-1,0-1,1-2,0-1,0 0,1-2,6-1,-28-4,0 0,0 0,0-1,0 0,0 0,-1 0,1-1,4-2,14-6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7T06:29:12.366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20 638,'-4'0,"-1"-5,-1-4,2-7,5-3,3-3,8-3,8-4,3-2,3-5,1 1,0 1,-1-1,-4 0,-7 7</inkml:trace>
  <inkml:trace contextRef="#ctx0" brushRef="#br0" timeOffset="664">292 194,'4'0,"6"0,5 4,4 2,8-1,3-1,0-1,0-1,-1-5,-6-7,-2-5,-5-4,-1-8,-3-3,-4-1,-3 1,-6 1,-3 5</inkml:trace>
  <inkml:trace contextRef="#ctx0" brushRef="#br0" timeOffset="1208.957">464 21,'0'19,"-1"31,1 0,3-1,2 1,3-1,11 42,-6-47,-2 2,6 45,-15-76,-1 0,0 1,-1-1,-1 1,0-1,-1 1,-1-1,0 0,-1 0,-6 14,8-23,-1-1,0 1,-1-1,1 0,-1 0,0 0,-1-1,1 1,-1-1,1 0,-1 0,0-1,-1 1,1-1,-1-1,1 1,-1-1,0 1,-3-1,-15 4,0-1,0-1,0-2,-13 0,-35 5,70-7,0 1,-1-1,1 1,-1-1,1 0,0 0,-1 0,1 0,-1-1,1 1,-1 0,1-1,0 0,-1 0,1 0,0 0,0 0,0 0,-2-1,4 1,-1 1,1-1,0 1,0-1,-1 1,1-1,0 1,0-1,0 1,0-1,0 0,-1 1,1-1,0 1,0-1,1 0,-1 1,0-1,0 1,0-1,0 1,0-1,1 1,-1-1,0 0,0 1,1-1,21-21,4 7,0 2</inkml:trace>
  <inkml:trace contextRef="#ctx0" brushRef="#br0" timeOffset="1746.932">612 588,'-7'0,"1"1,-1 0,0 0,0 1,0-1,1 1,-1 1,1-1,0 1,-1 0,1 1,1-1,-5 4,8-5,0-1,0 1,0 0,0 0,0 0,1 0,-1 0,0 1,1-1,0 0,0 1,-1-1,1 1,1-1,-1 1,0-1,1 1,-1 0,1-1,0 1,0 0,0-1,0 1,0 0,1 0,-1-1,1 1,0-1,0 1,0-1,0 1,0-1,0 1,1-1,-1 0,1 1,2 3,0-1,1 0,0 1,0-2,0 1,0 0,1-1,0 0,0 0,0-1,0 0,1 0,-1 0,1-1,0 0,-1 0,1-1,0 0,0 0,0 0,3-1,-5 0,-1 0,1 0,0-1,0 0,0 0,0 0,0 0,-1-1,1 0,-1 0,1 0,-1 0,0-1,0 0,0 1,0-2,0 1,-1 0,1-1,-1 0,0 1,0-1,0-1,-1 1,1 0,-1-1,0 1,0-1,-1 1,1-5,-1 1,0 0,-1 0,0 0,0 0,-1 0,0 0,0 0,-1 0,0 1,0-1,-1 0,0 1,0 0,-5-7,5 9,0 0,0 0,-1 0,0 0,0 0,0 1,-1 0,1 0,-4-2,5 4,1 1,-1-1,1 1,-1 0,0 0,0 0,0 0,0 0,1 1,-1-1,0 1,0 0,0-1,0 2,0-1,0 0,0 0,-2 1,1 1,1-1,-1 0,1 1,-1-1,1 1,0 0,0 0,0 0,0 1,0-1,0 1,1-1,-1 1,1 0,0 0,-1 0,1 0,1 1,-1-1,0 0,1 1,0-1,0 1,0 0,0-1,1 1,-1 0,1-1,0 1,0 0,0 0,1 3,0 1,0 0,0 0,1 1,0-1,0 0,1-1,0 1,0 0,1-1,0 0,1 1,-1-2,1 1,3 2,2 0,1 0,0-1,1 0,0-1,0-1,0 0,1 0,0-1,0-1,0 0,0-1,1-1,-1 0,1 0,0-1,0-1,-1 0,1-1,0-1,-1 0,1-1,0-1,19-6</inkml:trace>
  <inkml:trace contextRef="#ctx0" brushRef="#br0" timeOffset="2207.488">957 515,'-4'4,"-6"5,-1 6,2 5,1 2,8 2,11 2,8-1,6-3,1-6,2-6,4-5,1-2,-2-3,0-4,-7-3</inkml:trace>
  <inkml:trace contextRef="#ctx0" brushRef="#br0" timeOffset="2208.488">1352 515,'-5'0,"0"0,0 1,0 0,0 1,0-1,0 1,0 0,0 0,0 0,1 0,-1 1,1 0,0 0,0 0,0 1,0-1,0 1,1 0,-2 3,3-5,0 0,1 0,-1 1,1-1,0 0,0 1,0-1,0 1,0-1,1 1,-1 0,1-1,0 1,-1 0,1-1,0 1,1 0,-1-1,0 1,1 0,0-1,-1 1,1-1,0 1,0-1,1 1,-1-1,0 0,1 1,-1-1,1 0,0 0,0 0,0 0,0 0,0-1,2 2,6 4,1 0,1-1,-1 0,1-1,0 0,0-1,1 0,-1-1,1-1,0 0,-1 0,1-1,0-1,0 0,1-1,5-1,0 0,0-1,0 0,-1-2,1 0,-1-2,-1 0,1 0,14-10,-30 16,-1 1,1-1,-1 0,1 0,-1 0,1 0,-1 0,1 0,-1 0,0 0,0-1,0 1,1 0,-1-1,-1 1,1-1,0 1,0-1,0 1,-1-1,1 0,-1 1,1-1,-1 0,0 1,0-1,0 0,-1 0,1 0,-1-1,-1 1,1 0,0 1,0-1,-1 0,1 0,-1 0,0 1,1-1,-1 1,0 0,0-1,0 1,0 0,-2-1,-11-5,0 1,0 0,-1 1,0 0,-6 0,-4 0,-1-1,-2 1,1 1,-19 1,24 4</inkml:trace>
  <inkml:trace contextRef="#ctx0" brushRef="#br0" timeOffset="2758.729">1993 119,'-4'1,"0"0,1 0,-1 1,1-1,-1 0,1 1,0 0,0 0,0 0,0 0,0 1,0-1,0 1,1 0,-1 0,1-1,0 2,0-1,0 0,0 0,0 1,1-1,0 1,0-1,-1 1,-4 14,0 0,0 1,2-1,-1 9,3-10,0 1,2 0,0-1,1 1,0-1,2 0,0 1,0-1,6 12,-6-19,1 0,0-1,0 1,1-1,0 0,1 0,0-1,0 0,1 0,0 0,0-1,1 0,0 0,0-1,0 0,9 4,-15-8,0-1,0-1,0 1,0 0,0 0,1-1,-1 1,0-1,0 0,0 1,0-1,0 0,1 0,-1-1,-1 1,0 0,0 0,0-1,0 1,0-1,0 1,0-1,-1 1,1-1,0 1,0-1,-1 1,1-1,0 0,-1 0,1 1,-1-1,1 0,-1 0,1 0,-1 0,1 0,-1-1,1-1,-1 0,1 1,-1-1,0 0,0 1,0-1,-1 0,1 0,0 1,-1-1,0 1,0-1,0 0,0 1,0-1,0 1,0 0,-2-2,-2-2,0 0,0 0,0 1,-1-1,0 1,0 0,0 1,-2-1,17 7,1-1,0 0,-1 0,1-1,3 0,1 0,9-1,0-1,1-2,-1 0,-1-1,1-1,13-6,6-1,-41 13,0 0,-1 0,1 0,0 0,-1-1,1 1,0 0,0 1,-1-1,1 0,0 0,-1 0,1 0,0 0,-1 1,1-1,0 0,-1 1,1-1,-1 0,1 1,0-1,-1 1,1-1,-1 1,1-1,-1 1,0-1,1 1,-1 0,1-1,-1 1,0 0,0-1,1 1,-1 0,0-1,0 1,0 0,0-1,0 1,0 0,0 0,0-1,0 1,0 0,0 0,-3 42,1-34,1-2,0 0,0 0,0 0,1 0,0 0,0 0,1 0,-1 0,2 0,-1 0,1 0,0 0,1 2,7 8</inkml:trace>
  <inkml:trace contextRef="#ctx0" brushRef="#br0" timeOffset="3161.717">2412 243,'-8'-4,"-8"-2,0 5,2 7,4 6,3 5,8 9,2 3,2-3</inkml:trace>
  <inkml:trace contextRef="#ctx0" brushRef="#br0" timeOffset="3498.428">2905 465,'7'-3,"-1"-1,0 0,0-1,-1 1,1-1,-1 0,0-1,0 1,-1-1,1 0,-1 0,-1-1,2-1,-4 7,0-1,0 0,-1 0,1 0,0-1,-1 1,0 0,1 0,-1 0,0 0,0 0,0-1,0 1,0 0,-1 0,1 0,-1 0,1 0,-1 0,0 0,0 0,0 0,0 0,0 0,0 0,0 0,-1 1,1-1,-1 0,1 1,-1 0,0-1,1 1,-1 0,0 0,0 0,0 0,0 0,0 0,0 0,0 1,0-1,0 1,-1-1,-3 0,1 0,0 0,0 0,0 0,-1 1,1 0,0 0,-1 0,1 1,0-1,0 1,-1 1,1-1,0 1,-2 1,-1 1,0 0,0 1,1-1,0 2,0-1,0 1,1 0,0 0,-1 2,-6 8,1 0,1 1,1 0,0 1,2 0,0 1,1-1,-1 5,6-17,0 1,1 0,-1 0,1-1,1 1,-1 0,1 0,1 0,-1 0,1 0,0 0,0-1,3 6,-3-9,0 0,1-1,-1 1,1 0,0-1,0 1,0-1,0 0,0 0,1 0,-1 0,1 0,-1 0,1 0,0-1,-1 1,1-1,0 0,0 0,0 0,0 0,0-1,0 1,0-1,1 0,-1 0,0 0,0 0,0 0,2-1,19-2</inkml:trace>
  <inkml:trace contextRef="#ctx0" brushRef="#br0" timeOffset="4143.421">3103 416,'-4'0,"1"1,0-1,0 1,-1 0,1 0,0 0,0 1,0-1,0 1,0 0,0-1,1 1,-1 0,1 1,-1-1,1 0,0 1,-2 1,-35 56,29-43,7-13,1 0,0 0,0 0,1 0,-1 0,1 0,0 1,0-1,0 0,1 1,0-1,-1 1,2-1,-1 3,0-5,1-1,-1 1,1 0,0-1,-1 1,1-1,0 1,0-1,0 1,0-1,0 0,0 1,1-1,-1 0,0 0,1 0,-1 0,0 0,1 0,0 0,-1 0,1-1,-1 1,1-1,0 1,-1-1,1 1,0-1,0 0,-1 0,1 0,0 0,0 0,-1 0,1-1,0 1,-1-1,2 1,8-3,0 0,-1 0,0-1,0-1,0 1,0-2,-1 1,0-1,0-1,0 1,4-6,-7 7,0 0,-1-1,1 1,-1-1,-1 0,1 0,-1-1,0 1,0-1,-1 0,0 0,0 0,-1-1,0 1,0-1,0-5,-4 3,-4 22,-3 27,8-22,2 1,0 0,1-1,1 1,1-1,0 0,1 0,1 0,4 6,21 79,-30-96,-1 1,1-1,-1 1,0-1,0 1,-1 0,0-1,0 1,-1-1,0 0,0 0,0 1,0-1,-1 0,0-1,-1 1,1-1,-1 1,0-1,-1 0,1 0,-1-1,0 1,0-1,0 0,-5 2,-14 9,0-1,0-1,-2-1,1-2,-18 5,19-10,24-5,0-1,0 1,0 0,0-1,0 1,0 0,0 0,-1-1,1 1,0 0,0-1,0 1,0 0,0-1,0 1,0 0,1 0,-1-1,0 1,0 0,0-1,0 1,0 0,0 0,1-1,-1 1,0 0,0 0,0-1,0 1,1 0,-1 0,0 0,0-1,1 1,-1 0,0 0,36-31,38-24,99-76,-140 102,-1 0,-2-2,25-33,-51 58,1 1,0 0,0 0,0 0,1 0,-1 1,1 0,0 0,0 0,1 1,-1 0,1 0,-1 1,1-1,0 2,0-1,0 1,0 0,0 0,0 1,0 0,0 0,7 1,-5-1,0 0,0-1,0 0,0-1,0 0,-1 0,1-1,-1 0,1-1,0 0,-6 3,-1-1,1 1,-1 0,0-1,1 0,-1 1,0-1,0 0,0 0,0 0,-1-1,1 1,0 0,-1-1,0 1,1 0,-1-1,0 0,0 1,-1-1,1 0,0 1,-1-1,0 0,1 0,-1 0,0 1,-1-1,1 0,0 0,-1 1,0-1,1 0,-2-1,0 0,0 0,0 0,0 0,-1 0,0 0,1 1,-2-1,1 1,0 0,0 0,-1 0,0 0,1 1,-1-1,0 1,-1 0,1 0,0 1,0-1,-1 1,1 0,-1 0,1 0,-1 1,1-1,-1 1,1 0,-1 1,0-1,1 1,-1 0,1 0,-1 0,-21 11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0T06:39:22.643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 79,'4'0,"10"4,7 6,3 1,7 2,2 0,4-2,3-8,5-9,6-6,3-7,5-3,1-3,-6 3,-7 1,-13 5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7T06:29:30.460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345 321,'0'5,"0"5,0 5,-4 0,-1 1,0 3,0 2,2 2,2 1,0 1,0 0,1 0,0 0,1 0,-1 0,0 0,0-5</inkml:trace>
  <inkml:trace contextRef="#ctx0" brushRef="#br0" timeOffset="527.515">617 494,'-23'10,"-1"-1,1-1,-1-1,-1-1,1-1,-1-1,-11 0,18-6,17 0,3 2,1 0,-1 0,0 0,1 1,-1-1,0 1,0-1,0 1,1 0,-1 0,0 0,0 0,0 0,1 1,44 28,2-3,6 2,-27-17</inkml:trace>
  <inkml:trace contextRef="#ctx0" brushRef="#br0" timeOffset="1013.797">814 494,'11'-10,"-2"-1,1 0,-1-1,-1 0,0 0,2-5,-23 45,2 1,0 1,2 0,2 0,0 1,-1 27,8-38</inkml:trace>
  <inkml:trace contextRef="#ctx0" brushRef="#br0" timeOffset="1513.465">715 568,'-4'-4,"-1"-6,-5-1,13 2,10 2,10 2,7 6,1 3,1 5,-2 1,-2-1,0-2,-6-3</inkml:trace>
  <inkml:trace contextRef="#ctx0" brushRef="#br0" timeOffset="1977.638">1036 519,'0'1,"0"0,0-1,0 1,0 0,0 0,0-1,0 1,0 0,1 0,-1-1,0 1,0 0,1 0,-1-1,1 1,-1 0,0-1,1 1,-1-1,1 1,0 0,-1-1,1 1,-1-1,1 1,0-1,-1 0,1 1,0-1,-1 0,1 1,28-4,31-23,-55 23,23-13,-20 10,0 1,0 1,1 0,0 0,0 0,6 0,-15 4,1-1,0 1,0 0,0 0,0 0,0 1,-1-1,1 0,0 0,0 0,0 1,-1-1,1 0,0 1,0-1,-1 1,1-1,0 1,0-1,-1 1,1-1,-1 1,1 0,-1-1,1 1,-1 0,1-1,-1 1,1 0,-1 0,0 0,0-1,1 1,-1 0,0 0,0 0,0 0,0-1,0 1,0 0,0 0,0 0,0 0,0-1,-1 1,1 0,0 0,-1 0,-9 57,6-41,-4 62,7-56</inkml:trace>
  <inkml:trace contextRef="#ctx0" brushRef="#br0" timeOffset="3044.487">1258 864,'-2'2,"1"1,-1-1,1 0,-1 0,0 0,0 0,0 0,-1-1,1 1,0 0,0-1,-1 0,1 1,-1-1,0 0,1-1,-1 1,-13 7,-165 117,96-64,23-22,-2-2,-2-4,-34 12,-30 14,100-46,3-2</inkml:trace>
  <inkml:trace contextRef="#ctx0" brushRef="#br0" timeOffset="3549.579">99 913,'1'3,"0"1,0-1,0 0,0 0,0 0,1 0,-1 0,1 0,0-1,0 1,0 0,0-1,0 0,0 1,1-1,-1 0,1 0,0 0,0-1,-1 1,1-1,0 1,0-1,1 0,17 8,0-1,0-1,5 0,-11-2,430 131,-379-121,2-3,0-3,0-3,0-3,40-4,-72 0</inkml:trace>
  <inkml:trace contextRef="#ctx0" brushRef="#br0" timeOffset="4353.501">222 1,'-4'0,"-1"1,0 0,1 0,-1 1,1-1,0 1,-1 0,1 0,0 0,0 1,0-1,0 1,1 0,-1 0,1 0,-1 1,1 0,-13 15,0 0,-11 20,7-10,12-18,0 0,1 0,0 1,0 1,1-1,1 1,0 0,1 0,0 0,1 1,1-1,0 1,1 0,0-1,1 1,1 0,0 0,1 0,0-1,1 1,0-1,3 5,10 26,2 0,1-1,3-2,1 0,2-1,23 26,-44-60,1 0,0 0,0 0,1-1,0 0,0 0,0 0,0-1,1 0,0-1,0 1,18 6</inkml:trace>
  <inkml:trace contextRef="#ctx0" brushRef="#br0" timeOffset="5053.795">1406 223,'-2'0,"-1"0,1 1,-1-1,1 1,0-1,0 1,-1 0,1 0,0 0,0 0,0 1,0-1,0 0,0 1,0 0,0-1,1 1,-1 0,0 0,1 0,0 0,-1 0,1 0,0 0,0 0,0 2,0-1,0 0,0 0,0 0,0 0,1 0,-1 0,1 0,0 0,0 0,0 0,0 1,0-1,1 0,0 0,-1 0,1 0,0 0,0 0,1 0,0 0,6 8,1-1,1-1,-1 1,2-2,-1 1,1-1,0-1,8 4,-4-3,-1 1,-1 1,0 0,0 1,7 8,-15-13,0 0,0 1,-1-1,1 1,-1 0,-1 0,0 0,0 0,0 1,-1 0,0-1,1 4,-3-5,0-1,0 1,0-1,0 1,-1-1,0 0,0 1,0-1,-1 0,0 0,0 0,0 0,-1 0,1 0,-1-1,0 1,-1-1,-1 3,-8 6,0 0,-1 0,0-2,0 0,-1 0,-1-1,-12 5,-6 1,1-1,-2-2,-14 3,17-7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7T06:30:03.753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106 1,'-2'27,"-1"-1,-1 1,-2-1,-1 0,0 0,-12 24,7-19,2 1,1 0,1 1,1 5,1 6,3-1,1 1,2-1,2 1,7 38,-7-73,0 0,1 0,0-1,0 1,1 0,0-1,0 0,1 0,0 0,1-1,0 1,2 1,-5-7,-1 1,1-1,0 0,1 1,-1-1,0-1,1 1,-1-1,1 1,-1-1,1 0,0 0,0 0,-1-1,1 1,0-1,0 0,0 0,-1-1,1 1,0-1,0 1,-1-1,1 0,0-1,-1 1,1-1,-1 1,1-1,1-2,12-7,0 0,0-2,-1 0,-1-1,0-1,-1 0,2-5,13-16,-2-2,15-29,25-59,1-14,-47 95,-17 36,-1 1,-1-1,0 0,0-1,0-3,-1 11,-1-1,0 1,0 0,0 0,0 0,0 0,-1 0,1-1,-1 1,1 0,-1 0,0 0,0 1,1 0,0 1,-1-1,1 1,-1-1,0 1,1-1,-1 1,1 0,-1-1,0 1,1 0,-1-1,0 1,1 0,-1 0,0-1,0 1,1 0,-1 0,0 0,0 0,1 0,-1 0,0 0,1 0,-1 1,0-1,0 0,1 0,-1 1,0-1,0 0,-3 2,1 1,-1-1,0 0,1 1,-1 0,1 0,0 0,0 0,0 0,0 1,1-1,-1 1,1 0,0 0,-1 3,-25 64,25-61,-11 36,-5 35,17-68,0-1,0 1,2-1,-1 1,2-1,0 1,0-1,1 0,1 4,-1-11,0 0,0-1,0 0,0 1,0-1,1 0,0 0,0 0,0 0,0-1,1 0,-1 1,1-1,0 0,4 2,0-1,1 1,-1-1,1-1,0 0,0 0,0-1,0 0,4 0,6 0,0 0,0-2,0 0,0-1,0-2,0 1,0-2,1-1,17-6,-5 0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7T06:30:08.174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609 99,'-3'-3,"1"0,0 0,-1 0,2 0,-1-1,0 1,1-1,-1 1,1-1,0 1,0-2,1 2,-1 1,1-1,-1 0,0 1,0-1,0 1,0 0,0-1,0 1,-1 0,1 0,-1 0,0 0,1 0,-1 0,0 0,0 0,0 1,0-1,-1 1,1 0,0-1,-1 1,1 0,-5-1,1 1,0-1,-1 1,1 1,-1-1,1 1,-1 0,1 0,-1 1,1 0,0 0,-1 0,1 1,0 0,0 0,0 1,0 0,0 0,1 0,-1 1,0 0,-17 14,1 0,0 1,2 1,-7 9,-6 6,8-8,0 1,2 2,0 0,3 1,0 1,2 1,2 1,1 1,2 0,1 0,1 1,2 1,2 0,1 4,-4 30,2 0,3 30,6-75,0 1,1 0,2 0,1-1,1 1,1-1,1-1,2 2,1-3,1 0,0-1,2-1,1 0,0 0,2-2,0 0,1-1,1-1,10 8,3-3,1 0,0-2,1-2,2-1,0-1,24 6,1-1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7T06:30:10.864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20 125,'-4'0,"-2"-4,-3-6,12-1,13 1,10 3,7-2,11 1,11 1,13-2,16-4,5 1,-3 2,-8 3,-9 2,-16 3</inkml:trace>
  <inkml:trace contextRef="#ctx0" brushRef="#br0" timeOffset="439.067">168 396,'-8'0,"9"0,14-4,16-1,15-5,14 0,8 2,5-3,3 2,-3 1,-5 3,-15 2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7T06:30:09.423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1,'5'6,"-1"0,0 0,-1 1,1 0,-1-1,0 1,-1 0,0 1,1 3,13 33,22 33,4-3,3-1,4-2,2-3,3-2,3-2,3-3,11 6,-37-40</inkml:trace>
  <inkml:trace contextRef="#ctx0" brushRef="#br0" timeOffset="514.271">592 1,'-4'0,"0"1,0 0,-1 0,1 0,1 0,-1 1,0-1,0 1,0 0,1 1,-1-1,1 0,0 1,0 0,0 0,0 0,0 0,-2 3,-7 10,1 1,0 0,-2 7,6-13,-103 197,33-62,-29 36,39-91,40-58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7T06:30:04.808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75 307,'2'0,"-1"1,1 0,0-1,-1 1,1 0,-1 0,1 0,-1 0,0 0,1 1,-1-1,0 0,0 0,0 1,0-1,0 1,0-1,0 1,0 0,0-1,-1 1,1 0,-1-1,1 2,11 42,-12-44,6 40,-1 0,-3 0,-2 29,0-25,1 0,3 0,2 3,17 58,-17-79</inkml:trace>
  <inkml:trace contextRef="#ctx0" brushRef="#br0" timeOffset="454.871">0 677,'0'-4,"13"-6,8-1,5 1,6 3,6-2,6-4,2 1,3 2,-3-1,-1 1,-4-2,-9 1</inkml:trace>
  <inkml:trace contextRef="#ctx0" brushRef="#br0" timeOffset="988.905">667 381,'-4'0,"-6"8,-1 7,1 6,3 7,2 3,6 5,3 0,5 3,6 2,-1 4,-2 2,1-3,-2-5,-2-4,-4-5,-1-2,-3-7</inkml:trace>
  <inkml:trace contextRef="#ctx0" brushRef="#br0" timeOffset="1424.155">814 331,'13'1,"0"0,0 1,0 1,0 0,-1 0,1 1,-1 1,0 0,0 1,-1 0,0 1,0 0,0 0,-1 2,0-1,0 1,-1 0,0 1,-1 0,1 3,-1-2,0 0,-1 1,0 0,0 1,-2-1,0 1,0 0,-1 1,0-1,-2 1,1 0,-2-1,0 1,0 0,-1 0,-1 0,0 0,-1 0,-1 0,-1-3,0 0,-1-1,0 1,0-1,-1 0,-1 0,0-1,0 1,-1-2,0 1,0-1,-1 0,0-1,-1 0,-6 4,-9 5,-1-2,-1 0,0-2,-1-1,-17 5,3-3,-1-2,0-2,-6-1,16-5</inkml:trace>
  <inkml:trace contextRef="#ctx0" brushRef="#br0" timeOffset="1846.669">1579 331,'2'7,"-1"0,0 0,-1-1,1 1,-1 0,-1 7,1 1,3 29,3 0,5 23,-4-38,-2 1,-1 0,-2 0,0 1,-2-1,-3 15,-2-10,-2 0,-6 15,6-28</inkml:trace>
  <inkml:trace contextRef="#ctx0" brushRef="#br0" timeOffset="2349.962">1283 628,'0'-5,"13"-4,8-2,4 1,7 3,2 2,4 2,4 1,-2 2,1 0,-1 1,-5-1,-7 0</inkml:trace>
  <inkml:trace contextRef="#ctx0" brushRef="#br0" timeOffset="2886.019">2294 356,'0'0,"1"0,-1 0,0 0,1 0,-1 0,0 0,1 1,-1-1,0 0,0 0,1 0,-1 0,0 0,0 0,1 1,-1-1,0 0,0 0,1 0,-1 1,0-1,0 0,0 0,0 1,1-1,-1 0,0 0,0 1,0-1,0 0,0 1,0-1,0 0,0 0,0 1,0-1,0 0,0 1,0-1,0 0,0 1,0-1,0 0,0 0,0 1,0-1,0 0,0 0,-1 1,1-1,0 0,0 0,0 1,0-1,-1 0,1 0,0 1,0-1,-1 0,1 0,0 0,-25 30,-36 26,-18 8,15-12,-24 25,71-60,1 1,0 0,2 1,0 0,1 1,0 1,1 2,11-21,0 0,0 1,0-1,0 1,1-1,-1 1,1 0,-1-1,1 1,0 0,0-1,0 1,0 0,1-1,-1 1,1-1,0 1,-1-1,1 1,0-1,1 1,-1-1,0 0,1 1,-1-1,1 0,0 0,-1 0,1 0,0-1,0 1,0 0,1-1,-1 0,0 1,1-1,-1 0,0 0,1 0,1 0,9 4,0-1,0 0,1-1,-1 0,1-1,0-1,7 1,12-4,0-1,0-2,0-1,-1-1,1-2,15-7,80-20,-102 31</inkml:trace>
  <inkml:trace contextRef="#ctx0" brushRef="#br0" timeOffset="3927.869">2615 11,'0'0,"-1"0,1 0,0 0,0 0,0 0,0 0,0 0,-1-1,1 1,0 0,0 0,0 0,0 0,0 0,0-1,0 1,0 0,0 0,0 0,0 0,0-1,0 1,-1 0,1 0,0 0,1-1,-1 1,0 0,0 0,0 0,0 0,0-1,0 1,0 0,0 0,0 0,0 0,0-1,0 1,0 0,1 0,-1 0,0 0,0 0,0-1,0 1,0 0,1 0,-1 0,0 0,14-3,16 4,-14 6,-1 0,0 1,-1 1,0 0,-1 1,0 1,0 0,-1 0,0 2,-1-1,-1 1,0 1,0 0,-2 0,0 1,0 0,1 7,9 23,-2 0,-2 1,-3 0,-1 1,1 24,-7-44,0 0,-2 0,-2 0,0 0,-1 0,-2 0,-1 0,-1-1,-1 1,-1-1,-2 0,0-1,-2 0,-1-1,-1 0,-3 4,-13 14,-2-1,-32 33,39-49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7T06:30:11.819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23 287,'0'9,"0"6,0 6,0 2,4 7,2 6,-1 1,3 3,5-2,0-2,2-4,-2-2,-3-3,2-2,-2-4</inkml:trace>
  <inkml:trace contextRef="#ctx0" brushRef="#br0" timeOffset="517.127">541 484,'34'0,"-13"-1,0 0,0 2,0 1,-1 0,1 2,8 2,-24-4,0-1,0 1,0 1,-1-1,1 1,0 0,-1 0,0 0,0 0,0 1,0-1,-1 1,1 0,-1 1,0-1,0 0,0 1,-1 0,0-1,0 1,0 0,0 0,-1 0,0 0,0 1,0-1,0 4,-1-3,1 1,-1-1,0 0,-1 0,1 1,-1-1,-1 0,1 0,-1 0,0 0,0 0,-1 0,0-1,0 1,-3 3,1-1,-2-1,1 0,-1 0,0-1,0 1,-1-2,0 1,0-1,-7 3,-17 6,0-1,-1-2,0-1,0-2,-10 1,-95 17,0-6,-55-2,155-17</inkml:trace>
  <inkml:trace contextRef="#ctx0" brushRef="#br0" timeOffset="1011.211">97 115,'0'8,"0"8,0 4,0 4,0-3</inkml:trace>
  <inkml:trace contextRef="#ctx0" brushRef="#br0" timeOffset="2031.455">97 16,'-1'-1,"0"0,0-1,0 1,0 0,0 0,-1 0,1 0,0 0,-1 0,1 1,-1-1,1 0,-1 1,1-1,-1 1,1-1,-1 1,0 0,1 0,-1-1,1 1,-1 0,0 1,1-1,-1 0,1 0,-1 1,0-1,1 1,-1-1,1 1,-1 0,1-1,0 1,-1 0,1 0,0 0,-1 0,1 0,0 1,0-1,0 0,0 0,0 1,0-1,1 0,-1 1,0-1,1 1,-1 0,1-1,-1 1,1-1,0 1,-1-1,1 1,0 0,0-1,0 1,1 0,-1-1,0 1,1-1,-1 1,1 1,6 17,1 0,1 0,9 13,-11-21,0 1,-1 0,0 0,-1 1,0 0,-1 0,0 0,-2 0,1 9,0 26,2 1,4 14,-5-45,1 0,0 0,2 0,0-1,1 0,1 0,4 4,4 6,-3-4</inkml:trace>
  <inkml:trace contextRef="#ctx0" brushRef="#br0" timeOffset="2516.991">491 411,'-8'0,"-7"0,-10 0,-4 0,-6 4,-5 1,-1 1,-1 7,-1 5,-3 4,3 3,4 0,9-3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7T06:30:48.343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286 1,'5'12,"-5"-11,1-1,-1 1,1 0,-1-1,1 1,-1 0,0-1,1 1,-1 0,0 0,1 0,-1-1,0 1,0 0,0 0,0 0,0 0,0-1,0 1,0 0,0 0,-1 0,1 0,0 0,-40 115,13-40,17-51,-1-1,-1 0,-1 0,-8 9,8-13,0 2,1 0,2 0,0 1,-2 10,-3 18,-2 0,-2-1,-12 19,30-67,0-1,0 1,0 0,0 0,0 0,1 0,-1 0,1 0,-1 0,1 0,0 1,-1-1,1 0,0 0,1 0,-1 0,0 0,1 0,-1 1,1-1,-1 0,1 0,0 0,1 1,0-1,0 0,0 0,1 0,-1 0,1-1,0 1,-1-1,1 1,0-1,0 0,0 0,0 0,0 0,0-1,0 1,0-1,3 0,14 1,1 0,-1-2,0 0,1-2,-1 0,8-3,122-37,-81 21,23-7,-59 19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7T06:30:52.752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27 124,'6'-35,"-3"25,-4 26,-7 38,-5 39,1 61,11-126,1 1,2 0,1 0,1-1,2 0,1 1,5 12,-11-37,0 0,1-1,-1 1,1-1,0 1,0-1,0 0,0 1,1-1,-1-1,1 1,0 0,0-1,0 1,0-1,0 0,0 0,1 0,-1 0,1 0,-1-1,1 0,0 0,2 1,-1-2,1 0,-1 0,0 0,0-1,0 1,0-1,1-1,-1 1,0-1,-1 0,1 0,0 0,0-1,-1 1,0-1,1 0,2-4,14-12,-2-1,0-1,-1 0,-1-1,-1-2,-2 1,0-2,-1 0,-1 0,-2-1,6-23,-11 35,-2 0,0 0,-1-1,0 1,-1-8,0 16,-1 0,0 0,-1 0,1 1,-1-1,0 0,-1 0,1 0,-1 1,-1-1,1 1,-1-1,1 1,-3-2,5 7,-1-1,1 0,-1 0,1 0,-1 1,0-1,0 0,1 1,-1-1,0 1,0-1,0 1,1-1,-1 1,0 0,0-1,0 1,0 0,0 0,0-1,0 1,0 0,0 0,0 0,0 0,0 0,0 1,0-1,1 0,-1 0,-2 1,1 1,0-1,1 0,-1 1,0-1,0 1,0-1,1 1,-1 0,1 0,-1 0,0 1,-2 5,-1 0,1 1,0-1,1 1,0 0,0 1,0 6,1 0,0 0,1 0,1 0,1 0,0 0,1 0,1 0,0 0,1-1,1 1,1-1,3 7,-4-11,1 1,0-1,1 0,0-1,1 1,0-1,1-1,0 0,0 0,1 0,0-1,1-1,-1 0,1 0,1-1,10 4,9 1</inkml:trace>
  <inkml:trace contextRef="#ctx0" brushRef="#br0" timeOffset="663.327">742 173,'-2'4,"-1"1,1-1,0 1,0-1,0 1,0 0,1 0,-1 4,3-3,0 0,0 0,1 0,0-1,0 1,0-1,1 1,0-1,0 0,0 0,0 0,1 0,0-1,0 1,3 1,12 12,1 0,18 11,-37-28,35 26,-12-11,-2 0,0 2,-1 1,-1 0,-1 2,0 1,34 45,-40-54</inkml:trace>
  <inkml:trace contextRef="#ctx0" brushRef="#br0" timeOffset="1076.426">1211 99,'-136'140,"83"-82,-3-2,-2-2,-3-3,-29 17,-1-14,60-37,1 0,1 2,1 1,1 1,-23 23,33-23</inkml:trace>
  <inkml:trace contextRef="#ctx0" brushRef="#br0" timeOffset="3863.018">1754 74,'-2'113,"4"166,-1-271,0 0,0-1,0 0,1 1,1-1,2 7,5 8</inkml:trace>
  <inkml:trace contextRef="#ctx0" brushRef="#br0" timeOffset="4348.803">1482 395,'9'-4,"6"-2,5 1,4 1,5 1,3 1,0-3,-2-1,3-4,0-4,3 1,-1-3,-2 2,-7 4</inkml:trace>
  <inkml:trace contextRef="#ctx0" brushRef="#br0" timeOffset="4890.34">2345 1,'-2'138,"1"1,5 5,-4-143,0 7,0 1,1-1,0 0,1 0,-1 0,1 0,1-1,0 1,3 7,-6-15,1 0,0 0,-1-1,1 1,-1 0,1 0,-1 0,1 0,-1 0,1 0,-1-1,1 1,-1 0,1-1,-1 1,1 0,-1-1,1 1,-1 0,0-1,1 1,-1-1,0 1,1 0,-1-1,0 1,0-1,1 1,-1-1,0 1,0-1,11-20,-10 20,12-25,2 0,1 2,1 0,0 0,2 2,4-2,-10 10,1 1,0 0,1 1,0 1,1 0,0 1,1 1,0 1,18-7,-27 14,0-1,1 1,-1 1,1-1,-1 2,1-1,-1 1,0 0,1 1,-1 0,0 0,0 1,0 0,0 0,-1 1,1 0,5 4,-6-4,0 0,-1 1,1 0,-1 0,0 0,0 1,-1 0,0 0,0 0,0 0,-1 1,1 0,-2 0,1 0,-1 1,0-1,-1 1,2 7,-4-8,0 0,-1 0,1 0,-2-1,1 1,-1 0,0-1,0 1,-1-1,0 1,0-1,0 0,-1 0,0-1,0 1,0-1,-1 0,0 0,0 0,0-1,-1 1,-1 0,-10 8,0-2,-1 0,0-1,0 0,-1-2,-1 0,0-1,-87 22,0-6,-66 6,121-22,-64 8,68-12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7T06:31:01.521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1 174,'0'-1,"0"1,0 0,0-1,0 1,1-1,-1 1,0 0,0-1,1 1,-1 0,0-1,0 1,1 0,-1 0,0-1,1 1,-1 0,0 0,1 0,-1-1,0 1,1 0,-1 0,1 0,-1 0,0 0,1 0,-1 0,1 0,-1 0,0 0,1 0,-1 0,1 0,-1 0,0 0,1 0,-1 0,1 0,-1 1,0-1,1 0,-1 0,0 0,1 1,34 14,37 26,-70-40,226 162,-139-97,-67-51,1-2,0 0,1-2,1-1,-1 0,2-2,-1-1,3-1,8 4</inkml:trace>
  <inkml:trace contextRef="#ctx0" brushRef="#br0" timeOffset="501.943">789 0,'-5'1,"0"0,0-1,0 2,0-1,0 1,0-1,0 1,0 1,1-1,-1 1,1 0,-1 0,1 0,-3 3,-54 59,42-43,-10 10,-138 154,-141 119,250-253,35-31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0T06:39:23.042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0 121,'5'0,"9"-4,7-2,7 1,13 1,7-4,8-3,7-1,2-2,-3 1,-3-2,-3 3,-7 2,-11 4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7T06:30:28.010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4755 272,'-4'0,"-6"4,-1 10,18 10,17 2,12-3,8-7,6-5,6-9,7-4,9-7,4-2,-1-2,-6 0,-6 2,-13 4</inkml:trace>
  <inkml:trace contextRef="#ctx0" brushRef="#br0" timeOffset="457.421">4780 666,'-5'4,"12"2,13-1,16-5,18-2,25-6,12-5,-1-1,-8 3,-13 2,-15 4,-16 1</inkml:trace>
  <inkml:trace contextRef="#ctx0" brushRef="#br0" timeOffset="-5496.319">1747 444,'-1'9,"-1"1,1-1,-1 0,-1 0,-1 2,-6 28,9-31,-8 32,3 0,1 0,2 1,2 0,1-1,3 1,2 9,8 46,-11-69</inkml:trace>
  <inkml:trace contextRef="#ctx0" brushRef="#br0" timeOffset="-5001.587">1278 814,'13'-4,"12"-2,10 1,8 1,10 1,3 5,1 3,-5 0,-3-1,-6-1,7-9,3-4,1-4,-9 0</inkml:trace>
  <inkml:trace contextRef="#ctx0" brushRef="#br0" timeOffset="-4543.688">2339 370,'3'5,"-1"-1,1 0,0 1,-1-1,0 1,0 0,0 0,-1 0,0 0,0 0,0 0,0 0,-1 5,0 69,-7-10,-8 29,5-31,-2 40,13-79,3-5</inkml:trace>
  <inkml:trace contextRef="#ctx0" brushRef="#br0" timeOffset="-4180.053">2388 345,'42'0,"0"1,1 2,-1 2,40 10,-69-12,0 1,-1 0,0 1,0 0,0 1,-1 0,0 1,0 0,0 1,-1 0,0 1,-1 0,0 0,0 1,-1 0,0 1,-1 0,1 3,-4-7,0 1,0-1,-1 1,-1 0,1 0,-1 0,0 0,-1 0,0 0,0 1,-1-1,0 0,-1 0,1 1,-2-1,1 0,-1 0,0 0,-1 0,-1 1,0 1,-1-2,0 1,-1 0,0-1,-1 0,1 0,-2-1,1 0,-1 0,0-1,0 0,-1 0,1-1,-1 0,-1-1,0 1,-21 7,0-1,-1-1,0-2,-1-1,-1-2,-15 2</inkml:trace>
  <inkml:trace contextRef="#ctx0" brushRef="#br0" timeOffset="-3431.246">587 123,'0'-1,"-1"0,0 0,1-1,-1 1,0 0,0 0,0 0,0 0,0 0,0 0,0 0,0 0,0 0,0 0,0 1,-1-1,1 1,0-1,0 1,-1-1,1 1,-1-1,1 1,0 0,-1 0,-37-7,29 7,0 1,0 0,0 0,1 1,-1 0,1 1,-1 0,1 0,0 1,0 0,1 1,-1 0,1 0,0 1,0 0,1 0,-1 1,-2 4,-17 17,2 2,1 1,-19 32,26-37,-34 51,-39 79,78-132,0 1,2 0,1 0,2 1,0 0,2 1,0-1,0 27,6-34,1 0,1 0,0 0,2 0,0-1,1 0,0 0,2 0,0-1,1 0,1 0,1-1,0-1,12 14,5 3,2 0,0-2,3-2,0 0,1-3,8 4,-21-17,1 0,0-1,7 2,20 5</inkml:trace>
  <inkml:trace contextRef="#ctx0" brushRef="#br0" timeOffset="-2655.203">3053 0,'4'1,"0"0,-1 0,1 0,-1 0,1 0,-1 1,0-1,1 1,-1 0,0 0,0 0,0 0,2 3,39 38,-33-31,58 60,20 32,-65-73,-1 1,-1 2,-2 0,15 35,-29-55,-1 0,0 0,-1 1,0-1,-1 1,-1 5,-1-14,-1 1,1 0,-2 0,1 0,-1 0,0 0,-1-1,1 1,-2 0,1-1,0 0,-1 1,0-1,-1 0,0 1,-29 37,-3-1,-1-2,-2-1,-8 4,-177 141,183-152,0-1</inkml:trace>
  <inkml:trace contextRef="#ctx0" brushRef="#br0" timeOffset="-1258.646">3720 173,'4'2,"0"0,-1 0,1 0,0 1,-1-1,0 1,0 0,1 0,-2 0,1 1,0-1,0 1,58 63,61 78,-44-50,21 14,-78-90,1-1,0-1,2-1,-1 0,11 2,-4-1</inkml:trace>
  <inkml:trace contextRef="#ctx0" brushRef="#br0" timeOffset="-790.731">4188 198,'-9'8,"-10"12,-7 10,-7 8,-2 3,0 2,3 2,-3 2,2-2,1-2,2 2,3 0,0-2,2-1,1-3,4-4,5-8</inkml:trace>
  <inkml:trace contextRef="#ctx0" brushRef="#br0" timeOffset="1365.356">6038 469,'-5'-4,"-4"-2,15 1,15 0,12 2,10 1,9 1,8 1,4-4,2-1,-2-5,-11 1</inkml:trace>
  <inkml:trace contextRef="#ctx0" brushRef="#br0" timeOffset="34661.856">4213 1899,'-4'0,"-6"-4,7-2,13 1,9 1,9 1,13 5,7 3,13 0,17-1,7-1,3-5,-6-2,-13-1,-9 1,-15 1</inkml:trace>
  <inkml:trace contextRef="#ctx0" brushRef="#br0" timeOffset="35029.823">4508 2097,'-4'4,"11"1,13-4,16-2,9-6,11-1,11-3,8 0,-4 1,-7 4,-10 1,-14 3</inkml:trace>
  <inkml:trace contextRef="#ctx0" brushRef="#br0" timeOffset="36866.239">6580 1455,'0'-3,"0"-19,-1 28,0 2,0 0,-1 1,0-1,0 0,-4 7,-4 1,-2-1,0-1,0 0,-2 0,1-1,-2-1,1-1,-3 1,-44 39,-268 274,325-321,0 0,1-1,-1 1,1 1,0-1,0 0,0 1,0 0,-1 4,4-8,0 0,0 0,-1 0,1-1,0 1,0 0,0 0,0 0,0 0,1 0,-1 0,0 0,0 0,0-1,1 1,-1 0,1 0,-1 0,1 0,-1-1,1 1,0 0,0 1,1-1,0 1,0-1,0 0,0 1,1-1,-1 0,0-1,0 1,1 0,-1 0,3-1,11 3,0-2,0 0,1 0,-1-2,1 0,-1-1,0 0,8-3,36-11,35-13,-58 16,39-10,-48 16</inkml:trace>
  <inkml:trace contextRef="#ctx0" brushRef="#br0" timeOffset="37793.964">5446 1825,'-4'0,"-6"0,-5-4,8 3,14 1,9 1,12 0,8 0,3 0,3-4,-2-3,1 1,2 1,-2 1,-8 1</inkml:trace>
  <inkml:trace contextRef="#ctx0" brushRef="#br0" timeOffset="38437.923">6260 1258,'-35'39,"3"1,1 2,2 1,-9 20,2-3,-3-2,-3-1,27-39,-17 21,2 1,-10 21,33-50,0 0,1 1,1 0,0 0,1 0,0 1,1 0,0 0,1-1,0 1,1 13,2-17,1-1,0 1,0 0,1-1,0 1,1-1,-1 0,2 0,-1 0,1-1,0 0,1 0,0 0,0 0,6 4,17 16,2-2,32 21,-55-40,15 9</inkml:trace>
  <inkml:trace contextRef="#ctx0" brushRef="#br0" timeOffset="39091.668">7000 1505,'-5'4,"0"6,-1 5,-2 4,-1 3,2 7,2 2,1 0,2-1,2 2,0 1,4-1,2 1,-1 1,0-2,2-2,1-7</inkml:trace>
  <inkml:trace contextRef="#ctx0" brushRef="#br0" timeOffset="39537.979">6703 1776,'9'-4,"6"-2,10 1,8 0,8-2,4 0,4 0,-3 3,-4 1,-6 1,-9 1</inkml:trace>
  <inkml:trace contextRef="#ctx0" brushRef="#br0" timeOffset="40069.119">7418 1480,'4'12,"6"9,1 5,3 6,-1 7,-3 0,2 2,-2-2,-3-3,-2 1,-6-2,-3-3,-1-7</inkml:trace>
  <inkml:trace contextRef="#ctx0" brushRef="#br0" timeOffset="40070.119">7542 1455,'18'2,"1"1,-1 1,0 1,0 0,-1 1,0 1,0 1,3 2,28 11,10 0,-19-8,-1 3,25 13,-54-24,0 0,-1 0,0 1,0 0,0 1,0-1,-1 1,0 1,-1 0,1 0,-2 0,1 0,0 2,-5-6,1-1,-1 1,1 0,-1-1,0 1,0 0,-1 0,1 0,-1 0,0-1,0 1,0 0,0 0,-1 0,0 0,0 0,0-1,-1 4,-1-1,0 0,0-1,-1 1,1-1,-1 0,-1 0,1 0,-1-1,1 1,-6 2,-10 7,-1-1,0-1,-1-1,-1-1,-13 4,-35 11,-2-4,-32 4,61-16</inkml:trace>
  <inkml:trace contextRef="#ctx0" brushRef="#br0" timeOffset="40844.654">8306 1233,'18'9,"30"14,-1 2,42 30,-77-46,1 1,-2 0,1 0,-1 1,-1 0,0 1,-1 1,0-1,-1 1,0 1,-1-1,2 7,-6-12,-1-1,0 0,0 1,-1-1,0 1,-1 0,1-1,-1 1,-1 0,0-1,0 1,0-1,-2 5,-1 0,0 1,-2-1,1 1,-1-1,-1-1,0 0,-6 7,-8 7,0 0,-2-2,-1-1,0-1,-2-1,-4 2,-25 14,-2-3,-50 22,74-40</inkml:trace>
  <inkml:trace contextRef="#ctx0" brushRef="#br0" timeOffset="41239.115">8183 1135,'-4'4,"7"-3,7-1,10-1,10 0,9-5,10 0,5 0,2-3,-1 0,-1 2,-9 2</inkml:trace>
  <inkml:trace contextRef="#ctx0" brushRef="#br0" timeOffset="41649.257">8849 937,'4'-4,"1"3,1 5,-2 7,-1 5,-1 5,-1 2,-1 2,0 5,0 2,0-1,4-2,1 0,5-2,-1-6</inkml:trace>
  <inkml:trace contextRef="#ctx0" brushRef="#br0" timeOffset="44523.18">9120 1159,'-2'0,"1"-1,-1 1,0 0,0 0,1 0,-1 0,0 1,0-1,1 0,-1 1,0-1,1 1,-1 0,0-1,1 1,-1 0,1 0,-1 0,1 0,0 0,-1 0,1 0,0 1,0-1,0 0,0 1,0-1,0 1,0-1,0 1,0 1,-4 7,0 1,0 0,1 1,1-1,0 1,0 0,1-1,1 1,0 7,-1 29,5 39,0-21,-4-1,-1-35,2 0,1 0,3 9,-4-36,1 1,-1-1,1 0,0 1,0-1,0 0,0 0,1 0,-1 0,1 0,0 0,0 0,0 0,0-1,1 1,-1-1,0 0,1 1,0-1,0 0,-1-1,1 1,0 0,1-1,-1 0,0 1,0-1,0-1,1 1,-1 0,1-1,-1 0,0 1,1-1,-1-1,1 1,-1 0,3-2,8 0,0-1,0-1,-1 0,1-1,-1 0,0-1,0 0,8-7,18-11,-1-2,-1-1,-1-2,8-10,-34 29,-1-1,1 0,-2 0,0-1,0 0,-1 0,0-1,-1 1,0-2,-2 1,1-1,-1 1,-1-1,-1 0,1-11,-1-3,-1 1,-1-1,-1 1,-5-24,6 50,0 0,0-1,0 1,0 0,0 0,-1 0,1-1,0 1,-1 0,1 0,-1 0,1 0,-1 0,1 0,-1 0,0 0,1 0,-1 0,0 0,0 0,0 1,0-1,0 0,0 0,0 1,0-1,0 1,0-1,0 1,0-1,-1 1,1 0,0 0,0-1,0 1,-1 0,1 0,0 0,0 0,0 0,-1 1,1-1,0 0,0 1,0-1,0 0,0 1,0-1,-1 1,1 0,0-1,0 1,1 0,-1 0,0-1,0 1,0 0,0 0,-5 5,-1 0,1 0,0 1,0-1,1 1,0 1,-3 4,2 4,0 1,1 0,1 0,0 1,1-1,1 1,1-1,1 1,0 0,1-1,1 1,1 0,0-1,1 0,1 0,1 0,0-1,1 1,2 0,-3-8,0-1,0 0,1 0,0-1,1 0,0 0,0-1,0 0,1 0,-1-1,1 0,1 0,-1-1,1-1,0 1,-1-2,1 1,1-1,-1-1,0 0,0 0,1-1,5-1,5 0,1-1,-1-1,1-1,-1-1,0-1,-1-1,1-1,-1 0,-1-2,14-7,-6-2</inkml:trace>
  <inkml:trace contextRef="#ctx0" brushRef="#br0" timeOffset="45648.699">10032 1135,'5'13,"1"1,0-1,1-1,0 1,1-1,8 10,74 102,-66-96,0-1,2-1,1-2,1 0,1-2,1-1,1-1,1-2,0-1,1-1,1-2,32 9,-25-12</inkml:trace>
  <inkml:trace contextRef="#ctx0" brushRef="#br0" timeOffset="46013.367">10551 1135,'-5'0,"-4"8,-11 7,0 6,-7 2,-2 7,0 6,-4 10,-5-4,-4 9,-3 3,1-2,1-3,2-4,5-7,8-9</inkml:trace>
  <inkml:trace contextRef="#ctx0" brushRef="#br0" timeOffset="48000.342">11167 1110,'-4'-5,"-2"-4,1 11,-4 9,1 7,0 5,3 3,6 5,3 6,4 5,2-1,3 1,-1-2,2-3,-2-5,-2-3,-3-2,-4-6</inkml:trace>
  <inkml:trace contextRef="#ctx0" brushRef="#br0" timeOffset="48334.388">10797 1430,'8'-8,"8"-3,8-4,14 1,8 3,9-2,12 3,3 2,2 3,-3 2,-4 5,-6 3,-12 1</inkml:trace>
  <inkml:trace contextRef="#ctx0" brushRef="#br0" timeOffset="49472.13">12424 838,'4'1,"-5"10,-7 14,-10 7,-1-1,-1 0,-2-1,-1-1,-1-2,-19 17,-43 34,-46 29,7-6,121-98,-43 41,44-41,0 1,0-1,0 1,0 0,0 0,1 0,0 0,0 0,0 1,0-1,0 3,2-6,0 1,0-1,0 0,0 1,0-1,1 0,-1 1,0-1,1 0,-1 0,1 1,0-1,-1 0,1 0,0 0,0 0,-1 0,1 0,0 0,0 0,0 0,0 0,0 0,1-1,-1 1,0 0,0-1,0 1,1-1,-1 1,1-1,43 11,-4-5,1-3,-1-1,1-2,0-2,29-6,25-8,83-26,-149 34,-6 4</inkml:trace>
  <inkml:trace contextRef="#ctx0" brushRef="#br0" timeOffset="49918.576">12794 1012,'0'8,"0"7,0 10,0 4,0 2,0 3,0 1,0-1,0-3,0-2,0-2,0-2,0 0,0-5</inkml:trace>
  <inkml:trace contextRef="#ctx0" brushRef="#br0" timeOffset="50248.308">12597 1233,'-4'5,"15"0,15 0,10 0,8-2,5-2,-1 0,-2-4,-3-3,-9 1</inkml:trace>
  <inkml:trace contextRef="#ctx0" brushRef="#br0" timeOffset="50565.693">13263 1012,'-4'4,"-2"6,1 5,1 4,1 3,5 7,3 2,-1 4,1 0,2 4,1-2,3 1,-1-5</inkml:trace>
  <inkml:trace contextRef="#ctx0" brushRef="#br0" timeOffset="50919.365">13584 962,'11'6,"0"1,0 0,-1 0,1 1,-2 1,1-1,-1 1,-1 1,1 0,-2 0,1 1,0 3,-5-10,0 1,-1-1,0 1,0 0,0 0,0 0,-1 0,0 0,0 1,0-1,-1 0,1 0,-1 1,-1-1,1 0,-1 1,0-1,0 0,0 0,-1 0,0 0,0 0,0 0,-1 0,1-1,-1 1,0-1,0 0,-1 0,0 1,-12 10,-1 0,-1-1,0 0,-1-2,-1 0,0-1,-21 7,-31 11,-53 12,63-22,-76 22,107-34</inkml:trace>
  <inkml:trace contextRef="#ctx0" brushRef="#br0" timeOffset="51353.757">12301 518,'-7'0,"-1"1,1 1,-1-1,1 1,0 0,0 1,0 0,0 0,1 1,-1-1,1 1,-3 3,-16 11,1 2,-8 9,18-16,-49 43,2 4,2 1,3 4,3 2,-43 73,81-116,1-2,1 1,1 0,-5 16,15-33,-1 0,2 0,-1 0,1 0,0 1,0-1,0 0,1 0,0 1,1-1,-1 0,1 0,0 1,1-1,-1 0,1 0,1 2,7 10,1-1,1 0,0 0,1-2,1 1,1-2,0 0,0 0,1-2,1 0,3 1,36 21,1-2,54 20,56 28,-123-60</inkml:trace>
  <inkml:trace contextRef="#ctx0" brushRef="#br0" timeOffset="51852.094">13954 715,'8'9,"12"10,5 11,4 9,-3 19,-6 7,-7-3,-5-7,-5-5,-14-3,-11-1,-9 1,-4-4,-4-1,-4-4,-3-3,7-8</inkml:trace>
  <inkml:trace contextRef="#ctx0" brushRef="#br0" timeOffset="52449.042">13657 395,'-4'0,"11"0,13 4,15 2,11-1,10-1,3 0,1-3,-6 0,-8-4,-12-3</inkml:trace>
  <inkml:trace contextRef="#ctx0" brushRef="#br0" timeOffset="52852.638">14324 149,'4'0,"-3"8,-1 7,-5 10,-2 4,4 2,4 3,9 1,3-1,4-3,-2-2,-2-7</inkml:trace>
  <inkml:trace contextRef="#ctx0" brushRef="#br0" timeOffset="54952.906">14619 666,'0'0,"0"-1,0 1,0 0,-1 0,1-1,0 1,0 0,0 0,0-1,0 1,0 0,0 0,0-1,0 1,0 0,0 0,0-1,0 1,0 0,0 0,0-1,1 1,-1 0,0 0,0-1,0 1,0 0,0 0,1 0,-1-1,0 1,0 0,0 0,1 0,-1 0,0-1,0 1,0 0,1 0,-1 0,0 0,0 0,1 0,-1 0,0 0,0 0,1 0,-1 0,0 0,0 0,1 0,-1 0,0 0,1 0,-1 0,0 0,0 0,1 0,-1 0,0 0,0 0,0 1,1-1,10 16,-6 22,-1 0,-2 1,-2-1,-3 27,1 14,1-24,0 12,5 34,-2-82,0 0,1 0,1-1,1 0,1 0,0 0,7 10,-3-9</inkml:trace>
  <inkml:trace contextRef="#ctx0" brushRef="#br0" timeOffset="55300.174">14866 1036,'27'-12,"1"2,0 0,0 2,1 1,-1 2,2 1,-1 1,0 1,1 1,-1 2,1 1,11 3,-31-3,-1 0,0 1,1 0,-1 0,0 1,0 0,-1 0,1 1,-1 0,0 1,0-1,-1 2,-4-4,-1-1,1 1,-1 1,0-1,0 0,0 1,0-1,0 1,-1-1,0 1,0 0,0-1,0 1,0 0,-1 0,0 0,0 0,0-1,0 1,0 0,-1 0,0 0,0 0,0-1,0 1,0 0,-1-1,0 1,1-1,-4 4,-1 3,-1 1,-1-1,0-1,0 1,-1-1,0-1,-1 0,0 0,0-1,-9 5,-23 12,-1-2,-9 1,33-14,-66 28,0-5,-2-2,-2-5,0-4,-39 3,78-18</inkml:trace>
  <inkml:trace contextRef="#ctx0" brushRef="#br0" timeOffset="60719.063">10526 567,'0'-4,"4"-6,2 8,-1 7,-1 9,-1 4,-1 5,-1 2,4 1,0 4,5-2,-1-3,0 0,-3-1,-2-5</inkml:trace>
  <inkml:trace contextRef="#ctx0" brushRef="#br0" timeOffset="61238.277">10921 592,'0'0,"0"0,1 0,-1 0,0 0,1 0,-1 0,1 0,-1 0,0 0,1 0,-1 0,0 0,1 0,-1 0,0 1,1-1,-1 0,0 0,1 0,-1 0,0 1,0-1,1 0,-1 0,0 1,1-1,-1 0,0 0,0 1,0-1,0 0,1 1,-1-1,0 0,0 1,0-1,-5 14,-18 11,9-16,0 0,-1-1,0 0,0-1,-1-1,0 0,0-1,0-1,0 0,-1-1,0-1,-6-1,62 6,28 5,31 0,-68-11</inkml:trace>
  <inkml:trace contextRef="#ctx0" brushRef="#br0" timeOffset="62251.086">10427 370,'-3'1,"0"0,0 0,0 0,0 1,1-1,-1 0,1 1,-1 0,1 0,-1 0,1 0,0 0,0 0,0 0,0 1,0-1,1 1,-1-1,0 2,-28 52,24-42,1 1,1 0,0 1,1-1,1 1,0-1,1 1,1 0,0 40,6 31,-4-65,1 0,0 0,5 9,-6-23,0 0,1 0,0 0,1 0,0-1,0 0,0 0,1 0,0 0,4 3,12 8</inkml:trace>
  <inkml:trace contextRef="#ctx0" brushRef="#br0" timeOffset="62938.334">11167 272,'8'11,"1"0,-2 1,0 0,0 0,-1 1,0 0,-1 0,-1 1,0-1,-1 1,0 0,-1 0,0 11,11 71,-8-66,-1 1,-1 0,-1 0,-3 29,0-55,0-1,0 1,-1 0,0-1,0 1,0-1,0 0,0 0,-1 0,0 0,0 0,0 0,-4 3,-13 15</inkml:trace>
  <inkml:trace contextRef="#ctx0" brushRef="#br0" timeOffset="65376.11">3695 1110,'4'4,"2"6,-1 5,-1 4,-1 4,-1 5,-1 3,4 4,0 1,1-2,2-2,0-3,-1-2,-1-6</inkml:trace>
  <inkml:trace contextRef="#ctx0" brushRef="#br0" timeOffset="65918.033">3991 1184,'-4'4,"-2"6,-8 1,-5 3,-5-2,-6 3,-2-2,1-3,4 0,21 4,14-1,15-3,8-7,6-4,2-2,-2-1,-7 1</inkml:trace>
  <inkml:trace contextRef="#ctx0" brushRef="#br0" timeOffset="66767.881">4237 1085,'-3'-13,"-2"19,-6 24,-10 159,22-143,0-40,-1 1,1-1,-1 0,0 0,-1 1,0-1,0 2,1-7,-1-1,1 0,0 1,-1-1,1 0,0 0,-1 1,1-1,-1 0,1 0,0 0,-1 1,1-1,-1 0,1 0,-1 0,1 0,0 0,-1 0,1 0,-1 0,1 0,-1 0,1 0,-1 0,1 0,0 0,-1-1,1 1,-1 0,1 0,-1 0,1-1,0 1,-1 0,1 0,0-1,-1 1,1 0,0-1,-1 1,1-1,-17-12,12 8,0 0,0-1,0 1,1-1,-1 0,2 0,-1-1,1 1,0-1,-3-6,6 10,-1 1,1 0,0-1,0 1,0 0,0-1,0 1,0 0,0 0,1-1,-1 1,1 0,0 0,-1-1,1 1,0 0,0 0,1 0,-1 0,0 0,1 1,-1-1,1 0,0 0,-1 1,1-1,0 1,0 0,0 0,0-1,0 1,0 0,0 1,0-1,3 0,20-8,0 2,1 0,26-2,51-13,18-24,-120 46,0-1,0 1,0 0,0 0,0 0,0-1,0 1,0 0,0 0,0 0,0 1,0-1,0 0,0 0,0 0,0 1,0-1,0 0,0 1,-1-1,1 1,0-1,0 1,0 0,-1-1,1 1,0 0,-1-1,1 2,1 0,-1 0,0 1,0-1,0 1,0-1,-1 1,1 0,-1-1,1 1,-1 0,0 1,0 8,-1-1,0 1,-1 0,-2 9,-3 6,-1-3</inkml:trace>
  <inkml:trace contextRef="#ctx0" brushRef="#br0" timeOffset="68286.23">3498 1061,'-1'-1,"0"0,1 1,-1-1,0 0,0 0,0 1,0-1,0 1,0-1,0 1,0-1,0 1,0 0,0-1,0 1,-1 0,1 0,0 0,0 0,0 0,0 0,0 0,0 0,-1 0,1 1,0-1,0 0,0 1,0-1,-2 2,0 0,0 0,0 0,1 0,-1 1,1-1,-1 1,1-1,0 1,-1 2,-3 3,1 1,0 1,0-1,1 1,0-1,-2 9,4-6,0 1,0-1,1 1,1 0,0-1,1 1,0-1,3 12,-3-17,1 0,0-1,1 1,0-1,0 1,0-1,1 0,-1 0,2 0,-1-1,1 0,-1 1,1-1,1-1,-1 1,5 2,56 30,-33-20</inkml:trace>
  <inkml:trace contextRef="#ctx0" brushRef="#br0" timeOffset="69040.456">4682 838,'3'1,"1"0,-1 0,1 0,-1 1,0-1,1 1,-1 0,0 0,0 0,0 0,0 0,-1 1,1 0,-1-1,1 1,-1 0,1 2,47 68,-27-37,-14-24,0 2,-2-1,1 1,-2 1,0-1,0 1,-2 0,3 11,-6-20,0 0,0 0,0 1,-1-1,0 0,0 0,-1 1,0-1,0 0,0 0,-1 0,0 0,0 0,0 0,-1-1,0 1,0-1,0 1,-1-1,1 0,-1 0,-5 3,-127 104,54-47,38-28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7T06:31:58.308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0 442,'4'-28,"0"23,3 17,-3 7,0-1,-1 1,-1-1,-1 1,-1 17,0-17,1 0,0 1,1-1,1 0,5 16,0-11,2-1,0 0,1 0,2-1,0 0,1-1,4 3,16 15,1-1,39 33,111 106,-167-163,0 0,1-2,1 0,0-2,0 0,1-1,0-1,1-1,-1 0,1-2,1-1,13 1,43 1,0-3,1-3,-1-4,56-1,-64 5,200-6,-202 1,0-3,62-17,56-11,141-7,-183 27,-19 4,-53 7,58-13,-31-1,1 5,1 5,82 3,-46 4,91-15,-165 13,-44 3,-1 0,1-1,-1-1,1 0,-1-2,0 0,-1-1,4-3,63-32,131-59,-184 89,-1-2,-1-2,-1-1,0-1,18-14,-40 26,-1 0,1-1,-1 0,0 0,0-1,0 0,-1 0,0 0,-1 0,1-1,-2 0,1 0,-1 0,0 0,-1 0,1-1,-2 1,1-1,-1 0,-1 1,1-1,-2 0,1 1,-1-4,0 1,0 0,1-1,1 1,0-1,0 1,1 0,1 0,0 0,0 0,1 0,1-1,9-29,-12 32,-1 0,1 1,-2-1,1 0,-1 0,-1 0,0 1,0-1,-1 0,1 1,-3-6,1 3,0 0,1 0,1 0,0 0,1 0,0-7,13-178,-13 174</inkml:trace>
  <inkml:trace contextRef="#ctx0" brushRef="#br0" timeOffset="1322.743">3206 1231,'0'-2,"0"0,0 0,-1 0,1 0,-1 0,1 0,-1 0,0 1,0-1,0 0,0 0,0 0,0 0,-7-1,3 17,2 10,2 0,1 0,0 0,2 0,1 0,1 0,1 0,2 2,14 41,3-1,6 7,-13-34,-1 5,10 45,-14-44,2-1,4 4,-17-45,0-1,0 1,0-1,0 1,-1 0,1-1,-1 1,0 0,0 0,0-1,0 1,0 0,-1 0,1-1,-1 1,1 0,-1-1,0 1,0-1,-1 1,1-1,-1 2,1-3,0 0,-1 0,1 0,0 0,-1 0,1 0,-1 0,1 0,-1 0,0-1,1 1,-1-1,0 1,0-1,1 0,-1 0,0 1,0-1,1 0,-1-1,0 1,0 0,1 0,-1-1,0 1,1-1,-1 1,0-1,1 0,-1 0,1 0,-1 0,1 0,0 0,-1 0,1 0,-5-4,1 0,-1 0,1-1,1 0,-1 0,1 0,0 0,0 0,1-1,0 0,0 0,0 0,1 0,0 0,-1-7,-4-22,2 0,0-27,3 37,-11-79,6 54,2-1,2-9,3 51,1 0,-1 0,2 0,-1 0,2 1,-1-1,1 1,0-1,1 1,0 0,1 0,0 1,0-1,1 1,0 0,0 0,1 1,0 0,0 0,1 1,0 0,6-4,7-2,1 1,0 0,1 2,0 0,0 2,1 1,0 0,16 0,21-5,-11 2,0 1,1 3,7 2,-50 4,-1-1,0 1,1 0,-1 1,0 0,0 0,0 0,0 1,-1 0,1 0,-1 1,1 0,-1 0,0 0,-1 1,1 0,-3-2,0 0,0 0,-1 0,1 1,-1-1,0 1,0-1,0 1,-1 0,1 0,-1 0,0 0,0 0,0 0,-1 0,1 0,-1 0,0 0,0 0,0 0,-1 0,0 0,1 0,-1 0,-1 0,1 0,-1 0,1 0,-2 1,-7 12,-1 1,-1-1,-1-1,0 0,-1-1,-1-1,0 0,-1-1,0 0,-1-1,-10 4,-30 17,-1-3,-1-3,-2-2,-7 0,68-25,0 0,0 0,0 0,0 0,0 0,1 0,-1 0,0 0,0 0,0 0,0 0,0 1,0-1,0 0,0 0,0 0,0 0,0 0,1 0,-1 0,0 1,0-1,0 0,0 0,0 0,0 0,0 0,0 1,0-1,0 0,0 0,0 0,0 0,0 0,0 0,0 1,-1-1,1 0,0 0,0 0,0 0,0 0,0 0,0 1,0-1,0 0,0 0,0 0,-1 0,29 3,38-1,-29-3,-15-1,0 2,0 0,0 1,0 2,-1 0,4 2,-19-4,0 1,-1 0,1 1,-1-1,1 1,-1 0,0 0,0 1,0 0,-1 0,0 0,1 0,-1 0,0 1,-1 0,1 0,-1 0,0 0,-1 1,1-1,-1 1,0-1,0 1,1 5,-2-6,0-1,0 1,-1-1,1 1,-1-1,0 1,0 0,0-1,-1 1,0-1,0 1,0-1,0 1,-1-1,1 0,-1 0,0 0,-1 0,1 0,-1 1,-5 3,1 1,-2-1,1-1,-1 0,0 0,0-1,-10 5,-12 6,-1-2,0-1,-1-2,0-1,-1-1,0-2,-21 2,-39 2,-1-4,-18-4,83-4,1-1,-1-1,1-1,0-2,0-1,0-2,-4-2,9 2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7T06:32:03.503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111 855,'84'-2,"-1"-4,0-3,0-4,42-14,-67 12,-1-2,-1-3,-1-2,-1-3,-1-2,45-31,-95 56,0 0,1 0,-1-1,0 1,-1-1,1 0,0 0,-1 0,1 0,-1 0,0-1,1-2,-3 5,1-1,-1 1,0-1,0 1,0-1,0 1,0-1,0 1,0-1,-1 1,1-1,-1 1,1-1,-1 1,1 0,-1-1,0 1,0 0,1 0,-1-1,0 1,0 0,0 0,0 0,-1 0,1 0,0 0,0 0,-1 1,1-1,0 0,-1 1,0-1,-13-7,0 2,0 0,0 1,0 0,-1 1,0 1,-12-1,-31-2,-28 3,52 2,-20-1,1 2,-1 3,0 2,1 3,0 2,-5 3,39-8,1 1,0 1,0 1,1 0,0 2,0 0,1 1,1 0,0 1,0 1,1 1,1 0,0 1,1 1,1 0,0 0,1 1,1 1,8-14,0 0,0 0,0 0,1 1,0-1,0 0,0 1,0-1,1 1,0-1,0 0,0 1,0-1,1 1,-1-1,1 1,1 0,0 2,1 0,0-1,1 1,-1-1,1 0,0 0,1 0,-1 0,1-1,2 1,15 14,1-2,1 0,1-2,25 13,-33-20,96 52,-50-29,-2 3,9 10,-62-39,0 0,-1 1,0 0,0 0,0 0,-1 1,0 0,-1 0,0 1,0-1,-1 1,0 0,2 6,-5-11,0 1,0-1,0 1,0-1,-1 1,0-1,1 1,-2 0,1-1,0 1,-1-1,0 1,0-1,-1 1,1-1,-1 0,0 1,0-1,0 0,-1 0,1 0,-1-1,0 1,0-1,0 1,-1-1,1 0,-1 0,-1 0,-14 10,-1-1,0-1,0-1,-1 0,-1-2,-7 2,5-4</inkml:trace>
  <inkml:trace contextRef="#ctx0" brushRef="#br0" timeOffset="1361.791">1591 239,'-42'69,"32"-56,2 0,0 1,0 0,1 0,1 1,0 0,0 4,-11 61,4 1,3 1,4 0,3 54,3-126,1 0,0 0,1 0,0 0,0 0,1-1,0 1,1-1,0 0,0 0,1 0,0-1,4 5,9 10,2 0,1-1,19 15,-38-35,21 19</inkml:trace>
  <inkml:trace contextRef="#ctx0" brushRef="#br0" timeOffset="2229.742">2010 411,'1'10,"0"0,1 0,1 0,0 0,0-1,0 1,2-1,9 32,-4-9,-1 2,-2-1,-1 1,-2 0,-1 0,-2 19,-1-50,0 0,-1 0,1 0,0 0,-1-1,0 1,0 0,0 0,0-1,0 1,-1-1,1 1,-1-1,1 0,-1 1,0-1,0 0,0 0,0 0,0 0,-1-1,1 1,0-1,-1 1,1-1,-1 0,0 0,1 0,-1 0,0 0,0-1,-1 1,-1-1,1 1,0-1,0-1,-1 1,1 0,0-1,0 0,-1 0,1 0,0-1,0 0,0 1,1-1,-1 0,0-1,1 1,-1-1,1 0,0 1,0-2,-2-1,-2-3,1-2,0 1,0-1,1 1,0-2,1 1,0 0,1-1,0 0,1 1,0-1,0 0,1-1,1 1,0 0,0 0,1 0,0 0,1 0,1 0,0 0,0 1,1-1,0 1,1 0,1-1,3-7,0 1,2 0,0 1,1 0,0 1,2 1,0 0,0 0,1 2,1-1,0 2,0 0,1 1,9-3,-7 5,1 0,0 1,0 1,0 1,0 1,1 1,0 0,0 2,0 0,11 2,-22 0,0 0,0 1,0 0,-1 1,1 0,-1 0,1 1,-1 0,0 1,-1 0,1 0,-1 1,0 0,0 0,-1 1,0 0,0 1,0-1,-1 1,0 1,-1-1,4 7,-7-10,0-1,1 1,-2 0,1 0,0 0,-1 0,0 0,0 0,-1 1,1-1,-1 0,0 0,-1 1,1-1,-1 0,0 0,0 0,-1 1,-1 1,-1 1,1 0,-1-1,-1 0,0 0,0-1,0 1,0-1,-1 0,-6 4,-12 9,-1-1,-1-1,-1-1,0-2,-21 8,-138 49,180-67,9-2,25 1,47-5,-69 2,61-3,-23 0,-1 1,0 3,1 1,40 8,-81-9,0-1,1 1,-1 0,0 0,1 0,-1 1,0-1,0 1,0 0,0 0,-1 0,1 0,0 0,-1 0,1 1,-1 0,0-1,0 1,0 0,0 0,-1 0,0-1,-1 1,1 0,-1-1,1 1,-1 0,0-1,0 1,0 0,-1 0,1-1,-1 1,1 0,-1-1,0 1,0-1,0 1,0-1,0 1,-1-1,1 0,-1 1,0-1,1 0,-2 1,-8 8,1-1,-1 0,-1-1,0 0,0-1,-1 0,0-1,0 0,-1-1,-7 2,-34 11,-1-3,-3-1,34-9,-31 8,-42 3,76-14,1-2,0 0,0-1,-1-1,1-1,-6-2,21 3,1-1,-1 1,1-1,0 0,0-1,0 1,0-1,0 0,-3-3,-10-10</inkml:trace>
  <inkml:trace contextRef="#ctx0" brushRef="#br0" timeOffset="2736.969">2750 65,'12'1,"0"1,1 0,-1 0,0 1,-1 1,1 0,-1 0,1 1,-1 1,-1 0,1 0,7 7,8 7,-1 1,-1 1,0 1,3 7,-11-10,-1 1,-1 1,-1 0,-1 1,-1 0,-1 0,-1 1,-1 1,-1 0,-1 0,-2 0,0 0,-2 1,0-1,-2 9,-2-21,0 1,-1-1,-1 1,0-1,-1 0,0-1,-1 1,0-1,-1 0,0 0,-1-1,0 0,-1-1,0 1,-2-1,-13 13,0-2,-1-1,-2-1,0-1,-24 12,17-13</inkml:trace>
  <inkml:trace contextRef="#ctx0" brushRef="#br0" timeOffset="3269.436">4205 90,'0'0,"0"1,0-1,0 0,0 0,0 0,0 0,1 0,-1 0,0 0,0 0,0 0,0 0,0 0,0 0,0 0,0 0,1 0,-1 0,0 1,0-1,0 0,0 0,0 0,0 0,0-1,1 1,-1 0,-13 15,-89 48,-62 25,92-52,1 4,3 2,1 3,-40 36,94-69,0 0,0 1,1 1,1 0,-4 6,13-17,0 1,0-1,1 1,-1-1,1 1,0-1,0 1,0 0,0 0,0 0,1 0,0 2,0-3,0-1,1 0,0 0,-1 1,1-1,0 0,0 0,0 0,0 0,0 0,1 0,-1 0,1 0,-1 0,1 0,0-1,-1 1,1-1,0 1,0-1,2 1,8 4,0 0,0-2,0 1,1-2,-1 1,1-2,0 0,0 0,0-1,0-1,0 0,0 0,10-3,28-4,-1-3,40-13,-86 22,131-40,-104 30</inkml:trace>
  <inkml:trace contextRef="#ctx0" brushRef="#br0" timeOffset="3836.772">4624 386,'10'-6,"0"0,-1 0,0-1,0-1,-1 1,0-1,5-6,50-68,-41 52,24-30,3 3,27-24,-75 80,0 0,0 0,0 0,1 0,-1 0,0 0,0 0,1 0,-1 0,0 1,1-1,-1 0,1 1,-1-1,1 1,0-1,-2 2,1-1,-1 0,0 1,1-1,-1 0,0 1,1-1,-1 0,0 1,1-1,-1 1,0-1,0 1,0-1,1 1,-1-1,0 0,0 1,0-1,0 1,0-1,0 1,0-1,0 1,0-1,0 1,0-1,0 1,0-1,-1 1,1-1,-15 60,9-43,-3 41,2 0,2 1,3-1,6 52,-2-1,2-55,2-34</inkml:trace>
  <inkml:trace contextRef="#ctx0" brushRef="#br0" timeOffset="4254.592">4674 706,'-5'0,"12"0,9-4,9-1,14-5,8 0,9-2,4 0,-1-1,-2 1,-6 2,-12 4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7T06:36:40.384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549 224,'1'-6,"-12"3,-15 4,-12 8,0 3,0 0,1 3,1 1,1 1,-4 5,-13 5,14-9,17-9,0 0,1 2,0 1,0 0,2 1,-15 14,32-26,0-1,1 1,-1-1,0 1,1 0,-1 0,1-1,-1 1,1 0,0 0,-1 0,1 0,0-1,-1 1,1 0,0 0,0 0,0 0,0 0,0 0,0 0,0 0,0-1,0 1,0 0,1 0,-1 0,1 1,0 0,0-1,0 1,1-1,-1 1,0-1,1 0,-1 0,1 0,0 1,-1-1,1-1,0 2,61 19,-52-18,107 31,2-6,18-2,-132-25,-1 0,0 0,1 1,-1 0,0 0,0 0,0 0,0 1,-1-1,1 1,-1 1,0-1,1 1,-2-1,1 1,0 0,-1 1,1-1,0 3,-2-3,0 0,-1-1,1 1,-1 0,0 0,-1 0,1 0,0 0,-1 0,0-1,0 1,0 0,-1 0,1 0,-1 0,0 0,0 0,0 0,-1-1,1 1,-1 0,0-1,0 1,0-1,-1 0,1 0,-2 1,-12 14,-1 0,-1-1,0-2,-2 1,1-2,-2-1,0 0,-19 7,-9 2,0-2,-2-2,-27 5,70-22,1 1,0-1,0 0,-1 0,1-1,-5 0,-10-3</inkml:trace>
  <inkml:trace contextRef="#ctx0" brushRef="#br0" timeOffset="846.504">1166 299,'-25'0,"1"0,-1 2,1 1,-11 3,24-3,-1 1,1 0,0 1,0 0,1 0,-1 1,1 1,0 0,1 0,-1 1,-17 16,1 1,1 2,-8 11,21-22,0 0,1 1,1 0,0 1,1 0,-5 17,11-29,1 1,0-1,0 0,1 0,0 1,0-1,0 1,1-1,0 1,0-1,1 1,0-1,0 0,0 1,1-1,0 0,0 0,1 0,0 0,0 0,0 0,0-1,1 0,0 1,0-1,1-1,-1 1,1-1,0 1,0-2,4 3,13 9,1-1,0-2,1 0,1-2,0 0,0-2,1 0,-1-2,2-1,-1-1,8-1,-15-2,1-1,-1 0,1-2,-1 0,1-1,-1-1,8-3,-15 3,0 0,0-1,-1-1,1 0,-1 0,-1-1,1 0,-1-1,-1 0,1-1,3-5,6-10,-1-2,-1 0,-1-1,-2 0,0-1,-2-1,-1 0,-2-1,2-9,-9 31,0-1,0 0,-1 1,0-1,-1 0,0 1,0-1,-1 0,0 0,0 1,-1-1,-2-7,1 11,0 0,1 0,-1 0,-1 0,1 1,-1 0,0-1,0 1,0 0,0 1,-1-1,0 1,0 0,0 0,0 1,0-1,0 1,0 0,-1 0,0 1,-11-4,0 0,0 2,0 0,0 1,0 1,-1 0,1 1,0 1,-1 1,1 1,0 0,0 1,1 1,-1 0,1 1,-9 5,2 4</inkml:trace>
  <inkml:trace contextRef="#ctx0" brushRef="#br0" timeOffset="1833.886">1584 373,'0'0,"1"0,-1 0,0 0,0 0,0 0,1 0,-1 0,0 0,0 0,0 0,1 0,-1 0,0 0,0-1,0 1,1 0,-1 0,0 0,0 0,0 0,0 0,1 0,-1-1,0 1,0 0,0 0,0 0,0 0,0-1,1 1,-1 0,0 0,0 0,0 0,0-1,0 1,0 0,0 0,0 0,0-1,0 1,0 0,0 0,0 0,0-1,0 1,0 0,0 0,0 0,0-1,0 1,0 0,-1 0,1 0,0-1,0 1,0 0,21 8,-1 7,-1 2,-1 0,-1 1,0 0,-1 2,-1 0,-1 1,-1 0,-1 1,-1 0,-1 1,0 1,-2-1,-1 1,-1 1,-1-1,1 14,-6-35,0 1,0 0,0 0,0 0,-1 0,0-1,1 1,-1 0,-1-1,1 1,0-1,-1 1,0-1,-1 2,3-4,-1-1,1 1,-1-1,1 1,-1 0,0-1,1 1,-1-1,0 1,0-1,1 0,-1 1,0-1,0 0,0 1,1-1,-1 0,0 0,0 0,0 0,0 0,0 0,1 0,-2 0,0 0,0-1,1 0,-1 0,0 0,0 0,0 0,1 0,-1 0,1-1,-1 1,1-1,-1 1,1-1,0 1,-1-2,-4-6,0-1,1 0,0 0,1 0,0-1,0 0,1 1,1-1,0 0,0-1,0-5,0-30,1-1,3-7,-1 23,-1 23,0-30,2 0,1 0,3 0,6-27,-8 54,0 0,1 0,0 0,0 1,1 0,1 0,0 0,0 1,1 0,1 0,-1 1,1 0,1 1,0 0,0 0,6-2,11-7,0 2,1 2,19-7,-34 15,0 0,1 2,-1-1,1 2,0-1,0 2,0 0,0 1,4 0,-14 1,1 1,0-1,-1 1,1 0,-1 0,0 0,0 1,1-1,-2 1,1 0,0 0,0 0,-1 1,0-1,0 1,0 0,0 0,0 0,-1 0,0 1,0-1,0 0,0 1,-1 0,0-1,0 1,1 2,0 3,0 0,-1 1,0-1,0 0,-1 1,0-1,-1 0,0 1,-1-1,0 0,0 0,-4 7,-5 6,-1-1,-1-1,-1 0,-1-1,-1-1,0 0,-2-1,-5 4,-37 31,-63 40,112-85,-5 4,1 0,-2-2,1 0,-1-1,-1 0,-9 2,26-10,0-1,0 0,0 1,0-1,1 1,-1-1,0 0,0 0,0 0,-1 1,1-1,0 0,0 0,0 0,0-1,0 1,0 0,0 0,0 0,0-1,0 1,1-1,-1 1,0-1,0 1,0-1,0 1,0-1,1 0,-1 1,0-1,1 0,-1 0,0 1,1-1,-1 0,1 0,-1 0,1 0,-1 0,1 0,0 0,0 0,-1 0,1 0,0 0,0 0,0 0,1-1,-1 1,0 0,1 0,-1 0,0 0,1 0,0 0,-1 1,1-1,-1 0,1 0,0 0,0 0,-1 1,1-1,0 0,0 1,0-1,0 1,0-1,0 1,0-1,0 1,0-1,0 1,0 0,0 0,0 0,0-1,0 1,0 0,0 0,0 0,0 1,0-1,1 0,-1 0,0 1,0-1,0 0,0 1,11 4,0 1,-1 1,0-1,0 2,0 0,-1 0,0 1,-1 0,0 0,0 1,6 10,-1-4,0 0,2-1,0 0,1-1,-4-5,1 0,1-1,0-1,0 0,0-1,1-1,-1 0,14 1,19 2,-1-3,17-1,-64-4,23 5,-23-5,0 0,1 1,-1-1,0 0,1 0,-1 1,0-1,1 0,-1 1,0-1,0 0,1 1,-1-1,0 0,0 1,0-1,1 1,-1-1,0 0,0 1,0-1,0 1,0-1,0 1,0-1,0 0,0 1,0-1,0 1,0-1,0 1,0-1,0 0,-1 1,1-1,0 1,0-1,0 0,-1 1,1-1,0 0,0 1,-1-1,1 0,0 1,-1-1,-7 9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7T06:36:45.476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0 1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7T06:37:25.697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0 593,'2'5,"0"0,0 0,0 0,1 0,0 0,0-1,0 1,0-1,1 0,0 0,0 0,3 3,5 5,21 21,1-2,2-1,1-1,12 4,-6-3,-1 2,-2 1,10 13,4 11,-3 3,12 23,-54-73,1 0,-1 0,2-1,-1 0,1-1,1 0,9 5,15 11,-12-6</inkml:trace>
  <inkml:trace contextRef="#ctx0" brushRef="#br0" timeOffset="1254.604">715 618,'-31'36,"1"0,1 3,3 0,1 2,-1 6,-3 2,-20 37,25-40,-3-1,-1-1,-2-1,-20 19,40-53,1 1,1 0,-1 1,2 0,-1 0,2 1,0 0,0 0,1 0,0 1,-1 5,1 8</inkml:trace>
  <inkml:trace contextRef="#ctx0" brushRef="#br0" timeOffset="2225.984">937 248,'0'8,"0"8,4 4,2 4,0 1,-2 1,-1 0,-1 1,-1-2,-1 1,0-1,0 0,0-5</inkml:trace>
  <inkml:trace contextRef="#ctx0" brushRef="#br0" timeOffset="2856.412">962 395,'-4'0,"11"0,9 0,5 0,4 0,6 0,6-4,5-1,-1-1,2 2,-7 1</inkml:trace>
  <inkml:trace contextRef="#ctx0" brushRef="#br0" timeOffset="4516.451">1184 149,'-1'7,"-1"1,1-1,-1 0,-1 0,0 0,0-1,0 1,-3 3,-8 19,5-3,0 1,-2 0,-8 13,17-35,0-1,-1 1,1-1,-1 1,0-1,0 0,-1 0,1-1,-1 1,0-1,0 0,0 0,-1 0,1 0,-1-1,-1 1,5-2,1-1,0 0,-1 1,1-1,0 0,-1 0,1 1,-1-1,1 0,0 0,-1 0,1 0,-1 1,1-1,-1 0,1 0,0 0,-1 0,1 0,-1 0,1 0,-1 0,1 0,0-1,-1 1,1 0,-1 0,1 0,-1 0,1-1,0 1,-1 0,1 0,0-1,-1 1,1 0,0 0,-1-1,1 1,0 0,0-1,-1 1,1-1,0 1,0 0,0-1,0 1,-1-1,1 1,0 0,0-1,0 1,0-1,0 1,0-1,0 1,0-1,0 1,0 0,0-1,1-1,0 0,-1 0,1 1,0-1,0 0,0 0,0 1,1-1,-1 1,0-1,1 1,-1 0,2-2,5-1,0 0,0 1,0 0,0 0,1 0,0 1,-1 1,1 0,0 0,0 0,0 1,-1 0,1 1,1 0,14 2,-1 1,1 1,-1 1,15 6,49 22,-65-27</inkml:trace>
  <inkml:trace contextRef="#ctx0" brushRef="#br0" timeOffset="5592.002">1431 199,'1'0,"17"3,-13 20,-5-4,-1 0,0 1,-1-1,-1 0,-2 0,-6 62,11-78,0 0,0 0,-1 0,1 0,-1 0,1-1,-1 1,0 0,0 0,0-1,-1 1,1-1,0 1,-1-1,0 1,0-1,1 0,-1 0,-1 0,1 0,0 0,0 0,-1-1,1 1,-1-1,1 0,-1 1,0-1,-1 0,-1 0,1-1,0 0,0 1,-1-2,1 1,0 0,0-1,-1 0,1 0,0 0,0 0,0-1,0 1,0-1,1 0,-1 0,0-1,0 0,-2 0,1-1,0 0,0-1,1 1,-1-1,1 0,0 0,0 0,0-1,1-1,2 6,0 0,0-1,1 1,-1-1,1 0,0 1,-1-1,1 1,0-1,0 0,0 1,0-1,0 1,0-1,1 0,-1 1,0-1,1 1,-1-1,1 1,0-1,-1 1,1-1,0 1,0 0,0-1,0 1,0 0,0 0,0 0,1-1,-1 1,0 1,1-1,-1 0,1 0,-1 0,1 1,-1-1,1 1,-1-1,1 1,22-9,0 2,1 1,17-2,-14 2,-1 0,23-9,-3-7,-38 17,1 0,0 0,0 1,0 0,1 0,0 2,-1-1,1 1,0 1,5 3</inkml:trace>
  <inkml:trace contextRef="#ctx0" brushRef="#br0" timeOffset="6050.336">1677 347,'11'-13,"-1"0,0 0,-1-1,4-8,-7 11,0 0,1 1,0 0,1 0,0 0,1 1,0 0,1 0,-10 9,1-1,-1 1,1 0,0-1,-1 1,1 0,0 0,-1 0,1-1,0 1,-1 0,1 0,0 0,-1 0,1 0,0 0,-1 0,1 0,0 0,-1 1,1-1,0 0,-1 0,1 1,0-1,-1 0,1 1,-1-1,1 0,-1 1,1-1,-1 1,1-1,-1 1,1-1,-1 1,1 0,-1-1,0 1,1-1,-1 1,0 0,0-1,1 1,-1 0,0-1,0 1,0 0,0-1,0 1,0 0,0-1,0 1,7 51,-6-36,1-9,0 0,0 0,1-1,0 1,0 0,1-1,0 0,0 0,0 0,1 0,0-1,0 0,1 1,-3-3,13 14</inkml:trace>
  <inkml:trace contextRef="#ctx0" brushRef="#br0" timeOffset="6851.744">740 173,'0'8,"-1"0,0 0,-1 0,0 0,-2 6,2-8,0 0,0 1,1 0,-1-1,2 1,-1 0,1-1,0 1,0 2,6 40,-5-27,2-1,0 0,1 1,1-1,1-1,1 1,4 7,-6-21,0-1,0 1,1-1,0 0,0-1,0 1,0-1,1-1,0 1,0-1,1 0,-1-1,1 1,6 1,17 5,0-2,1 0,1-2,11 1</inkml:trace>
  <inkml:trace contextRef="#ctx0" brushRef="#br0" timeOffset="7506.353">2047 1,'6'4,"-1"-1,1 0,0 0,0 0,1-1,-1 0,0 0,1 0,-1-1,5 0,17 6,-15-3,0 0,-1 1,0 0,0 1,-1 0,1 1,-1 0,-1 1,4 3,-8-6,-1 1,0 0,0 0,-1 0,0 0,0 1,0 0,-1 0,0 0,0 0,-1 0,0 1,0-1,0 1,-1-1,0 7,-1-3,0-1,0 1,-1 0,0 0,-1-1,0 1,-1-1,0 1,-1-1,0 0,-1 0,-1 3,-6 6,0-1,-1 0,-1-1,-1 0,-9 8,0-2</inkml:trace>
  <inkml:trace contextRef="#ctx0" brushRef="#br0" timeOffset="7987.721">2392 593,'-4'0,"7"0,7 0,10 0,7 0,6 0,6 0,5 0,8 0,3 0,5-4,4-2,1 1,-4-4,-2 1,-4 1,-7-3,-11 1</inkml:trace>
  <inkml:trace contextRef="#ctx0" brushRef="#br0" timeOffset="8488.684">2516 1012,'-4'0,"2"0,11 0,12 0,6 0,11 0,8-4,4-2,7-3,1-1,0-3,-2 2,-2 2,-10 2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7T06:37:35.945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1 469,'4'7,"0"-1,0 1,1-1,0 0,0 0,1-1,-1 0,1 0,3 2,5 5,10 8,1-1,1-2,0-1,1-1,15 6,-2-1,-1 2,10 8,60 54,50 52,20 17,-66-61,-87-72</inkml:trace>
  <inkml:trace contextRef="#ctx0" brushRef="#br0" timeOffset="514.63">741 642,'-10'15,"-1"1,0-2,-1 1,0-2,-1 0,-1 0,-5 2,-25 27,-46 46,-56 59,125-122,0 1,1 1,2 1,1 0,-1 6,5-7</inkml:trace>
  <inkml:trace contextRef="#ctx0" brushRef="#br0" timeOffset="1317.027">963 174,'0'-5,"-4"8,-2 7,1 6,1 5,1 2,5 2,2 1,1 0,4 0,0 0,-2-1,-1 0,-3 0,-1 0,-1 0,0-5</inkml:trace>
  <inkml:trace contextRef="#ctx0" brushRef="#br0" timeOffset="1820.718">938 370,'5'0,"8"0,12 5,10 0,6 5,2 0,1-2,-2 3,-5-6,-4-3,1-2,-5-1</inkml:trace>
  <inkml:trace contextRef="#ctx0" brushRef="#br0" timeOffset="2553.845">1283 174,'-4'0,"-6"0,-5 4,0 6,-2 5,-2 0,-2-3,-1 6,-2-1,-1 1,-4 2,3 1,1-2,5-5</inkml:trace>
  <inkml:trace contextRef="#ctx0" brushRef="#br0" timeOffset="3120.324">766 124,'-1'2,"0"-1,0 0,1 0,-1 1,0-1,1 1,-1-1,1 0,-1 1,1-1,0 1,-1 0,1-1,0 1,0-1,0 1,0-1,1 1,-1-1,0 1,1-1,-1 1,1-1,-1 1,1-1,-1 0,1 1,0-1,1 1,31 44,-23-35,1 7,0 1,-2 0,0 0,-1 1,-1 0,0 0,-2 1,-1 0,0 0,-2 0,0 0,-1 5,-1-23,0 1,0-1,1 1,-1 0,1-1,0 1,0-1,0 1,1-1,-1 0,1 1,0-1,1 1,13 13</inkml:trace>
  <inkml:trace contextRef="#ctx0" brushRef="#br0" timeOffset="3631.433">1505 0,'3'1,"1"0,-1 0,0 0,0 0,0 1,0-1,0 1,0 0,0 0,-1 0,1 0,-1 0,1 0,1 3,31 37,-30-35,0 0,-1 0,0 0,0 0,-1 1,0-1,0 1,-1 0,0 0,0 0,-1 0,0 0,0 0,-1 0,0 1,-1-1,0 0,0 0,0 0,-3 7,-5 8,0 0,-1-1,-2-1,0 0,-1 0,-7 8,1-2,2 1,-5 13,12-20</inkml:trace>
  <inkml:trace contextRef="#ctx0" brushRef="#br0" timeOffset="4618.51">2221 420,'-2'0,"0"0,0 0,0 1,0-1,0 1,0-1,0 1,0 0,0 0,0 0,0 0,0 0,1 0,-1 0,0 1,1-1,-1 0,1 1,0 0,-1 0,-2 3,1 0,0 1,0-1,0 1,1 0,0 0,-1 3,-2 11,2 0,0 0,1 1,0 2,0 16,2 0,1 0,3 0,0 0,3-1,1 0,2 0,5 10,-12-40,0-1,1 0,0 0,0-1,1 1,0-1,0 0,0 0,1 0,-1-1,3 1,17 12</inkml:trace>
  <inkml:trace contextRef="#ctx0" brushRef="#br0" timeOffset="4954.785">1875 766,'4'-5,"10"0,7-1,8 2,8 1,5 1,9 1,3 0,2 1,-1-4,-1-1,-1 0,-6 1,-7-3,-9 0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7T06:37:43.190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120 50,'0'-1,"0"1,0-1,0 1,0 0,0-1,0 1,0 0,0-1,0 1,0 0,-1-1,1 1,0 0,0-1,0 1,-1 0,1 0,0-1,0 1,-1 0,1 0,0-1,0 1,-1 0,1 0,0 0,-1-1,1 1,0 0,-1 0,1 0,0 0,-1 0,1 0,0 0,-1 0,1 0,-1 0,-18 4,-16 13,31-14,1 1,-1 0,1 0,0 0,0 0,0 1,1-1,0 1,0 0,0-1,0 1,1 0,-1 3,-11 73,9-41,2-31,1 1,1-1,0 1,0 0,0-1,1 1,1-1,0 0,0 1,1-1,0 0,0 0,1 0,1-1,-1 1,1-1,1 0,-1-1,1 1,1-1,1 1,1 1,0-1,1-1,0 0,1 0,-1-1,1 0,1 0,-1-2,1 1,-1-2,1 1,1-2,-1 1,0-2,0 0,3 0,-5-1,1-1,-1 0,0 0,1-1,-1-1,0 0,0 0,0-1,-1 0,1 0,-1-1,0-1,0 0,-1 0,0 0,0-1,0 0,-1-1,0 0,-1 0,1 0,-1-1,-1 0,0 0,0 0,1-7,0 4,1-4,-7 39,0-19,-1 1,1-1,0 1,1-1,-1 1,1-1,0 1,0-1,0 1,1-1,0 0,-1 0,2 0,-1 0,0 0,1 0,-1-1,1 1,3 2,0-1,0 0,0 0,0-1,1 0,-1 0,1-1,0 0,0 0,1-1,-1 1,6 0,-2-1,0 0,1 0,-1-1,1-1,-1 0,1 0,-1-1,0-1,1 0,-1 0,0-1,0-1,0 0,-1 0,1-1,2-2,-5 1,0 0,0 0,-1-1,1 1,-2-2,1 1,-1-1,0 0,-1-1,0 1,0-1,-1 0,0 0,0 0,-1-1,0 1,0-9,-1 3,-1-1,-1 0,0 0,-1 0,-1 1,0-1,-1 0,-1 1,-1 0,-5-12,3 6,-16-42,21 60,0-1,1 1,-1 0,0 0,-1-1,1 2,0-1,-1 0,0 0,1 1,-1-1,0 1,-1 0,-1-1,-7 0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7T06:37:47.308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255 469,'-9'1,"0"0,-1 1,1 0,0 0,0 1,1 0,-1 1,0 0,1 0,0 1,0 0,0 0,1 1,0 0,0 0,0 1,-5 5,1 0,0 0,1 1,1 1,0 0,0 0,2 0,-6 13,7-3,0 1,2 0,1 0,0 0,2 1,1-1,2 0,1 12,0 48,-3-54,0-4,0-1,2 1,2 6,-3-24,1-1,0 1,1-1,0 1,1-1,-1 0,1 0,1-1,0 1,0-1,5 6,58 58,-32-34,20 27,-40-43</inkml:trace>
  <inkml:trace contextRef="#ctx0" brushRef="#br0" timeOffset="1431.611">477 790,'7'2,"-1"1,1 0,-1 0,0 1,0 0,0 0,5 4,56 52,-17-16,35 24,-64-54,-1-1,1-1,1 0,0-2,1-1,8 2,-6-4,38 14,-59-20,-1 1,1 0,-1 0,1 0,-1 0,0 0,0 1,0-1,0 1,-1 0,1 0,-1 0,1 0,0 2,3 12</inkml:trace>
  <inkml:trace contextRef="#ctx0" brushRef="#br0" timeOffset="1890.005">1045 691,'-2'5,"1"0,-1 0,0 0,-1 0,1 0,-1-1,0 1,0-1,0 0,-1 0,1 0,-1 0,-7 9,-291 357,253-316,28-32</inkml:trace>
  <inkml:trace contextRef="#ctx0" brushRef="#br0" timeOffset="3218.623">1291 371,'0'-5,"-4"4,-2 6,1 10,1 7,1 4,1 5,1 3,1-1,0-2,-5-2,0-1,0-2,-4-1,1-5</inkml:trace>
  <inkml:trace contextRef="#ctx0" brushRef="#br0" timeOffset="3721.22">1316 544,'-4'0,"11"4,13 1,7 1,7 2,2 1,4-2,-1-2,-4-2,-2-5,-8-3</inkml:trace>
  <inkml:trace contextRef="#ctx0" brushRef="#br0" timeOffset="4229.023">1488 396,'-4'4,"-10"6,-6 5,-5 4,-2 3,0-1,0-2,0 2,-3 0,3-3</inkml:trace>
  <inkml:trace contextRef="#ctx0" brushRef="#br0" timeOffset="4725.962">1809 371,'0'4,"4"6,2 5,-1 4,-1 4,-1 1,-1 1,-1 1,-1 0,0-1,0 1,-4-6,-2-5</inkml:trace>
  <inkml:trace contextRef="#ctx0" brushRef="#br0" timeOffset="5225.907">1710 519</inkml:trace>
  <inkml:trace contextRef="#ctx0" brushRef="#br0" timeOffset="5226.907">1710 519,'-4'0,"7"0,7-4,6-6,5-1,2 1,2 3,1 2,0 2,5 2,0 0,0 1,-6 1</inkml:trace>
  <inkml:trace contextRef="#ctx0" brushRef="#br0" timeOffset="5562.386">2007 494,'0'1,"0"0,1 0,-1 0,1-1,-1 1,1 0,0-1,-1 1,1 0,-1-1,1 1,0-1,0 1,-1-1,1 0,0 1,0-1,0 0,-1 1,1-1,0 0,0 0,0 0,0 1,0-1,0 0,-1 0,1-1,0 1,0 0,0 0,0 0,0-1,-1 1,1 0,0-1,0 1,0 0,0-1,36-11,-21 4,0 0,-1-1,0-1,13-12,27-17,-55 39,1 0,-1-1,0 1,0 0,1 0,-1 0,0-1,1 1,-1 0,0 0,1 0,-1 0,0 0,1-1,-1 1,0 0,1 0,-1 0,0 0,1 0,-1 0,0 0,1 0,-1 0,1 1,-1-1,0 0,1 0,-1 0,0 0,1 0,-1 1,0-1,0 0,1 0,-1 0,0 1,0-1,1 0,-1 1,0-1,0 0,1 0,0 21,-11 23,10-44,-29 121,22-95</inkml:trace>
  <inkml:trace contextRef="#ctx0" brushRef="#br0" timeOffset="7328.296">1144 248,'-2'7,"1"1,-1 0,-1-1,1 1,-1-1,-1 0,-3 7,-7 18,5-7,6-20,0 0,1 1,0-1,0 1,1 0,-1-1,1 1,1 0,-1 0,1 0,0 0,0 0,0 0,1 0,0 0,1 0,-1-1,1 3,107 202,-97-184,-10-19,1 0,-1-1,1 1,1-1,-1 0,1 0,0 0,1 0,-1-1,1 0,0 0,0 0,1 0,0-1,-1 0,1 0,1 0,4 1,-1-1,1 0,0-1,-1 0,11 0,10 1</inkml:trace>
  <inkml:trace contextRef="#ctx0" brushRef="#br0" timeOffset="8011.284">2278 174,'49'41,"-37"-30,-1 0,0 1,0 1,-1 0,-1 0,0 0,-1 1,-1 1,0 0,0-1,-2 2,0-1,0 1,-2 0,1 6,-2-9,0 0,-1-1,-1 1,0 0,-1 0,0 0,-1 0,-1-1,1 1,-2-1,0 0,-1 0,0 0,0 0,-1-1,-1 0,0 0,-1-1,-6 8,-35 30,26-26</inkml:trace>
  <inkml:trace contextRef="#ctx0" brushRef="#br0" timeOffset="9877.09">2722 75,'-5'4,"0"6,-5 5,0 4,-2 4,0 5,3 3,2 0,3-1,2-1,1-6</inkml:trace>
  <inkml:trace contextRef="#ctx0" brushRef="#br0" timeOffset="11589.662">2820 864,'-4'0,"-6"0,-5 0,12 0,16-5,17 0,21 0,27 1,13 1,3 1,-2-3,-7-1,-11 0,-13 2,-17 2</inkml:trace>
  <inkml:trace contextRef="#ctx0" brushRef="#br0" timeOffset="12394.251">3856 469,'-1'6,"1"-4,-1 0,1 0,0 0,0 0,0 0,0 0,0 0,1 0,-1 0,0 0,1 0,0-1,-1 1,1 0,0 0,0 0,0-1,0 1,0 0,2 0,10 13,1-1,0-1,1 0,1-1,0-1,1 0,16 7,35 15,32 9,-53-22,95 28,-5-1,-111-36</inkml:trace>
  <inkml:trace contextRef="#ctx0" brushRef="#br0" timeOffset="12905.383">4448 469,'-2'6,"0"-1,0 0,0 1,-1-1,0 0,0 0,0-1,0 1,-1-1,0 1,0-1,0 0,-4 2,-5 7,-53 53,-74 57,87-81,2 3,2 2,2 2,-29 40,60-66</inkml:trace>
  <inkml:trace contextRef="#ctx0" brushRef="#br0" timeOffset="13625.305">4842 174,'0'-4,"4"-2,6 9,1 8,-2 6,-1 5,-3 2,-2 2,2 1,1 3,0 2,-2-1,-6-2,-2-1,-1-1,1-6</inkml:trace>
  <inkml:trace contextRef="#ctx0" brushRef="#br0" timeOffset="14055.143">4966 346,'-4'4,"-11"6,-1 5,5 0,14-2,9-4,12-3,6-3,2-5,0-4,2 1,0 0,-5 1</inkml:trace>
  <inkml:trace contextRef="#ctx0" brushRef="#br0" timeOffset="14609.948">5212 223,'0'-4,"-8"-2,-8 5,-4 7,-8 6,1 5,-3 4,-1 3,1-3,-3-4,4-7</inkml:trace>
  <inkml:trace contextRef="#ctx0" brushRef="#br0" timeOffset="15137.967">4743 149,'0'8,"0"8,-4 4,-2 4,1 1,1 1,1 1,1-1,1-1,1 1,0-1,0 0,4 0,2-1,8 1,6 0,-1-1,-3-4</inkml:trace>
  <inkml:trace contextRef="#ctx0" brushRef="#br0" timeOffset="15613.45">5459 50,'2'14,"1"0,0 0,1 0,1 0,0 0,1-1,0 0,1 0,5 6,7 17,-9-16,-1-1,-1 1,-1 1,0-1,1 13,-7-26,0 0,0 0,-1 0,0 1,0-1,0 0,-1 0,0 0,-1 0,1 0,-2 0,1 0,0-1,-1 1,-1-1,1 1,-1-1,-1 2,-63 69,47-56</inkml:trace>
  <inkml:trace contextRef="#ctx0" brushRef="#br0" timeOffset="16127.139">5780 1,'14'1,"1"1,0 0,-1 1,1 1,-1 0,0 1,0 1,0 0,-1 1,0 0,-1 1,1 1,-1 0,-1 0,0 1,7 8,-5-5,0 1,-1 1,0 0,-2 1,1 0,-2 1,0 0,-1 0,-1 1,-1-1,0 2,3 17,-7-14,0-1,-1 1,-1-1,-2 1,0-1,-1 0,0 1,-7 17,-1-7,0 0,-2-1,-2 0,-1-1,-8 11,-21 24,-2-2,-4-2,-1-3,-32 26,52-55,-2 0,0-3,-2 0,-1-3,-1-1,-40 17,3-5,-24 6,57-25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7T06:38:14.145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32 1231,'-3'3,"0"1,0-1,0 1,1-1,-1 1,1 0,0 0,0-1,1 2,-1-1,1 0,-1 0,1 0,1 1,-1-1,1 1,-1-1,1 1,1 2,0 0,0 1,1-1,-1 0,2 0,-1 0,1-1,0 1,0 0,3 3,5 6,0-1,1 0,0 0,1-1,1-1,0-1,1 0,4 2,3 0,0-1,1-1,0-1,1-1,1-1,-1-1,20 3,12-1,0-1,55-1,-39-1,34 9,-41-6,50 2,-91-12,0 0,0-1,0-1,0-2,-1 0,18-6,64-19,-62 19,-1-1,-1-3,0-1,-1-2,28-16,199-127,-236 142,0-2,-2-1,0-2,-2 0,-1-2,0-1,16-23,-10 12,1 2,36-31,-28 29,4-3,-22 19,0 0,20-25,-36 37,0-1,0 0,-1 0,-1 0,0-1,0 1,-1-1,0-1,-1 1,0-1,4-23,1 0,2 1,2 0,1 0,14-23,-16 31,-1 0,0 0,-2-1,-1 0,-2 0,0-1,-2 0,-1-2,-2 15,-1-1,-1 1,0-1,-1 1,-1 0,0 0,-1 0,-1 1,-6-13,-1-4,12 28,-1 0,0-1,0 1,0 0,0 0,0 0,-1 1,1-1,-1 1,0-1,0 1,0 0,0 0,0 0,0 0,-1 0,1 1,-1 0,1 0,-1 0,-1-1,-13-1,1 0,-1 2,1 0,-5 0,-28-1,18-3,-1 2,0 2,0 0,0 3,0 0,1 3,-1 0,-4 3,-445 139,62-15,288-96,56-17,1 4,2 3,0 3,0 3,-19 12,48-24,2 1,0 2,-17 13,48-27,-1-1,2 1,-1 1,1 0,0 1,1-1,1 2,0-1,0 1,1 1,0-1,1 1,-2 9,-19 52,14-45,3 0,0 0,2 1,1 0,1 1,-1 30,8-44,1 0,0-1,2 1,0-1,5 13,-5-18,0 1,0 0,-2 0,1 0,-1 0,-1 0,0 1,-1-1,-1 0,1 1,-3 8,0-10,2-9,0-1,0 1,1 0,-1 0,0-1,1 1,0 0,-1 0,1 0,0-1,0 1,0 0,0 0,0 0,0 0,1-1,-1 1,1 0,-1 0,1 0,0-1,-1 1,1 0,0-1,0 1,0-1,1 1,-1-1,0 0,1 2,18 7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0T06:39:23.489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1 159,'12'5,"13"0,15-4,4-6,4-7,5-6,-5-3,9-3,9-1,0 3,-2 6,-8 1,-13 3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7T06:38:19.839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2956 1229,'-17'-6,"0"0,0 1,0 1,0 1,-1 0,-17 0,-45-8,27 0,-1 1,0 4,0 1,-17 3,-104 1,-139 4,88 22,142-14,48-5,0-1,-8-2,-95 9,84-6,-47 0,58-6,-38-1,-1 4,-55 9,54-3,0-4,-1-4,-7-4,-35 1,115 1,0 0,1-1,-1 0,0-1,1-1,0 0,0 0,0-1,0-1,1 1,-2-2,-16-12,0-1,1-1,-5-7,24 20,0 0,1-1,0 0,1 0,0 0,0-1,1 0,0 0,1 0,0-1,1 0,0 1,0-1,1 0,0-9,-1-21,2-1,2 1,4-26,-4 51,2-4,1 0,0 0,2 0,0 1,1 0,1 0,1 0,6-7,0-4,0-6,-1 0,0-5,-6 15,0 1,2 0,1 1,1 0,8-11,-9 18,-8 12,1-1,-1 1,1 0,-1 1,1-1,1 0,2-1,-3 5,-4 7</inkml:trace>
  <inkml:trace contextRef="#ctx0" brushRef="#br0" timeOffset="1014.163">70 391,'-1'0,"0"-1,-1 0,1 0,0 0,0 0,0 0,0 0,0 0,0 0,1 0,-1 0,0 0,1-1,-1 1,0 0,1-1,-1 1,1 0,0-1,0 1,-1 0,1-1,0 1,0-1,-4-37,4 29,0 0,1 0,1 0,0 1,0-1,1 0,0 1,0 0,1 0,0 0,1 0,0 0,1 1,-1 0,2 0,-1 0,1 1,1-1,18-14,1 0,1 2,1 0,17-7,3-3,-46 28,1 1,0-1,-1 1,1-1,0 1,0 0,0 1,0-1,0 1,0 0,0 0,0 0,0 0,0 1,-1-1,1 1,0 0,0 0,0 1,-1-1,1 1,0-1,-1 1,0 1,1-1,-1 0,0 1,0 0,15 12,0 1,-2 0,0 2,7 9,-2-2,-13-16,0 0,0 1,-1 0,0 0,-1 1,0-1,1 6,-6-14,0 1,0-1,-1 0,1 1,-1-1,0 1,1-1,-1 1,0-1,-1 0,1 1,0-1,-1 1,1-1,-1 0,0 1,1-1,-1 0,0 0,-1 0,1 1,0-1,-1 0,1-1,-1 1,1 0,-1 0,0-1,0 1,0-1,0 1,0-1,0 0,0 0,0 0,-1 0,1 0,0 0,-2 0,-44 14,1-2,-2-2,1-2,-1-3,-1-1,1-3,-26-2,35-3,-39-7,50 5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7T06:39:08.594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175 33,'0'-1,"0"0,0 0,0 0,0-1,0 1,0 0,0 0,0 0,0 0,0 0,-1-1,1 1,-1 0,1 0,-1 0,1 0,-1 0,1 0,-1 0,0 0,0 0,1 0,-1 1,0-1,0 0,0 0,0 1,0-1,0 1,0-1,0 1,0-1,0 1,0 0,0-1,-1 1,1 0,0 0,0 0,0 0,0 0,-1 0,1 0,0 0,0 0,-1 1,-2-1,0 2,0-1,0 0,1 1,-1 0,0 0,0 0,1 0,0 1,-1-1,1 1,-2 2,-5 7,1 1,0 1,1-1,1 1,0 1,1-1,0 1,1 0,1 1,0-1,1 1,0 7,-3 38,2 0,4 33,0-88,0-2,0 1,0-1,1 1,0-1,0 1,0-1,0 1,1-1,-1 0,1 0,0 0,0 0,1 0,-1 0,1 0,0-1,0 1,0-1,0 0,1 0,-1 0,1-1,0 1,0-1,3 2,-1-1,1-1,-1 0,1 0,0 0,0-1,0 0,0-1,0 1,0-1,0-1,0 1,-1-1,1 0,0-1,0 1,5-4,11-6,-1-1,-1-1,0-1,-1-1,0 0,-1-2,-1 0,-1-1,13-18,35-60,-66 104,1 0,-1 0,2 0,-1-1,1 1,1 0,-1 0,1-1,1 1,-1-1,1 1,1-1,-1 0,1 0,0-1,1 1,0-1,0 0,3 3,-4-5,0 0,-1-1,2 1,-1-1,0 0,1 0,-1-1,1 1,0-1,0 0,0 0,0-1,0 1,0-1,0 0,0-1,1 1,-1-1,0 0,1 0,-1-1,0 0,0 0,0 0,1 0,-1-1,-1 0,1 0,3-1,4-5,0 0,0-1,-1 0,0-1,-1 0,0-1,0 0,-1 0,-1-1,5-8,-2 2,-2 1,0-1,0-1,-2 1,0-1,-2-1,2-8,-6 17,0 1,-1-1,-1 1,0-1,0 1,-1-1,0 1,-2-5,-2-12,2 7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7T06:39:16.203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1938 1,'-15'0,"0"1,0 1,0 1,1 0,-1 1,1 0,-1 1,2 1,-11 5,-18 13,1 1,-14 13,-52 32,-494 248,543-286,54-30,1 0,-1 1,0 0,1 0,0 0,0 0,0 1,0-1,0 1,1-1,-1 1,-1 4,4-7,0 0,0 0,-1 0,1 0,0 0,0 1,0-1,0 0,0 0,1 0,-1 0,0 0,0 0,1 0,-1 0,1 0,-1 0,1 0,-1 0,1 0,0 0,-1 0,1 0,0 0,0 0,-1-1,1 1,0 0,0-1,0 1,0-1,0 1,0-1,0 1,0-1,1 0,41 12,28-5,1-3,0-3,0-3,70-12,84-2,-193 15</inkml:trace>
  <inkml:trace contextRef="#ctx0" brushRef="#br0" timeOffset="1003.523">236 222,'-8'1,"0"0,0 1,0-1,1 1,-1 1,0 0,1 0,0 0,0 1,0 0,0 0,0 1,1-1,0 2,0-1,0 1,1 0,0 0,0 0,0 1,1-1,-1 2,-9 16,2 0,0 0,1 1,1 1,-5 23,12-39,1 0,-1 0,2 1,0-1,0 0,1 1,0-1,0 1,1-1,1 1,0-1,1 4,-1-9,0 0,0 0,1 0,0 0,-1-1,2 1,-1-1,0 1,1-1,0 0,0-1,0 1,0-1,0 1,1-1,0-1,-1 1,1-1,0 1,1-2,-1 1,0 0,0-1,2 0,14 3,0-1,0-2,0 0,1-1,-1-1,0-1,0-1,0 0,0-2,-1-1,1 0,-1-2,-1 0,0-1,7-5,-14 4,0 0,-1-1,0 0,0-1,-2-1,1 1,-2-1,0-1,0 0,-1 0,-1 0,2-7,-6 15,0 0,-1-1,1 1,-1 0,-1-1,1 1,-1-1,0 0,0 1,-1-1,0 1,0-1,0 1,-2-3,-1-2,0 1,0-1,-1 1,0 0,-1 1,0-1,-1 1,-6-6,6 6,-1 1,-1 0,0 0,0 1,0 0,-1 1,0 0,-5-2,9 5,0 1,0-1,0 1,-1 1,1-1,-1 1,1 0,-1 0,1 1,-1 0,1 0,-1 1,0-1,1 2,1-1,1 0,-1 0,1 1,0 0,0 0,0 0,0 0,0 1,1 0,-1 0,1 0,-1 0,-11 15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7T06:39:18.392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847 269,'0'0,"0"-1,0 0,0 0,0 1,0-1,0 0,0 1,-1-1,1 0,0 1,0-1,-1 0,1 1,0-1,-1 1,1-1,-1 0,1 1,-1-1,1 1,-1-1,1 1,-1-1,1 1,-1 0,1-1,-1 1,0 0,1-1,-1 1,0 0,1 0,-1 0,0 0,-32 3,-34 24,-96 62,-123 91,232-145,23-16,0 1,2 2,1 1,0 1,2 1,-16 20,41-44,-1 1,1-1,0 0,0 1,0 0,0-1,0 1,0-1,0 1,0 0,1 0,-1-1,1 1,-1 0,1 0,0 0,0 0,0 0,0 0,0-1,0 1,0 0,0 0,1 1,0-2,1 1,-1-1,0 1,1-1,-1 0,1 0,-1 0,1 0,0 0,-1 0,1 0,0 0,0-1,-1 1,1-1,0 1,0-1,0 0,1 1,12 0,0-1,0 0,0-1,0 0,7-3,147-31,-86 16,1 3,15 2,-68 12</inkml:trace>
  <inkml:trace contextRef="#ctx0" brushRef="#br0" timeOffset="871.399">1512 343,'-24'1,"-1"2,0 1,0 1,-21 7,26-6,-1-1,0-1,0 0,0-2,-1 0,-16-2,35 0,-1 0,1 0,0-1,-1 0,1 0,0 0,-1 0,1 0,0-1,0 1,0-1,0 0,0 0,2 1,-1 0,1-1,0 1,0 0,0-1,0 1,0 0,0-1,0 0,1 1,-1-1,1 1,-1-1,1 0,-1 1,1-1,0 0,0-1,0-2,1 1,0-1,0 1,0-1,0 1,1 0,0 0,0 0,0 0,0 0,1 0,-1 0,1 1,0-1,0 1,1 0,1-2,37-30,1 2,2 1,1 2,2 3,1 1,1 3,0 2,39-10,-77 28,0-1,0 2,0 0,0 0,0 1,0 1,0 0,1 0,-1 1,0 1,10 2,-16-2,0 0,0 0,-1 1,1 0,-1-1,0 2,0-1,0 1,0 0,0 0,-1 0,0 0,0 1,0 0,0 0,-1 0,0 0,0 0,0 1,-1-1,1 1,-1 0,-1 0,1 3,-1-2,0 1,0 0,-1-1,-1 1,1 0,-1-1,0 1,-1-1,0 1,0-1,-1 0,0 0,0 0,0 0,-1 0,0-1,0 1,-1-1,0 0,-1 1,-12 13,-1-1,0-1,-2 0,0-2,-4 3,-298 180,131-85,188-111,-5 2,1 0,-1 1,1 0,1 0,-1 1,-4 5,11-11,1 0,-1 0,1-1,-1 1,1 0,0 0,-1 0,1-1,0 1,0 0,-1 0,1 0,0 0,0 0,0-1,0 1,0 0,0 0,1 0,-1 0,0 0,0-1,1 1,-1 0,0 0,1 0,-1-1,1 1,-1 0,1 0,-1-1,1 1,-1-1,1 1,0 0,-1-1,1 1,0-1,0 1,-1-1,1 0,0 1,0-1,0 0,-1 1,1-1,0 0,0 0,46 11,-22-9,0 0,1-2,-1-1,1-1,20-5,129-31,-116 23,-1-2,-42 11,0 1,0 1,0 0,0 1,1 1,-1 1,1 0,5 5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7T06:39:23.231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78 121,'0'-1,"0"1,0 0,0-1,0 1,0-1,0 1,0 0,0-1,0 1,-1 0,1-1,0 1,0 0,0-1,0 1,-1 0,1-1,0 1,0 0,-1 0,1-1,0 1,0 0,-1 0,1 0,0-1,-1 1,1 0,0 0,-1 0,1 0,0 0,-1-1,1 1,0 0,-1 0,1 0,0 0,-1 0,1 0,0 0,-1 0,1 0,0 0,-1 1,1-1,-1 0,1 0,0 0,0 0,-1 0,1 1,0-1,-1 0,1 0,0 1,0-1,-1 0,1 0,0 1,-19 15,13-5,0-1,1 1,1 0,-1 0,2 0,0 1,0 0,1-1,0 2,0 12,0 0,1 0,3 22,-2-42,1 0,0-1,0 1,0-1,0 0,1 1,-1-1,1 0,0 0,1 0,-1 0,1 0,-1 0,1-1,0 1,1-1,-1 0,0 0,1 0,0 0,0-1,-1 1,2-1,-1 0,0 0,0-1,1 1,-1-1,0 0,1 0,0 0,6 0,0 0,0 0,0-1,0 0,0-1,1 0,-2-1,1 0,0-1,0 0,-1-1,8-3,0-1,0-2,0 0,-1-1,-1 0,0-2,0 0,-1 0,-1-2,9-10,-21 21,1 1,0-1,0 1,0-1,0 1,1 0,-1 1,1-1,0 0,1 1,-5 1,1 1,-1 0,1 0,0 0,-1 0,1 0,0 0,-1 0,1 0,0 0,-1 0,1 0,-1 0,1 0,0 0,-1 1,1-1,-1 0,1 0,0 1,-1-1,1 0,-1 1,1-1,0 1,11 26,-8-14,0 0,0 0,1 0,1 0,0-1,1 0,0 0,1 0,5 4,-9-11,0-1,0 0,1 0,0-1,0 1,-1-1,2 0,-1 0,0-1,1 1,-1-1,1-1,0 1,-1-1,1 0,0 0,0 0,0-1,0 0,0 0,0-1,0 0,5-1,10-4,1-1,-1-1,0-1,-1 0,0-2,-1 0,0-2,-1 0,0 0,-1-2,-1 0,0-1,-1-1,-1-1,0 0,-2 0,0-1,-1-1,5-13,-13 26,0 1,-1-1,0 0,0 0,-1 0,0 0,0 0,-1 0,0 0,0-1,-1 1,0 0,0 0,0 0,-1 0,-2-4,2 6,-1 1,1-1,-1 1,0-1,-1 1,1 0,-1 0,0 0,0 1,0-1,0 1,-1 0,1 0,-1 1,0-1,0 1,0 0,0 0,0 1,0-1,0 1,-3 0,-20-1,2 5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7T06:39:26.274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987 446,'-5'4,"0"5,-5 6,-4 5,-4 2,1 2,3 2,17-1,12-3,8-2,8-4,3-5,4-4,0-4,-2-2,1-1,-6 0</inkml:trace>
  <inkml:trace contextRef="#ctx0" brushRef="#br0" timeOffset="416.793">1184 174,'-4'4,"-10"6,-3 5,-2 5,-2 2,-2 2,-1-3,-1-1,0 1,0 0,4 1,1 2,5-5</inkml:trace>
  <inkml:trace contextRef="#ctx0" brushRef="#br0" timeOffset="999.041">74 446,'-1'9,"0"1,-1-1,-1 1,1-1,-2 0,1 0,-2 1,-11 39,12-32,1 0,0 0,1 1,1-1,1 1,1-1,0 1,1 0,-1-13,0 1,1-1,-1 1,1-1,0 0,1 0,-1 0,1 0,0 0,0-1,1 1,-1-1,1 0,0 0,0 0,0 0,1-1,-1 0,1 0,0 0,0 0,0-1,0 0,0 0,0 0,4 0,5 1,0-2,1 1,-1-2,0 0,0-1,0 0,0-1,0-1,0 0,0-1,-1 0,1-1,-1 0,6-5,4-1,0-2,-1 0,0-2,-1 0,-1-1,-1-1,10-11,-25 24,0 0,0-1,-1 1,1-1,-1 0,0 0,0 0,-1 0,1 0,-1 0,0-1,-1 1,1-1,-1 0,0 1,-1-1,1-1,-2 2,0 1,0-1,0 0,-1 1,1-1,-1 0,0 1,-1 0,1-1,-1 1,0 0,0 1,0-1,0 0,-1 1,1 0,-1-1,0 1,0 1,-1-1,-10-7,-1 0,0 1,-1 0,0 2,-2 0,11 3,1 2,-1-1,0 1,0 0,-1 1,1 0,0 0,0 1,-1 0,1 0,0 1,-4 1,-11 6</inkml:trace>
  <inkml:trace contextRef="#ctx0" brushRef="#br0" timeOffset="1983.115">1307 76,'0'-1,"0"0,-1 1,1-1,-1 0,1 1,0-1,-1 0,1 1,-1-1,0 1,1-1,-1 1,1 0,-1-1,0 1,1-1,-1 1,0 0,1 0,-1-1,0 1,0 0,1 0,-1 0,0 0,0 0,1 0,-1 0,0 0,1 0,-1 0,0 0,0 0,1 1,-1-1,0 0,1 1,-1-1,0 0,1 1,-1-1,-32 13,15-3,1 1,1 0,0 1,1 1,0 1,1 0,-12 16,-13 20,-27 49,39-57,-2 0,-1-2,-17 15,26-34,14-16,1 1,0-1,1 1,-1 0,1 0,0 1,1 0,-1 0,-2 6,7-12,0 0,-1-1,1 1,0 0,0 0,0 0,0 0,0-1,0 1,0 0,0 0,0 0,0-1,1 1,-1 0,0 0,1 0,-1-1,0 1,1 0,-1-1,1 1,-1 0,1-1,-1 1,1 0,0-1,-1 1,1-1,0 1,28 7,31-10,-16-6,0-2,0-2,21-10,54-15,-94 31</inkml:trace>
  <inkml:trace contextRef="#ctx0" brushRef="#br0" timeOffset="3129.863">3601 50,'0'0,"0"0,0-1,0 1,0 0,0-1,0 1,0 0,0 0,0-1,0 1,0 0,0-1,0 1,0 0,-1-1,1 1,0 0,0 0,0-1,0 1,-1 0,1 0,0-1,0 1,0 0,-1 0,1 0,0-1,0 1,-1 0,1 0,0 0,-1 0,1 0,0 0,-1-1,1 1,0 0,0 0,-1 0,1 0,0 0,-1 0,1 0,0 0,-1 0,1 1,0-1,-1 0,1 0,0 0,-26 15,-34 39,45-40,-155 124,38-33,34-28,-6-2,102-74,0 0,0 0,0 0,1 1,-1-1,1 0,-1 1,1-1,-1 1,1 0,0-1,0 1,-1 0,1 0,1 0,-1-1,0 1,0 0,1 0,-1 0,1 1,0-1,-1 0,1 1,1-1,0-1,0 1,0 0,0-1,0 1,0 0,1-1,-1 0,1 1,-1-1,1 0,-1 1,1-1,0 0,-1 0,1-1,0 1,0 0,0 0,0-1,0 1,0-1,0 0,0 0,1 0,27 4,-1-1,0-2,1-1,-1-2,1 0,-1-2,0-1,0-2,-1-1,0-1,3-2,-6 0</inkml:trace>
  <inkml:trace contextRef="#ctx0" brushRef="#br0" timeOffset="3593.786">3896 224,'0'4,"0"6,0 5,0 4,0 3,0 2,5 2,0-1,1 1,2 0,1-5</inkml:trace>
  <inkml:trace contextRef="#ctx0" brushRef="#br0" timeOffset="4712.58">3773 125,'-1'15,"-2"0,1-1,-2 1,0-1,-1 0,0 0,-1 0,-6 9,-13 35,5-25,19-32,1 0,-1 0,1-1,-1 1,0 0,1-1,-1 1,0-1,0 1,0-1,1 1,-1-1,0 0,0 1,0-1,0 0,0 0,0 0,1 0,-1 1,0-1,0 0,0-1,0 1,0 0,0 0,0 0,0 0,0-1,1 1,-1 0,0-1,0 1,0-1,1 1,-1-1,0 1,0-1,0-1,0 0,0 1,0-1,0 0,1 0,-1 1,1-1,-1 0,1 0,0 0,0 0,-1 0,1 0,1 1,-1-1,0 0,0 0,1 0,-1 0,1 0,-1 1,1-1,0 0,0 0,0 1,0-1,0 1,0-1,1 0,36-50,-36 50,45-44,-26 30</inkml:trace>
  <inkml:trace contextRef="#ctx0" brushRef="#br0" timeOffset="5179.989">3872 1,'-1'16,"-1"0,-1 0,0 0,-2 0,-2 8,2-11,0 0,2 1,-1 0,2-1,0 1,1 0,0 0,1 0,0 0,1 0,1 3,6 9,1 0,1 0,9 16,15 37,-27-58</inkml:trace>
  <inkml:trace contextRef="#ctx0" brushRef="#br0" timeOffset="7787.186">0 1012,'4'3,"-1"1,1-1,0-1,0 1,0-1,0 1,1-1,-1 0,0-1,1 1,3 0,-6-2,42 16,1-2,1-3,1-1,-1-3,1-1,0-2,1-3,-1-2,0-1,0-3,40-9,-11 1,0 4,0 4,1 3,46 5,115-4,-110-11,-56 5,40 1,-61 6,0-2,49-10,2-3,1 4,95 2,-159 8,0-2,-1-2,1-1,7-4,153-45,-47 11,52 0,-110 26,-2-4,81-31,-126 37,0 3,24-3,12-3,-36 4,1-2,30-16,-37 14,1 2,1 2,22-4,-40 14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7T06:39:56.162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4241 132,'0'-4,"-1"-1,0 1,0 0,-1 0,1 1,-1-1,0 0,0 0,0 1,0-1,-1 1,1 0,-1-1,0 1,0 1,0-1,0 0,-1 1,1-1,-4-1,-5-3,-1-1,0 2,0 0,-1 0,-5 0,-2 0,0 2,0 0,0 1,0 2,-1 0,-14 2,-34 4,-27 8,-20 1,-149 12,229-22,0 2,-23 8,29-6,-1-2,1-1,-33 1,17-3,-1 3,0 2,1 1,1 3,0 2,0 1,-15 10,28-13,0-2,-1-1,0-2,0-1,-29 0,-48-1,-18-5,52-1,40 0,-1 2,1 1,0 2,0 2,0 1,1 1,-20 9,11 0,-1-1,-1-3,0-2,-1-2,0-2,0-2,-42-2,38-6,-48-9,57 6,14 5,1 1,0 1,-1 2,1 1,0 1,-18 6,-13 1,24-6,0 2,0 1,1 2,0 1,1 2,1 1,-18 12,3 1,-65 39,-79 65,165-114,-1-1,0-1,-2-2,1 0,-17 3,27-9,9-4,1 0,0 0,0 1,0 1,0-1,1 1,0 0,0 1,1 0,0 0,0 0,0 1,1 0,-4 8,7-12,-1 1,1 0,1 0,-1 0,1 0,-1 1,2-1,-1 0,0 0,1 1,0-1,0 0,1 1,0-1,0 0,0 0,0 1,1-1,0 0,0 0,0-1,0 1,1 0,0-1,0 1,3 3,10 10,1-1,1 0,0-2,1 0,0 0,1-2,1-1,0 0,1-2,1 1,24 6,1-2,0-2,0-2,20 0,413 52,-443-58,26 0,-1-3,0-3,0-2,1-3,1-3,315-71,-15 4,376-61,-668 124,1 3,1 4,20 2,-67 3,243-22,-221 21,-1-2,1-3,-1-2,0-1,-1-3,28-13,-14 2,-1-3,-2-3,-1-2,39-30,-27 15,-23 18,-2-2,-1-3,27-26,-57 44,-1-1,0-1,-1 0,0 0,-2-1,0-1,-2 1,0-2,2-10,-7 20,-1 0,0 0,-1 0,0 0,-1 0,0-1,-1 1,0 0,-1 0,0 0,-1 0,0 0,-1 1,-4-10,4 11,0 0,-1 1,0-1,-1 1,1 1,-2-1,1 1,-1 0,0 0,0 1,-1 0,0 0,0 1,0 0,0 0,-1 1,-2-1,-26-6,1 1,-2 2,1 1,-1 3,-7 0,-192 0,190 4,9 1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7T06:40:09.939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0 1036,'0'-1,"0"0,0 0,1 0,-1 0,0 0,0 0,0 0,1 1,-1-1,0 0,1 0,-1 0,1 0,-1 1,1-1,-1 0,1 1,-1-1,1 0,0 1,0-1,-1 0,1 1,0-1,0 1,-1 0,1-1,1 1,29-6,-27 5,1 1,-1-1,0 1,0-1,0 0,0-1,0 1,2-2,-3 1,0-1,0 1,-1-1,1 1,-1-1,0 0,0 0,0 0,0 0,-1-1,1 1,-1 0,0-1,0 1,0-1,0 1,0-1,0-1,1 7,1 0,-1 0,0-1,1 1,-1 0,1-1,-1 0,1 1,0-1,-1 0,1 0,0-1,3 1,-5 0,0-1,0 0,0 0,0 0,0 0,0 0,1 0,-1 0,0 0,0-1,0 1,0 0,0-1,0 1,0 0,0-1,0 1,0-1,0 0,0 1,0-1,0 0,0 0,0 0,-1 1,1-1,0 0,-1 0,1 0,0 0,-1 0,0 0,1 0,-1 0,1-1,-1 1,0 0,0 0,1 1,-1-1,0 1,0-1,0 0,1 1,-1-1,0 1,0-1,0 0,0 1,0-1,0 0,0 1,-1-1,1 1,0-1,0 0,0 1,0-1,-1 1,1-1,0 0,-1 1,1-1,0 1,-1-1,1 1,-1 0,1-1,-1 1,1-1,-1 1,1 0,-1-1,1 1,-1 0,0 0,1-1,-1 1,1 0,-1 0,0 0,1 0,-1 0,0 0,1 0,-1 0,1 0,-1 0,0 0,1 0,-1 0,0 0,1 1,-9 8</inkml:trace>
  <inkml:trace contextRef="#ctx0" brushRef="#br0" timeOffset="1241.322">1702 913,'0'-1,"0"1,1 0,-1 0,0-1,0 1,0 0,0 0,0-1,0 1,0 0,0-1,0 1,0 0,0 0,-1-1,1 1,0 0,0-1,0 1,0 0,0 0,0 0,-1-1,1 1,0 0,0 0,0-1,-1 1,1 0,0 0,0 0,-1 0,1-1,0 1,0 0,-1 0,1 0,0 0,-1 0,-9 7,-8 17,17-21,0-1,1 1,0-1,-1 1,1 0,0 0,0-1,1 1,-1 0,0-1,1 1,0 0,-1-1,1 1,0-1,0 1,1-1,-1 0,0 1,1-1,0 0,-1 0,1 0,0 0,0 0,0 0,0-1,0 1,1-1,0 1,-1-1,0 1,0-1,1 0,-1 0,0 0,0-1,1 1,-1 0,0-1,1 0,-1 1,0-1,1 0,-1 0,1 0,-1-1,0 1,1-1,-1 1,0-1,1 0,-1 0,0 0,0 0,0 0,0 0,0 0,0-1,0 1,0-1,0 0,-1 0,2 0,-3 1,1 1,-1 0,0-1,1 1,-1 0,0-1,0 1,1 0,-1-1,0 1,0-1,1 1,-1 0,0-1,0 1,0-1,0 1,0-1,0 1,0-1,1 1,-1-1,-1 1,1-1,0 1,0 0,0-1,0 1,0-1,0 1,0-1,-1 1,1-1,0 1,0 0,-1-1,1 1,0 0,-1-1,1 1,0 0,-1-1,1 1,0 0,-1-1,1 1,-1 0,1 0,0 0,-1-1,0 1,0 0,-1-1,1 1,0 0,-1 0,1 0,-1 0,1 0,-1 0,1 0,-1 0,1 0,-1 1,1-1,0 1,-1-1,0 1,1 0,0-1,0 1,0-1,0 1,0-1,0 1,0 0,0-1,0 1,1 0,-1 0,0 0,0 0,1 0,-1-1,1 1,-1 0,1 0,-1 1,1-1,-1 0,1 0,0 0,0 0,0 0,-1 0,1 0,0 0,1 1,-1-1,0 0,0 0,0 0,1 0,-1 0,0 0,1 0,-1 0,1 0,-1 0,1 0,0 0,-1 0,1 0,0 0,0 0,-1-1,1 1,1 1,0 0,0 0,1-1,-1 1,0-1,1 0,-1 1,1-1,-1 0,1 0,-1-1,1 1,-1-1,1 1,0-1,0 0,-1 0,1 0,0 0,2-1,-2 1,-1-1,1-1,0 1,-1 0,1-1,-1 1,1-1,-1 0,1 0,-1 0,0 0,0 0,0 0,-1-1,1 1,0-1,-1 1,1-1,-1 0,0 1,0-1,0 0,0 0,-1 0,1 0,-1 1,0-1,0 0,0 0,0 0,0 0,0 0,-1 0,0 0,0-1,1 2,0-1,-1 1,1-1,-1 1,0-1,0 1,0 0,0-1,0 1,0 0,-1 0,1 0,-1 0,1 0,-1 0,0 0,0 0,0 1,0-1,0 1,0 0,0-1,-1 1,1 0,0 0,-1 0,1 1,-1-1,1 0,-1 1,1 0,-1 0,1-1,-1 1,1 1,-1-1,1 0,-3 1,3 0,0 0,0 0,0 0,0 0,0 1,1-1,-1 0,0 1,1 0,-1-1,1 1,-1 0,1-1,0 1,0 0,0 0,0 0,0 0,0 0,1 1,-1-1,1 0,-1 0,1 0,0 1,0-1,0 0,0 0,0 1,0-1,1 0,-1 0,1 0,-1 0,1 1,0-1,0 0,8 15</inkml:trace>
  <inkml:trace contextRef="#ctx0" brushRef="#br0" timeOffset="4477.522">3674 567,'5'4,"0"10,5 7,4 4,0 2,6 0,0 0,-4 0,-5-1,-12-4,-6-7</inkml:trace>
  <inkml:trace contextRef="#ctx0" brushRef="#br0" timeOffset="5957.443">345 666,'286'-154,"-138"67,-101 56,1 3,2 1,0 3,2 2,12-2,311-74,28-5,-319 86,2 5,-1 3,74 2,-91 4,41-6,-53 2,0 4,52 2,-91 4,0 0,0 2,-1 0,0 0,0 2,0 0,-1 1,13 8,-6-4,1 0,1-2,12 4,29 4,-42-13,0 2,0 0,0 1,-1 1,0 0,-1 2,-1 1,1 1,3 4,-4 0,1-1,0-1,1-1,1-1,0-1,1-1,0-1,1-1,1-1,-4-2,4 1,-1 1,0 1,0 1,14 9,-31-15,-1 1,0 0,0 0,-1 0,0 1,0 0,0 0,0 1,-1 0,0 0,-1 0,0 0,0 1,0-1,-1 1,2 5,0 5,2 0,0 0,1-1,1 0,0-1,2 0,0 0,0-1,1 0,9 6,-9-9,1 1,-2 0,0 0,0 1,-1 1,-1-1,0 2,-2-1,1 1,-2 0,0 1,3 15,-7-11</inkml:trace>
  <inkml:trace contextRef="#ctx0" brushRef="#br0" timeOffset="6508.472">3428 790,'-27'-1,"-9"0,27 2,14 1,14 4,1 2,-1 0,-1 1,0 0,0 2,-1 0,1 1,8 5,0 0,20 7,-31-18,0 1,0-2,1 0,-1-1,1 0,0-2,8 1,-16-3,0 0,1 0,-1-1,0 0,1-1,-1 0,0 0,0-1,0 0,-1 0,1-1,-1 0,0 0,0 0,1-2,16-14,-1-1,-1-1,-1-1,15-21,-19 24,-17 19,1 1,-1-1,1 1,0-1,-1 0,1 1,-1-1,1 1,-1-1,1 0,-1 0,0 1,1-1,-1 0,0 0,0 1,1-1,-1 0,0 0,0 0,0 1,0-1,0 0,0 0,0 0,0 1,-1-1,1 0,0 0,0 0,-1 1,1-1,0 0,-1 1,1-1,-2 0,0 0,1 0,-1 0,0 0,0 0,0 0,0 1,0-1,0 1,0-1,0 1,0 0,-2 0,-11 0,1 1,-1 0,1 0,0 2,-24 7,2 2,0 1,0 2,-19 12,41-20,-19 10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7T06:40:19.966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789 1,'-42'3,"0"2,1 2,-1 2,2 1,-17 8,17-6,-5 0,-109 36,132-39,-1 0,2 2,-1 1,1 0,-10 9,13-7,0 1,0 1,2 0,0 1,-5 8,17-20,0 1,0 0,0 0,0 0,1 0,0 0,1 1,-1-1,1 1,1 0,-1 0,1 0,0 0,1 0,-1 0,1 0,1 0,-1 0,3 6,-1-7,0-1,1 0,-1 1,1-1,0 0,1-1,0 1,-1-1,1 1,1-1,-1-1,0 1,1 0,3 1,74 42,-70-42,12 8,2-2,-1-1,1-1,1-1,0-1,0-1,0-2,0 0,1-2,0-2,-1 0,1-2,-1 0,1-2,-1-1,0-2,-1 0,24-11,180-85,-110 46,-80 37,-2-2,-1-1,0-3,-2 0,-1-3,2-3,-30 26,1-1,-1 1,0-1,-1 0,1-1,-2 1,1-1,-1 0,0 0,0-1,-4 6,1 1,0-1,-1 0,1 0,-1 0,0 0,0 0,0 0,0 0,-1 0,1 0,-1 1,0-1,0 0,0 0,0 1,0-1,-1 0,1 1,-1-1,1 1,-1 0,0-1,0 1,0 0,0 0,-1 0,1 1,0-1,-1 0,1 1,-1 0,-9-6,0 2,0 0,-1 0,1 1,-1 0,0 1,0 1,-1 0,0 1,-34-4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7T06:40:31.796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1 138,'0'-2,"0"0,0 0,1 0,-1-1,1 1,0 0,0 0,0 0,0 0,0 0,0 1,0-1,0 0,1 0,-1 1,1-1,-1 1,2-1,3-3,0 0,1 1,-1 0,1 0,0 1,0-1,15-4,0 0,1 1,17-2,32-8,-53 11,1 1,-1 1,1 0,0 2,1 0,-1 1,0 1,1 1,0 1,216 34,11-10,-235-24,0 0,-1 0,1 2,-1-1,0 2,0 0,0 0,-1 1,1 0,-1 1,-5-3,-1-1,1 1,-1 1,0-1,0 1,0 0,-1 0,0 0,0 0,0 1,0 0,-1 0,0 0,0 0,-1 0,1 1,-2-1,1 1,0 5,-2-11,1 1,-2-1,1 0,0 1,0-1,0 0,0 0,-1 1,1-1,-1 0,1 0,-1 0,1 0,-1 1,0-1,1 0,-1 0,0 0,0 0,0 0,0-1,-1 2,-10 6</inkml:trace>
  <inkml:trace contextRef="#ctx0" brushRef="#br0" timeOffset="975.678">962 188,'50'18,"-26"-15,0-1,0-1,24-2,-41 0,0 1,1-1,-1-1,0 1,0-1,0 0,0-1,0 0,0 0,-1 0,1-1,-1 0,0 0,0 0,0-1,-6 4,1 1,-1 0,1 0,-1-1,1 1,-1-1,1 1,-1 0,1-1,-1 1,0-1,1 1,-1-1,0 1,1-1,-1 1,0-1,0 0,1 1,-1-1,0 1,0-1,0 1,0-1,0 0,0 1,0-1,0 1,0-1,0 0,0 1,0-1,-1 1,1-1,0 0,0 1,-1-1,1 1,0-1,-1 1,1-1,0 1,-1-1,1 1,-1 0,1-1,-1 1,1 0,-1-1,1 1,-1 0,1-1,-1 1,1 0,-1 0,0 0,1 0,-1-1,1 1,-1 0,-1 0,-1-1,1 1,0 0,-1 0,1 0,0 0,-1 0,1 0,0 1,-1-1,1 1,0-1,0 1,-1 0,1 0,0 0,-1 2,0-1,1 1,-1 0,1 0,-1 0,1 0,0 0,0 1,1-1,-2 3,2-4,1 1,-1-1,-1 0,1 1,0-1,0 0,-1 0,0 0,1 0,-1 0,0 0,0 0,0-1,0 1,0-1,0 1,0-1,-1 0,1 0,0 0,-1 0,1 0,-1 0,-20 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0T06:33:37.779"/>
    </inkml:context>
    <inkml:brush xml:id="br0">
      <inkml:brushProperty name="width" value="0.025" units="cm"/>
      <inkml:brushProperty name="height" value="0.025" units="cm"/>
      <inkml:brushProperty name="color" value="#FF0066"/>
      <inkml:brushProperty name="ignorePressure" value="1"/>
    </inkml:brush>
  </inkml:definitions>
  <inkml:trace contextRef="#ctx0" brushRef="#br0">1 592,'4'1,"0"1,-1 0,1 0,0 0,-1 0,1 0,-1 0,0 1,1 0,-1 0,-1 0,1 0,0 0,1 2,11 11,34 25,23 12,-22-17,28 28,-62-51,0 0,1-1,1-1,0 0,0-1,1-1,1-1,14 4,26 5,1-3,15 0,-35-7,-4 0</inkml:trace>
  <inkml:trace contextRef="#ctx0" brushRef="#br0" timeOffset="569.863">420 765,'-4'4,"-10"6,-7 9,-3 6,-7 3,-2 5,-4 1,1-1,1 2,4-1,1-1,3-3,5-2,3-1,0 2,3-3</inkml:trace>
  <inkml:trace contextRef="#ctx0" brushRef="#br0" timeOffset="1516.325">840 642,'-5'0,"4"4,6 1,5 5,7 0,7-2,9-2,3-2,4-5,3-8,3-6,1 0,2-3,1 3,-4-1,-1 3,-9 3</inkml:trace>
  <inkml:trace contextRef="#ctx0" brushRef="#br0" timeOffset="1832.029">988 863,'0'5,"8"-4,12-1,10-5,4-6,6-2,3-1,-1-4,1 2,-3-1,-4 3,-8 3</inkml:trace>
  <inkml:trace contextRef="#ctx0" brushRef="#br0" timeOffset="2496.508">1703 568,'3'118,"13"82,-14-174,-3-20,2-1,-1 1,1 0,-1 0,2 0,-1-1,1 1,1 3,-3-9,0-1,0 1,0 0,0 0,0 0,0-1,0 1,0 0,0 0,0 0,0-1,0 1,0 0,0 0,0-1,0 1,0 0,0 0,1 0,-1 0,0-1,0 1,0 0,0 0,0 0,1 0,-1 0,0-1,0 1,0 0,1 0,-1 0,0 0,0 0,0 0,1 0,-1 0,0 0,0 0,1 0,-1 0,0 0,0 0,0 0,1 0,-1 0,0 0,0 0,0 0,1 0,-1 0,0 0,0 0,0 1,1-1,-1 0,0 0,0 0,0 0,0 0,1 1,-1-1,0 0,0 0,0 0,0 1,0-1,0 0,0 0,5-18,-5-17,-1-1,-2 1,-1-2,-1-2,2-1,2-7,1 33,1 1,0-1,2 1,-1-1,2 1,-1 0,2 0,2-4,-2 6,0 1,1 0,0 0,0 1,1-1,1 2,0-1,0 1,0 0,1 1,0 0,1 0,-1 1,1 0,1 1,-1 0,1 0,0 1,0 1,0 0,0 0,0 1,1 1,-1 0,1 0,-1 1,6 1,-12-1,1 1,0 0,-1 0,1 1,-1-1,1 1,-1 0,0 1,1-1,-1 1,-1 0,1 1,0-1,-1 1,0 0,4 4,-2-1,0 1,0 0,-1 1,-1-1,1 1,-1 0,-1 0,0 0,2 7,1 17,-1-1,-1 1,-2 1,-1-1,-3 15,0 72,2-99</inkml:trace>
  <inkml:trace contextRef="#ctx0" brushRef="#br0" timeOffset="2816.356">1678 740,'9'-4,"14"-2,13-3,12-5,7 0,2 3,0-2,-2 2,-5 3,-8 2,-10 3</inkml:trace>
  <inkml:trace contextRef="#ctx0" brushRef="#br0" timeOffset="3180.425">1974 271,'-4'0,"-2"-4,9-1,8 0,11 0,5 7,11 1,4 1,2 0,-2-1,1-5,-3-2,-9-1</inkml:trace>
  <inkml:trace contextRef="#ctx0" brushRef="#br0" timeOffset="3587.9">2443 0,'0'5,"4"4,1 7,0 3,0 3,-2 3,-1 0,-1 5,-1 1,0 0,0-1,0-2,-1-1,1-2,0-4</inkml:trace>
  <inkml:trace contextRef="#ctx0" brushRef="#br0" timeOffset="5030.338">2837 222,'-2'0,"0"0,0 1,0-1,0 0,0 1,0-1,1 1,-1 0,0-1,0 1,1 0,-1 0,0 0,1 1,-1-1,1 0,-1 0,1 1,0-1,-2 2,0 2,1-1,-1 1,1 0,-1 0,2 0,-1 0,0 0,1 2,-2 8,0 1,2-1,0 1,0-1,2 10,19 145,11 16,-26-157,-6-28,1-1,0 1,0 0,0 0,0 0,1-1,-1 1,0 0,0 0,0 0,1-1,-1 1,0 0,1 0,-1-1,0 1,1 0,-1-1,1 1,0-1,-1 1,1 0,-1-1,1 1,0-1,0 1,11-16,11-53,-16 48,3-8,0-3,1 0,2 1,1 1,9-14,-18 35,1 1,-1-1,1 1,0 0,1 1,-1-1,1 1,1 1,-1-1,1 1,0 0,0 1,1 0,-1 0,1 1,0 0,-1 1,2 0,10-2,1 0,0 2,0 1,0 0,0 2,12 1,-26-1,1 0,-1 1,1-1,-1 1,0 1,0 0,0 0,0 0,0 1,-1-1,1 2,-1-1,0 1,-1 0,1 0,-1 1,0-1,0 1,1 3,-1-2,-1-1,0 1,-1 0,1 0,-1 0,-1 1,1-1,-1 1,-1-1,1 1,-1 0,-1 0,1 5,-2-7,0-1,-1 1,1-1,-1 1,0-1,-1 0,1 1,-1-1,0-1,0 1,0 0,-1-1,0 1,0-1,0 0,0-1,-1 1,1-1,-2 1,-15 10,-1-1,-1 0,0-2,-1-1,0-1,0 0,-1-2,-7 0,-56 10,-63 3,132-17,-9 0,1 0,-1-2,0 0,0-2,1-1,-1-2,1 0,-1-2,-6-3,0-5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0T06:39:23.909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0 114,'0'4,"9"2,6-1,10 0,8-2,7-1,2-5,1-7,7-5,6-4,-5-4,9 3,2 0,-4 3,-12 6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7T06:40:56.997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4020 1540,'4'0,"-2"-4,-3-2</inkml:trace>
  <inkml:trace contextRef="#ctx0" brushRef="#br0" timeOffset="589.264">4020 1417,'-10'49,"1"-12,6-14,1 1,1 0,1-1,1 1,3 15,-3-33,0 0,1 0,-1 0,1-1,1 1,-1 0,1-1,0 0,0 1,1-1,1 1,-3-3,1-1,-1 1,1-1,0 0,0 0,0 0,0-1,0 1,0-1,0 1,1-1,-1 0,1 0,-1-1,0 1,1-1,-1 0,1 1,-1-1,2-1,3 0,0-1,0 1,0-2,-1 1,1-1,-1 0,0-1,0 0,0 0,0 0,-1-1,1 0,-1 0,-1 0,2-2,11-12,-1-1,0-1,12-20,-2-7,-22 37,0 0,1 0,1 1,0 0,4-5,-10 15,-1 0,0 0,0-1,0 1,1 0,-1 0,0 0,0 0,0 0,1 0,-1 0,0 0,0 0,1 0,-1 0,0 0,0 0,1 0,-1 0,0 0,0 0,1 0,-1 0,0 0,0 0,0 0,1 0,-1 0,0 0,0 1,0-1,1 0,-1 0,0 0,0 0,0 1,0-1,1 0,-1 0,0 0,0 1,0-1,0 0,0 0,0 1,0-1,0 0,0 0,0 0,0 1,1-1,-1 0,-1 0,1 1,0-1,0 0,0 0,0 1,0-1,0 0,0 0,2 21,-1-17,0 11,1 0,1 1,0-1,1-1,1 1,1 0,0-1,0 0,3 3,-6-13,-1 0,1 0,-1-1,1 1,0-1,0 1,1-1,-1 0,1 0,0 0,-1-1,1 1,0-1,1 0,-1 0,0-1,0 1,1-1,-1 0,1 0,-1 0,1-1,0 1,-1-1,1 0,0-1,-1 1,1-1,-1 0,1 0,-1 0,5-2,3-3,0 1,0-2,0 0,-1 0,0-1,0-1,-1 0,0 0,0-1,-1 0,-1 0,0-1,3-6,-1 2,0-2,-1 1,-1-2,-1 1,0-1,-1 0,-1 0,-1 0,1-8,-4 22,-1 0,1-1,-1 1,1-1,-1 1,-1 0,1-1,-1 1,1 0,-1 0,0-1,-1 1,1 0,-1 0,0 0,0 0,0 0,0 1,-1-1,0 1,1-1,-1 1,0 0,-1-1,-14-6</inkml:trace>
  <inkml:trace contextRef="#ctx0" brushRef="#br0" timeOffset="1512.488">3847 1145,'0'0,"0"0,0 0,0 0,0-1,0 1,-1 0,1 0,0 0,0 0,0-1,-1 1,1 0,0 0,0 0,-1 0,1 0,0 0,0 0,-1 0,1 0,0 0,0 0,-1 0,1 0,0 0,0 0,0 0,-1 0,1 0,0 0,0 0,-1 0,1 0,0 1,0-1,0 0,-1 0,1 0,0 0,0 0,0 1,0-1,-1 0,1 0,0 0,0 1,0-1,0 0,0 0,0 1,-1-1,-13 12,13-11,-31 30,2 2,-4 8,-42 45,-17 9,-159 154,250-248,-4 4,-1 1,1 0,0 0,0 1,1 0,0 0,0 0,4-5,0-1,1 1,-1 0,1-1,-1 1,1 0,-1 0,1-1,0 1,0 0,0 0,0-1,0 1,0 0,1 0,-1-1,0 1,1 0,-1-1,1 1,0 0,0-1,0 1,-1-1,1 1,1-1,-1 0,0 1,0-1,0 0,1 0,-1 0,1 1,-1-2,1 1,-1 0,1 0,10 5,-1 0,1-1,1 0,-1-1,1 0,-1-1,1-1,0 0,0-1,0 0,3-1,28 0,0-2,31-5,-44 1,1-1,-1-1,0-1,7-6,-6 3</inkml:trace>
  <inkml:trace contextRef="#ctx0" brushRef="#br0" timeOffset="2065.542">2565 2132,'-2'0,"1"0,-1 0,1-1,-1 1,1-1,-1 1,1-1,-1 0,1 1,0-1,-1 0,1 0,0 0,0 0,0 0,-1 0,1-1,0 1,0 0,1 0,-1-1,0 1,0-1,1 1,-1-1,1 1,-1-1,1 1,0-1,-1 1,1-1,0 1,0-1,0 0,0-4,-1 0,1 1,0-1,1 0,0 1,-1-1,2 1,-1-1,1 0,12-23,2 0,1 1,1 1,1 1,1 1,9-7,-1-1,-1-2,-1 0,1-7,-17 25,1-1,-1-1,0 0,-2 0,0-1,0-2,-8 4,-11 23,-13 29,17-17,1-1,0 1,1-1,1 1,1 1,1-1,0 1,0 6,3-13,-1 0,1-1,1 1,0 0,0-1,1 1,1-1,0 0,0 0,1 0,0 0,0-1,1 0,2 2,1 2,1-1,1 0,0 0,1-1,0-1,0 0,1 0,0-1,15 7,-5-5</inkml:trace>
  <inkml:trace contextRef="#ctx0" brushRef="#br0" timeOffset="2606.074">5599 800,'-242'262,"-26"25,247-266,-65 67,85-87,0 0,0 0,-1 1,1-1,0 1,0-1,0 1,1-1,-1 1,0 0,1-1,-1 1,1 0,-1 0,1-1,0 1,0 0,0 0,0-1,0 1,0 0,0 0,0 0,1-1,-1 1,1 1,1-1,0 1,0-1,0 1,0-1,0 0,0 1,1-1,-1-1,1 1,-1 0,1-1,0 1,0-1,1 1,11 4,0-1,0-1,1-1,-1 0,13 1,-9-3,-1-1,1-1,-1 0,0-1,1-1,15-5,-4-1</inkml:trace>
  <inkml:trace contextRef="#ctx0" brushRef="#br0" timeOffset="3095.875">5623 1244,'-2'-1,"0"1,-1-1,1 0,0 0,0 0,0-1,0 1,0 0,0-1,1 1,-1-1,0 0,1 0,-1 1,1-1,0 0,0 0,-1-1,-20-37,20 37,1 0,0 0,0-1,0 1,0 0,1-1,-1 1,1-1,0 1,0 0,0-1,0 1,1-1,-1 1,1 0,0-1,0 1,0 0,0 0,2-2,0-1,1 1,0-1,0 1,0 0,1 1,0-1,0 1,0 0,0 0,4-2,13-6,1 0,-1 2,2 0,-1 2,9-1,-15 3,0 1,1 0,-1 0,1 2,-1 0,5 1,-19 2,0-1,0 1,0 0,-1 0,1 0,0 1,0-1,-1 1,1-1,0 1,-1 0,1 0,-1 0,1 0,-1 1,1-1,-1 1,0-1,0 1,1 0,-1 0,-1 0,1 0,0 0,0 0,-1 1,1-1,-1 0,0 1,0-1,0 1,0 0,0-1,0 1,0 2,-1 1,0 1,0-1,-1 1,0-1,0 1,0-1,-1 0,1 1,-2-1,1 0,-1 0,0-1,0 1,0 0,-1-1,-1 2,-14 17,-1 0,-22 19,23-23,-56 54,-37 40,111-113,0 0,1 0,-1-1,0 1,0 0,0 0,1 0,-1 0,0 1,1-1,-1 0,1 0,-1 0,1 0,0 1,-1-1,1 0,0 0,0 1,0-1,0 0,0 0,0 1,0-1,0 0,1 0,-1 1,1 0,1-1,-1 0,0 0,1 1,-1-1,0 0,1 0,-1 0,1 0,0-1,-1 1,1 0,0-1,-1 1,1-1,0 1,0-1,12 2,0 0,0-1,0-1,6-1,35-4,0-3,-1-2,-1-3,50-18,-57 17</inkml:trace>
  <inkml:trace contextRef="#ctx0" brushRef="#br0" timeOffset="4931.647">1 480,'69'-3,"-1"-3,26-8,-11 2,22 3,-75 10,-1 1,0 2,1 1,-1 1,-1 1,1 2,3 3,7 1,0-2,0-2,18 2,13-3,-20 0,0-2,0-3,0-2,1-2,34-5,15-6,0 5,0 5,9 4,23-1,49-8,-177 6,410-46,-224 23,-111 17,1-4,-1-3,5-6,-25 7,0 2,1 3,0 3,55 2,-55 1,-5-1,-1-3,0-1,0-3,-1-3,0-2,14-7,130-41,-128 44,-1-3,0-3,29-18,-26 10,42-12,-65 26,-25 10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7T06:41:27.628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0 765,'36'-2,"1"-2,-1-1,32-9,-29 5,2 2,36-2,-40 5,0-2,-1-1,1-1,-2-3,7-3,-8 3,0 0,2 2,-1 2,1 1,20 1,-19 5,-1 3,14 2,-21 0,1-3,0 0,0-2,4-1,153-11,136 11,60-1,-312-5,33-8,-38 4,51 0,-76 11,1 3,22 4,58 3,-21-13,81-13,-179 15,50-2,0 3,0 1,0 3,28 7,-76-10,220 20,-184-17,1-3,0-1,-1-2,35-6,-13 1,39 2,-44 6,-31-1</inkml:trace>
  <inkml:trace contextRef="#ctx0" brushRef="#br0" timeOffset="342.723">3453 469,'-19'1,"13"0,1-1,-1 1,1-1,-1 0,1-1,-1 1,1-1,-1 0,1-1,-1 1,1-1,0 0,-2-1,7 2,-1 1,1 0,0 0,0-1,0 1,0 0,-1 0,1-1,0 1,0 0,0-1,0 1,0 0,0-1,0 1,0 0,0-1,0 1,0 0,0 0,0-1,0 1,0 0,0-1,0 1,0 0,1-1,-1 1,0 0,0 0,0-1,0 1,1 0,-1 0,0-1,0 1,1 0,-1 0,16-13,18-4,0 3,1 2,0 1,0 2,1 1,0 2,1 1,-1 2,1 2,-1 1,33 5,-61-3,-1 0,1 0,-1 0,0 1,0 0,0 1,0 0,-1 0,1 0,-1 1,0 0,0 0,-1 0,0 1,0 0,2 2,3 7,0 0,-1 1,0 0,-1 1,-1-1,1 8,-6-22,-2 1,1-1,0 1,0-1,-1 1,1 0,-1-1,0 1,0 0,0-1,0 1,-1 0,1-1,-1 1,1 0,-1-1,0 1,0-1,0 1,0-1,0 0,-1 1,1-1,-1 0,0 0,1 0,-1 0,0 0,0 0,0-1,0 1,-1-1,1 1,0-1,-1 0,1 0,-12 5,0-1,0 0,0-1,-1-1,1 0,-2-1,8-1,-36 6</inkml:trace>
  <inkml:trace contextRef="#ctx0" brushRef="#br0" timeOffset="1143.097">148 617,'1'8,"0"0,0-1,1 1,0-1,0 0,1 1,-1-1,2 0,-1-1,1 1,0-1,4 6,-5-9,-1 1,1 0,0-1,1 0,-1 1,1-1,-1-1,1 1,0 0,0-1,0 0,0 0,0 0,1 0,-1-1,0 0,1 0,-1 0,1 0,0-1,-1 0,1 0,3 0,-4-1,0 0,0 0,0-1,0 0,-1 1,1-1,0-1,-1 1,1 0,-1-1,0 0,0 0,0 0,0 0,-1 0,1 0,-1-1,0 1,0-1,0 0,0 1,-1-1,1 0,-1 0,0 0,0-3,1 2,-1-1,0 1,-1-1,1 1,-1-1,0 1,0-1,-1 1,1 0,-1-1,0 1,-1-1,0 1,1 0,-2 0,1 0,0 0,-1 0,-2-3,4 8,1-1,-1 0,1 1,0-1,-1 1,1-1,-1 1,1-1,-1 1,1-1,-1 1,1 0,-1-1,0 1,1 0,-1 0,0-1,1 1,-1 0,0 0,1 0,-1 0,0 0,1 0,-1 0,0 0,1 0,-1 0,0 0,1 0,-1 0,0 0,0 1,-12 20,4 32,10-47,-1 1,1-1,-1 1,2-1,-1 0,1 1,0-1,1 1,8 15</inkml:trace>
  <inkml:trace contextRef="#ctx0" brushRef="#br0" timeOffset="2159.494">1381 642,'-7'-8,"-11"-12,20 17,15 8,1 2,-10-3,0-1,0 1,1-2,-1 1,1-1,0-1,1 1,-8-2,-1 0,1 0,0-1,0 1,-1 0,1-1,0 1,0-1,-1 1,1-1,-1 0,1 0,0 1,-1-1,1 0,-1-1,0 1,1 0,-1 0,0-1,0 1,0 0,0-1,0 1,0-1,0 0,0 1,-1-1,1 1,-1-1,1 0,-1 0,0 1,1-1,-1 0,0 0,0 0,0 0,0-1,0 0,0-1,0 1,-1-1,1 1,-1 0,0-1,0 1,0 0,0-1,-1 1,2 2,-1 0,1 0,-1-1,0 1,1 0,-1 0,0 0,1 1,-1-1,0 0,0 0,0 0,0 0,0 1,0-1,0 0,0 1,0-1,0 1,0 0,-1-1,1 1,0 0,0-1,0 1,-1 0,1 0,0 0,0 0,0 0,-1 0,1 1,0-1,0 1,-1 0,1 0,0 0,0 0,0 0,0 0,0 0,1 0,-1 0,0 0,0 1,1-1,-1 0,1 1,-1-1,1 0,0 1,-1-1,1 0,0 1,0-1,0 1,0-1,0 1,0-1,0 0,1 1,-1-1,0 1,1-1,-1 0,1 0,-1 1,1-1,-1 1,1-1,-1 1,0-1,1 1,-1-1,1 1,-1-1,1 0,0 1,-1-1,1 0,0 1,0-1,0 0,0 0,0 0,1 0,-1 0,0 0,0 0,1 0,-1 0,0-1,1 1,-1-1,1 1,-1-1,1 1,-1-1,1 0,0 1,-2-2,1 1,0 0,-1 0,1-1,-1 1,1 0,0-1,-1 1,1-1,-1 1,1-1,-1 1,1-1,-1 1,1-1,-1 1,0-1,1 1,-1-1,0 0,1 1,-1-1,0 0,0 1,0-1,0 0,0 1,1-1,-1 0,0 0,-1 1,1-1,0 0,0 1,0-1,-1-2,1 1,-1-1,0 1,0-1,0 1,0-1,-1 1,1 0,-1-1,-1 0,2 1,0 1,0-1,-1 1,1-1,-1 1,1 0,-1 0,1 0,-1 0,0 0,0 0,1 0,-1 1,0-1,1 1,1 0,-1 0,0 0,0 0,1 0,-1 0,0 0,1 0,-1 1,0-1,1 0,-1 0,1 1,-1-1,0 0,1 1,-1-1,1 0,-1 1,1-1,-1 1,1-1,-1 1,1-1,0 1,-1 0,1-1,0 1,-1-1,1 1,0 0,0-1,0 1,-1 0,1-1,0 1,0 0,0 3,1-1,-1 0,1 1,-1-1,1 0,0 1,0-1,0 0,1 0,-1 0,1 0,0 0,0 0,0 0,0-1,0 1,0-1,1 1,1 1,15 13</inkml:trace>
  <inkml:trace contextRef="#ctx0" brushRef="#br0" timeOffset="4800.537">641 297,'6'4,"1"0,-2 0,1 0,0 1,-1 0,0 0,0 1,0-1,-1 1,1 1,39 69,-27-46,-8-14,11 18,-15-23,-7-11,-34-33,-1 2,-2 2,-39-23,72 48,0 1,-1-1,0 1,0 0,0 1,0 0,0 0,0 0,-1 1,1 0,0 1,-1-1,1 1,-1 1,1-1,-1 1,1 1,0-1,0 1,0 1,0-1,0 1,0 0,-9 6,1 1,0 1,0 0,1 0,1 2,0-1,1 2,-9 12,-4 4,2 1,-4 11,20-31,0 1,2 0,-1 0,2 0,-1 1,2-1,0 1,-1 9,3-20,1 0,0 1,0-1,1 0,-1 1,0-1,1 0,-1 0,1 0,0 1,0-1,0 0,0 0,0 0,0 0,1 0,-1-1,0 1,1 0,0 0,-1-1,1 1,0-1,0 0,0 1,0-1,0 0,0 0,0 0,0-1,0 1,1 0,-1-1,0 1,22 4</inkml:trace>
  <inkml:trace contextRef="#ctx0" brushRef="#br0" timeOffset="6139.383">814 519,'6'6,"1"0,0 0,1 0,-1-1,1 0,0-1,1 1,1-1,-9-3,1-1,-1 1,1-1,0 0,-1 1,1-1,0 0,0 0,-1 0,1 0,0 0,-1 0,1-1,0 1,-1-1,1 1,0-1,-1 1,1-2,0 1,0-1,-1 1,1-1,-1 0,1 0,-1 1,0-1,0 0,0 0,0 0,0-1,0 1,0 0,-1 0,1 0,-1-1,0 1,0 0,1 0,-1-2,-1 1,1 0,0 1,-1-1,0 0,1 0,-1 0,0 0,0 0,-1 0,1 1,-1-1,1 1,-1-1,0 1,0 0,0-1,0 1,0 0,-1 0,1 0,-1 1,1-1,-1 1,1-1,-1 1,0 0,0 0,0 0,0 0,1 1,-3-1,-2-1,1 0,-1 1,0 0,1 0,-1 0,0 1,0 0,0 0,0 1,1 0,-1 0,0 1,1 0,-2 0,3 1,1 0,-1 1,1-1,0 1,0 0,1 0,-1 0,1 0,0 0,0 1,0 0,0 0,1-1,0 1,0 1,1-1,-1 0,1 0,0 1,0-1,1 2,-7 22,1-11</inkml:trace>
  <inkml:trace contextRef="#ctx0" brushRef="#br0" timeOffset="8756.315">839 0,'4'0,"6"0,9 0,6 0,7 5,2 4,0 2,-2 3,-2 3,-3 3,-5-2</inkml:trace>
  <inkml:trace contextRef="#ctx0" brushRef="#br0" timeOffset="10325.915">518 297,'17'-15,"-1"2,2 0,0 1,1 0,6-2,-8 5,82-43,40-11,-86 39,-44 21,0 0,1 0,-1 1,1 0,0 0,-1 1,1 1,0-1,0 2,-1-1,1 1,0 1,0 0,8 3,-13-4,1 1,-1 0,0 0,0 0,0 1,0 0,0 0,-1 0,1 0,-1 1,0-1,0 1,0 0,-1 1,1-1,-1 1,0-1,0 1,-1 0,1 0,-1 0,0 0,-1 1,1-1,-1 1,0 2,5 62,-5-41,1 0,1 0,2-1,4 13,-2-25,0 0,1 0,0 0,1-1,1 0,27 48,-33-55,1 5,1-1,0 1,1-1,0-1,1 1,1-1,1 1,-48-68,23 40</inkml:trace>
  <inkml:trace contextRef="#ctx0" brushRef="#br0" timeOffset="10926.305">1184 395,'13'22,"1"0,1 0,1-1,1-1,1-1,1-1,0 0,22 14,-40-30,2-1,-1 1,0-1,0 0,0 0,1 0,-1 0,0 0,1-1,-1 1,1 0,-1-1,1 0,-1 0,1 0,-1 0,1 0,-1 0,1-1,1 0,-2 1,-1-1,1 0,0 0,-1 0,1 0,-1-1,0 1,1 0,-1-1,0 1,0-1,0 1,0-1,0 1,0-1,0 0,-1 1,1-1,0 0,-1 0,0 1,1-1,-1 0,0 0,0 0,0 0,0 1,0-3,0 1,-1 1,1-1,0 1,-1-1,1 1,-1-1,1 1,-1 0,0-1,0 1,-1 0,1 0,0-1,-1 1,1 0,-1 0,0 1,1-1,-1 0,0 0,0 1,0-1,0 1,-1 0,1 0,0 0,0 0,-1 0,1 0,-1 0,1 1,-1-1,1 1,-2 0,-3-1,0 1,0-1,0 2,0-1,0 1,0 0,0 1,0-1,0 1,0 1,-4 2,-25 15,5 2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7T06:41:56.983"/>
    </inkml:context>
    <inkml:brush xml:id="br0">
      <inkml:brushProperty name="width" value="0.05" units="cm"/>
      <inkml:brushProperty name="height" value="0.05" units="cm"/>
      <inkml:brushProperty name="color" value="#FFC114"/>
      <inkml:brushProperty name="ignorePressure" value="1"/>
    </inkml:brush>
  </inkml:definitions>
  <inkml:trace contextRef="#ctx0" brushRef="#br0">186 805,'-1'-13,"1"8,9 7,6 3,53 14,-39-13,0 2,0 1,-1 2,-1 0,1 2,-2 1,0 1,16 12,-19-9,1-2,0 0,1-2,1 0,1-2,23 7,10 0,0-3,42 6,-75-18,0-1,-1-1,1-1,0-2,0 0,-1-2,1-1,-1-1,0-1,0-2,0 0,-1-2,-1-1,1 0,2-4,34-16,-25 13,0-2,21-15,-45 26,0 0,0-1,-1-1,-1 0,1 0,-2-1,0-1,7-12,-8 11,-1-1,0 0,-2-1,0 1,0-1,-2 0,0 0,0-1,-2 1,0-1,-1 1,-1-1,0 1,-1 0,-1-1,0 1,-1 0,-1 1,-1-1,0 1,-1 0,0 0,-2 1,-3-5,-16-17,1-2,-2 2,-2 1,-1 2,-1 0,-9-3,16 18,-2 1,1 2,-2 0,0 2,0 2,-1 0,-1 2,-20-3,-9 1,0 3,0 3,-1 2,-4 3,-55-6,96 2,1 2,-1 0,1 2,-1 1,1 1,0 0,-1 2,1 1,1 1,-2 1,10-2,-46 19,0 2,-19 14,60-29,0 2,0 0,1 1,1 0,0 2,1 0,1 1,-8 11,10-11,0 1,2 0,0 1,1 0,1 1,0 0,2 1,4-10,0 0,1 0,1 0,0 0,0 0,1 1,1-1,0 0,0 0,1 0,0 0,1 0,0 0,3 4,13 36,4 11,2-1,8 9,-26-60,0 1,1-2,0 1,0-1,1 0,0-1,1 0,0 0,0-1,0 0,1-1,0 0,1-1,-1 0,1-1,0 0,3 0,33 7,1-1,1-3,32 1,-74-7,54 1,0-3,1-2,9-5,-49 6,17-2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7T06:42:02.651"/>
    </inkml:context>
    <inkml:brush xml:id="br0">
      <inkml:brushProperty name="width" value="0.05" units="cm"/>
      <inkml:brushProperty name="height" value="0.05" units="cm"/>
      <inkml:brushProperty name="color" value="#FFC114"/>
      <inkml:brushProperty name="ignorePressure" value="1"/>
    </inkml:brush>
  </inkml:definitions>
  <inkml:trace contextRef="#ctx0" brushRef="#br0">327 167,'0'4,"-4"6,-1 5,0 5,-4 2,0 3,15-4,9-1,8-4,3-8,6-11,1-8,0-7,-2-9,-6-3,-7 2</inkml:trace>
  <inkml:trace contextRef="#ctx0" brushRef="#br0" timeOffset="486.771">525 118,'-6'6,"0"1,1-1,-1 1,2 1,-1-1,1 1,0-1,0 1,1 0,0 1,1-1,0 0,0 1,1 0,0-1,0 1,1 3,0-7,1 0,-1 1,1-1,0 0,0 0,1 0,0 0,0 0,0 0,0 0,1 0,0-1,0 0,0 1,0-1,1 0,-1 0,1-1,0 1,1-1,-1 0,0 0,1 0,0-1,-1 1,1-1,0 0,1 0,8 1,0 1,1-2,-1 0,1 0,-1-2,1 1,0-2,-1 0,1-1,-1 0,0-2,10-2,14-6,-1-2,0-2,-1-1,1-2,-23 11,0-1,0 0,-1 0,0-2,0 0,-1 0,-1-1,0 0,1-3,-9 12,-1 0,0 0,0 0,0-1,0 1,-1-1,1 1,-1-1,0 1,0-1,0 0,0 0,-1 0,1 1,-1-1,0 0,0 0,-1 0,1 0,-1 1,0-1,0 0,0 1,0-1,-1 0,1 1,-1-1,0 1,0 0,0 0,-1 0,1 0,-1 0,1 0,-1 1,0-1,0 1,0 0,-1-1,-2 0,-8-5,0 0,-1 1,0 1,-1 0,1 1,-5 0,-14-4</inkml:trace>
  <inkml:trace contextRef="#ctx0" brushRef="#br0" timeOffset="1028.011">1437 315,'0'-1,"-1"-1,1 0,-1 1,0-1,0 1,0-1,0 1,0-1,0 1,0-1,0 1,-1 0,1 0,0 0,-1 0,1 0,-1 0,1 0,-1 0,0 0,1 1,-1-1,0 1,0-1,-43-10,37 10,0 1,0 0,1 0,-1 1,0 0,0 1,1 0,-1 0,1 0,0 1,0 0,0 0,0 1,0 0,1 0,-1 1,1 0,-4 4,2-1,0 0,0 0,1 1,0 1,1-1,0 1,1 0,0 0,0 1,1 0,0-1,-1 7,5-14,-1 0,0 1,1-1,0 0,-1 1,1-1,1 1,-1-1,0 0,1 1,0-1,0 0,0 0,0 0,0 0,1 0,-1 0,1 0,0 0,1 1,1 1,0-1,0 0,1 0,-1-1,1 1,0-1,0 0,0 0,0-1,1 0,3 2,3 0,1-1,0 0,0-1,0 0,0-1,0 0,0-1,0-1,0 0,9-2,-7-1,0-1,-1 0,1-1,-2 0,1-1,0-1,-1 0,-1-1,9-8,-15 13,-1-1,0 0,0 1,0-1,-1-1,0 1,0-1,0 0,-1 1,0-2,0 1,0 0,-1-1,0 1,0-1,-1 1,0-1,0 0,0 0,-1 0,0 1,-1-8,-1 9,0 0,0-1,-1 1,1 0,-1 1,0-1,-1 0,1 1,-1 0,0 0,0 0,0 0,0 1,-1-1,0 1,1 0,-1 0,0 1,-1 0,1 0,-4-1,-8-4,-1 2,1 0,-1 1,1 1,-1 1,-4 0,14 1,1 1,0 1,0 0,-1 0,1 0,0 1,0 0,0 0,0 0,1 1,-1 0,1 1,0-1,-1 1,2 1,-1-1,0 1,1 0,0 0,0 0,0 1,1 0,0 0,0 0,1 0,-2 3,-5 19</inkml:trace>
  <inkml:trace contextRef="#ctx0" brushRef="#br0" timeOffset="1572.986">1807 808,'8'25,"-7"-24,0 1,0-1,0 0,-1 1,1-1,0 1,-1-1,1 1,-1 0,0-1,0 1,1-1,-1 1,0 0,0-1,-1 1,1 0,0-1,-1 2,0-3,1 0,-1 0,0 0,0-1,0 1,0 0,1 0,-1-1,0 1,0-1,1 1,-1 0,0-1,1 0,-1 1,0-1,1 1,-1-1,1 0,-1 1,1-1,-1 0,1 1,0-1,-1 0,1 0,0 0,-1 0,-14-26,4 3,1-1,1-1,1 1,2-1,0-1,2 1,0-1,2 0,2 0,0 1,1-1,6-25,-5 45,0 1,1 0,0 0,0 0,1 0,0 1,0-1,0 1,1 0,-1 0,1 0,0 1,1-1,-1 1,1 1,0-1,-1 1,2 0,-1 0,0 1,1 0,2-1,-6 2,1 0,0 0,0 0,0 0,0 0,0 1,0 0,0 0,0 0,0 0,0 1,0 0,0-1,0 1,0 1,-1-1,1 1,0-1,-1 1,1 0,-1 0,1 1,-1-1,0 1,0-1,0 1,-1 0,1 0,-1 0,1 1,-1-1,0 0,0 1,-1 0,1-1,-1 1,1 1,-1-2,0 1,0-1,-1 0,1 0,-1 0,0 0,0 0,0 0,0 1,-1-1,1 0,-1 0,0 0,0 0,0 0,0 0,0 0,-1 0,-1 1,0 1,-1 0,0-1,0 0,0 0,-1 0,1 0,-1 0,0-1,0 0,-3 1,-8 3,0 0,-1-1,1 0,-1-2,0 0,-17 2,23-5,-1 0,1-1,-1-1,-10-1,-9-3</inkml:trace>
  <inkml:trace contextRef="#ctx0" brushRef="#br0" timeOffset="2429.353">2177 94,'0'-1,"0"1,0 0,0-1,0 1,0 0,0 0,0-1,0 1,0 0,0 0,0-1,0 1,0 0,0 0,0-1,0 1,0 0,0-1,1 1,-1 0,0 0,0 0,0-1,0 1,1 0,-1 0,0 0,0-1,0 1,1 0,-1 0,0 0,0 0,0-1,1 1,-1 0,0 0,0 0,1 0,-1 0,11 7,7 17,-14-12,0-1,-2 1,1 1,-2-1,0 0,0 0,-1 1,0-1,-2 6,1-5,0 1,2-1,-1 0,1 1,1-1,0 0,3 8,-3-17,1 1,-1-1,1 0,0 0,0 0,0 0,0 0,1-1,-1 1,1-1,0 0,0 0,0-1,0 1,2 0,25 19,-32-17,-12-4,-13-3,-6-4,-20-2,0-3,-40-14,90 24,-1 0,1 1,0-1,0 0,0 0,0 0,0-1,0 1,0 0,0-1,1 1,-1-1,1 0,-1 1,1-1,-1 0,1 0,-1-1,2 2,0-1,0 1,0-1,0 1,0 0,0-1,0 1,1-1,-1 1,0 0,1-1,-1 1,1 0,0-1,-1 1,1 0,0 0,0 0,0-1,-1 1,1 0,0 0,1 0,-1 0,0 1,0-1,0 0,0 0,1 1,0-1,7-5,0 1,1 1,0-1,0 2,1-1,-1 1,0 1,11-1,93-7,-42 6,63-7,-103 10</inkml:trace>
  <inkml:trace contextRef="#ctx0" brushRef="#br0" timeOffset="4740.256">32 932,'-18'11,"5"-3,13-7,0-1,1 1,-1-1,0 0,1 1,-1-1,0 0,1 1,-1-1,0 0,1 0,-1 1,1-1,-1 0,1 0,-1 0,0 1,1-1,-1 0,1 0,-1 0,1 0,-1 0,1 0,-1 0,1 0,-1 0,1 0,-1 0,1 0,-1 0,0-1,1 1,60 2,0-2,-1-3,1-2,14-6,242-55,-1 0,180-36,-271 52,-162 40,1 2,0 4,58 3,-41 1,0-3,6-5,214-17,-276 23,-19 2,0 0,0 0,0 0,0-1,-1 0,1 0,0-1,-1 1,1-1,-1-1,1 1,2-3,-6 0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7T06:42:24.002"/>
    </inkml:context>
    <inkml:brush xml:id="br0">
      <inkml:brushProperty name="width" value="0.05" units="cm"/>
      <inkml:brushProperty name="height" value="0.05" units="cm"/>
      <inkml:brushProperty name="color" value="#FFC114"/>
      <inkml:brushProperty name="ignorePressure" value="1"/>
    </inkml:brush>
  </inkml:definitions>
  <inkml:trace contextRef="#ctx0" brushRef="#br0">0 42,'0'4,"0"10,0 7,0 8,0-1</inkml:trace>
  <inkml:trace contextRef="#ctx0" brushRef="#br0" timeOffset="546.723">370 17,'0'-4,"0"-6,4 7,2 9,0 3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7T06:42:22.714"/>
    </inkml:context>
    <inkml:brush xml:id="br0">
      <inkml:brushProperty name="width" value="0.05" units="cm"/>
      <inkml:brushProperty name="height" value="0.05" units="cm"/>
      <inkml:brushProperty name="color" value="#FFC114"/>
      <inkml:brushProperty name="ignorePressure" value="1"/>
    </inkml:brush>
  </inkml:definitions>
  <inkml:trace contextRef="#ctx0" brushRef="#br0">137 30,'-3'1,"1"1,0-1,0 0,0 1,0-1,0 1,0-1,0 1,0 0,1 0,-1 0,0 0,1 0,0 0,0 1,0-1,-1 1,-1 3,-12 20,0 0,3 1,0 1,1 0,2 0,1 1,1 0,2 0,-1 21,5-44,1-1,0 0,0 0,1 1,-1-1,1 0,0 0,0 0,1 0,0 0,0 0,0 0,0 0,1-1,0 1,0-1,0 0,0 0,1 0,0 0,-1 0,2 0,1-1,-1 1,1-1,0 0,0-1,0 1,0-1,1 0,-1-1,0 0,1 0,-1 0,1-1,0 1,-1-2,1 1,-1-1,7-1,0-1,0-1,-1 0,1 0,-1-2,0 1,-1-2,12-7,5-5</inkml:trace>
  <inkml:trace contextRef="#ctx0" brushRef="#br0" timeOffset="471.171">408 252,'-1'27,"1"-10,0-1,1 1,0-1,1 1,2 3,-3-15,1-1,-1 1,1 0,0 0,1-1,-1 1,1-1,0 0,0 0,0 0,1 0,-1 0,1-1,0 1,0-1,0 0,1 0,-1-1,1 1,3 1,1 0,0-1,0 0,1-1,-1 0,1 0,-1-1,1 0,-1 0,1-1,0-1,-1 0,1 0,-1 0,1-1,-1-1,0 0,0 0,0-1,0 0,-1 0,4-3,3-2,0-1,0-1,-1 0,-1-1,0 0,0-1,-1-1,-1 0,-1 0,0-1,6-12,-13 22,0 0,0 0,-1 0,0-1,0 1,0-1,-1 1,1-1,-2 0,1 1,0-1,-1 0,0 1,0-1,-1 0,0 0,0 1,0-1,-1 1,1-1,-1 1,-1-1,1 1,-1 0,0 0,0 0,0 1,-1-1,1 1,-1-1,0 1,-1 1,1-1,-1 0,1 1,-1 0,-1 0,-21-11</inkml:trace>
  <inkml:trace contextRef="#ctx0" brushRef="#br0" timeOffset="831.485">1049 80,'4'0,"14"0,13-4,9-2,6 0,4-2,1-1,1-2,0 0,-5-2,-10 1</inkml:trace>
  <inkml:trace contextRef="#ctx0" brushRef="#br0" timeOffset="832.485">1098 351,'-4'0,"7"0,11 0,12 0,10-4,11-6,6-5,7-5,1 2,-9 4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7T06:42:26.397"/>
    </inkml:context>
    <inkml:brush xml:id="br0">
      <inkml:brushProperty name="width" value="0.05" units="cm"/>
      <inkml:brushProperty name="height" value="0.05" units="cm"/>
      <inkml:brushProperty name="color" value="#FFC114"/>
      <inkml:brushProperty name="ignorePressure" value="1"/>
    </inkml:brush>
  </inkml:definitions>
  <inkml:trace contextRef="#ctx0" brushRef="#br0">433 123,'-9'7,"-2"11,-5 21,2 0,2 0,1 2,3-1,1 1,2 0,1 1,3 1,1-34,0 0,1 0,1 0,0 0,0 0,0 0,1-1,0 1,1-1,0 0,0 0,1 0,0-1,0 1,1-1,0 0,1 0,-4-4,1 1,0-1,0 0,0 0,0-1,0 1,0-1,1 0,-1 0,1 0,-1-1,1 0,0 0,-1 0,1 0,0-1,0 1,0-1,0-1,-1 1,1-1,0 1,0-1,0-1,-1 1,1-1,-1 0,1 0,-1 0,0 0,0-1,1 0,9-8,0 0,-1 0,0-1,-1-1,0 0,-1 0,-1-1,6-10,-9 13,-1-1,0 1,0-1,-1-1,-1 1,0-1,0 0,-1 0,-1 0,-1 0,1-6,-4 10,-2 17,1 24,4-26,1 1,0-1,1 0,-1 0,1 0,0 0,1 0,-1-1,1 0,0 0,1 0,-1 0,1 0,0-1,0 0,0 0,1 0,-1-1,1 0,0 0,0 0,0-1,0 1,2-1,-1 0,0 0,0-1,0 0,0 0,0 0,0-1,1 0,-1-1,0 1,0-1,0-1,0 1,0-1,0-1,-1 1,1-1,-1 0,1 0,-1-1,0 0,0 0,0-1,2-3,0 0,-1 0,0-1,0 0,-1 0,0 0,0-1,-1 0,-1 0,1-1,-2 1,1-1,-2 0,1 0,-1 0,-1 0,0-10,-1 13,0 1,-1 0,0-1,0 1,0 0,-1-1,0 1,-1 0,0 0,0 1,0-1,-1 1,0-1,0 1,0 0,-1 0,0 1,0 0,0 0,-1 0,0 0,0 1,0 0,-1 0,1 0,-1 1,0 0,-27-8,2 4</inkml:trace>
  <inkml:trace contextRef="#ctx0" brushRef="#br0" timeOffset="675.474">1271 222,'-4'0,"11"-4,13-2,11 1,9-4,10-4,5 0,2-1,-1 0,-6 0,-6 1,-3 0,-9 1</inkml:trace>
  <inkml:trace contextRef="#ctx0" brushRef="#br0" timeOffset="1124.006">1543 419,'4'0,"6"0,5 0,8-4,5-2,6-3,5-5,5 0,-1-2,-4 2,-8 4</inkml:trace>
  <inkml:trace contextRef="#ctx0" brushRef="#br0" timeOffset="1583.191">2406 0,'0'9,"-4"6,-2 5,1 4,-4 5,1 3,0 0,7-2,3-5</inkml:trace>
  <inkml:trace contextRef="#ctx0" brushRef="#br0" timeOffset="1584.191">2504 321,'4'4,"2"1</inkml:trace>
  <inkml:trace contextRef="#ctx0" brushRef="#br0" timeOffset="2079.734">3220 74,'0'4,"0"10,-9 2,-6 3,-1 3,-3 1,3-3</inkml:trace>
  <inkml:trace contextRef="#ctx0" brushRef="#br0" timeOffset="2596.821">14 814,'-2'1,"1"0,0 0,0 0,0 0,0 0,1 0,-1 0,0 1,0-1,1 0,-1 0,1 1,-1-1,1 1,-1-1,1 0,0 1,0-1,0 1,0-1,0 1,0-1,0 0,0 1,0-1,1 1,-1-1,1 2,1-1,0 1,-1-1,1 1,0-1,0 0,0 0,0 0,0 0,1 0,-1 0,1-1,-1 1,11 5,1 0,-1-1,1 0,13 2,2 0,1-2,0 0,1-3,-1 0,22-2,46-5,12-5,1 0,114-6,-1-10,-1-10,30-16,-44-3,168-70,-97 34,-46 15,-197 61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7T06:42:33.946"/>
    </inkml:context>
    <inkml:brush xml:id="br0">
      <inkml:brushProperty name="width" value="0.05" units="cm"/>
      <inkml:brushProperty name="height" value="0.05" units="cm"/>
      <inkml:brushProperty name="color" value="#FFC114"/>
      <inkml:brushProperty name="ignorePressure" value="1"/>
    </inkml:brush>
  </inkml:definitions>
  <inkml:trace contextRef="#ctx0" brushRef="#br0">1 503,'46'-1,"-5"0,-1 2,22 4,-48-3,-1 1,0 0,0 0,0 2,0-1,-1 2,0-1,0 2,7 4,46 36,-31-22,1-2,1-1,31 14,-9-7,45 31,-41-23,18 5,-56-32,1-1,0-1,0-1,0-1,1-2,0 0,0-2,20-1,44-3,82-13,-59 4,-35 4,125-8,1 8,-47 8,-1-8,1-7,75-19,-188 25,422-87,-421 81,-1-2,0-2,-2-2,0-2,36-24,51-26,-51 33,-2-2,-2-5,-2-2,41-37,-94 65,-1 0,0-2,-2 0,-1-1,0 0,-2-1,0-1,1-8,-13 31,0 1,0-1,0 0,0 0,-1 1,1-1,-1 0,1 0,-1 0,0 0,0 0,0 0,0 0,0 0,0 0,0 2,0-1,-1 1,1 0,0-1,-1 1,1-1,0 1,-1 0,1-1,0 1,-1 0,1 0,-1-1,1 1,0 0,-1 0,1 0,-1 0,1-1,-1 1,1 0,-1 0,1 0,-1 0,1 0,-1 0,1 0,-1 0,1 0,0 1,-1-1,1 0,-1 0,0 0,-3 2,0 0,0-1,0 1,1 1,-1-1,0 0,1 1,-1 0,1 0,0 0,-2 3,-73 86,-4-3,-4-4,-3-3,-4-5,-95 60,160-118,-1-2,0-1,-2-1,0-2,0-1,-1-1,-1-2,0-1,0-2,0-1,-15 0,13-5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7T06:42:56.279"/>
    </inkml:context>
    <inkml:brush xml:id="br0">
      <inkml:brushProperty name="width" value="0.05" units="cm"/>
      <inkml:brushProperty name="height" value="0.05" units="cm"/>
      <inkml:brushProperty name="color" value="#FFC114"/>
      <inkml:brushProperty name="ignorePressure" value="1"/>
    </inkml:brush>
  </inkml:definitions>
  <inkml:trace contextRef="#ctx0" brushRef="#br0">0 0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7T06:42:57.485"/>
    </inkml:context>
    <inkml:brush xml:id="br0">
      <inkml:brushProperty name="width" value="0.05" units="cm"/>
      <inkml:brushProperty name="height" value="0.05" units="cm"/>
      <inkml:brushProperty name="color" value="#FFC114"/>
      <inkml:brushProperty name="ignorePressure" value="1"/>
    </inkml:brush>
  </inkml:definitions>
  <inkml:trace contextRef="#ctx0" brushRef="#br0">0 10,'0'-4,"0"-2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0T06:39:24.303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5 109,'-4'4,"11"1,12 1,12-2,13-10,12-7,13-2,-5-3,3-2,-1-2,-8 3,-14 4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7T06:43:00.166"/>
    </inkml:context>
    <inkml:brush xml:id="br0">
      <inkml:brushProperty name="width" value="0.05" units="cm"/>
      <inkml:brushProperty name="height" value="0.05" units="cm"/>
      <inkml:brushProperty name="color" value="#FFC114"/>
      <inkml:brushProperty name="ignorePressure" value="1"/>
    </inkml:brush>
  </inkml:definitions>
  <inkml:trace contextRef="#ctx0" brushRef="#br0">0 0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7T06:44:47.309"/>
    </inkml:context>
    <inkml:brush xml:id="br0">
      <inkml:brushProperty name="width" value="0.05" units="cm"/>
      <inkml:brushProperty name="height" value="0.05" units="cm"/>
      <inkml:brushProperty name="color" value="#004F8B"/>
      <inkml:brushProperty name="ignorePressure" value="1"/>
    </inkml:brush>
  </inkml:definitions>
  <inkml:trace contextRef="#ctx0" brushRef="#br0">716 21,'14'-3,"-34"-4,-38-4,7 14,1 2,0 2,-48 13,65-13,-18 4,0-3,-2-2,32-4,-1-2,1 0,0-2,-1 0,1-1,-6-3,23 5,1 0,-1 0,0 0,0 1,0-1,0 1,0 0,0 0,0 0,-2 1,5 0,0-1,0 1,0 0,0 0,0 0,0 0,0 0,0 0,1 0,-1 0,0 0,1 0,-1 0,1 0,-1 0,1 1,-1-1,1 0,0 0,0 1,0-1,0 0,0 0,0 1,0-1,0 0,0 0,0 1,1-1,-1 0,0 0,1 0,-1 1,1-1,8 38,2 0,4 5,18 62,-14-30,-10-45,-1-1,-2 1,-1 0,-1 0,-2 0,-1 13,-2 0,3-1,2 0,3 15,1 5,-2 1,-4-1,-2 1,-3 2,0 58,5-11,-1-7,-5 25,-7-48,5-54,3-1,-1 24,7-11,1 0,2-1,3 0,0-1,11 25,-4-9,-15-49,1 1,0-1,0 0,0 0,1 0,-1-1,2 1,-1-1,0 1,1-1,0 0,0 0,1-1,0 1,-1-1,1 0,1 0,-1-1,0 1,1-1,0 0,0-1,0 1,0-1,0-1,0 1,0-1,1 0,5 0,16 2,-1-2,1-1,0-1,-1-1,1-1,21-7,-25 5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7T06:44:49.566"/>
    </inkml:context>
    <inkml:brush xml:id="br0">
      <inkml:brushProperty name="width" value="0.05" units="cm"/>
      <inkml:brushProperty name="height" value="0.05" units="cm"/>
      <inkml:brushProperty name="color" value="#004F8B"/>
      <inkml:brushProperty name="ignorePressure" value="1"/>
    </inkml:brush>
  </inkml:definitions>
  <inkml:trace contextRef="#ctx0" brushRef="#br0">271 7,'100'-3,"-43"0,0 3,0 2,0 2,51 11,-106-14,1 0,0-1,0 1,-1 0,1 0,-1 0,1 1,-1-1,1 1,-1-1,0 1,1 0,-1 0,0 0,-1 0,1 0,0 0,0 1,-1-1,1 0,-1 1,0 0,0-1,0 1,0 0,0-1,-1 1,1 0,-1 1,1 9,-2 0,1 0,-2 0,0-1,0 1,-2 3,-6 44,10-33,2 0,0 0,6 24,-3-19,-1 2,-1 12,-2-14,1 1,1-1,1 0,3 0,0 0,2-1,12 30,1 1,-4 2,-2 0,-3 1,22 86,-27-114,-1 1,-1 10,-3-20,1-1,1 0,1 0,2 0,4 8,-6-18,0 1,-1-1,-1 1,0 0,-1 0,-1 0,-1 0,-1 1,-1 12,-5 22,-2-1,-11 34,11-50,2 19,5-43,0 0,0 0,-2 0,-1 6,3-15,0 1,-1 0,1 0,-1-1,0 1,0-1,-1 0,1 0,-1 0,1 0,-1 0,0 0,0-1,0 1,-3 1,-11 6,-1-1,0-1,-1-1,0 0,0-2,0 0,-11 1,-44 5,-28-1,42-4,-62 6,-1-5,-81-7,164-2,9 0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7T06:44:51.999"/>
    </inkml:context>
    <inkml:brush xml:id="br0">
      <inkml:brushProperty name="width" value="0.05" units="cm"/>
      <inkml:brushProperty name="height" value="0.05" units="cm"/>
      <inkml:brushProperty name="color" value="#004F8B"/>
      <inkml:brushProperty name="ignorePressure" value="1"/>
    </inkml:brush>
  </inkml:definitions>
  <inkml:trace contextRef="#ctx0" brushRef="#br0">273 14,'0'0,"0"-1,0 1,0-1,0 1,0-1,0 1,0-1,0 1,0-1,0 1,0-1,0 1,0-1,1 1,-1-1,0 1,0-1,1 1,-1 0,0-1,0 1,1-1,-1 1,0 0,1-1,-1 1,1 0,-1 0,0-1,1 1,-1 0,1 0,-1 0,0 0,1 1,-1-1,0 1,0-1,1 1,-1-1,0 1,0-1,0 1,0-1,0 1,0-1,0 1,0-1,0 1,0-1,0 1,0 0,0-1,0 1,0-1,-1 1,1-1,0 0,0 1,-1-1,1 1,0-1,0 1,-1-1,1 0,-1 1,1-1,0 0,-18 28,-1-1,-1-1,-1-1,-2-1,-6 5,-6 6,-22 31,41-47,11-14,0 1,0 0,1 0,0 0,0 1,0 0,1-1,-1 4,3-9,1 1,0-1,0 0,0 0,-1 1,1-1,1 0,-1 1,0-1,0 0,0 0,1 1,-1-1,0 0,1 0,-1 0,1 0,0 1,-1-1,2 0,0 2,0-1,0 0,1-1,-1 1,1 0,-1-1,1 1,-1-1,1 0,0 0,0 0,2 1,7 1,1-1,-1 0,0-1,0 0,1-1,-1 0,0-1,1-1,-1 0,0 0,0-1,0-1,-1 0,3-1,12-6,-1-2,-1 0,1-2,-2 0,14-13,-36 27,1-1,-1 1,0 0,1 0,-1 0,1 0,-1 0,1 0,0 0,-1 1,1-1,0 0,0 1,-1 0,1-1,0 1,0 0,0 0,0 0,-1 0,1 0,0 0,0 1,0-1,-1 0,1 1,0 0,0 0,0 1,0 0,0 0,0 0,0 0,0 1,-1-1,1 0,-1 1,0-1,1 1,-1-1,0 1,-1 0,1-1,0 2,1 8,1 1,-2-1,0 1,0-1,-1 1,-1 0,-1 8,-6 19,3 0,0 7,5-26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7T06:44:55.153"/>
    </inkml:context>
    <inkml:brush xml:id="br0">
      <inkml:brushProperty name="width" value="0.05" units="cm"/>
      <inkml:brushProperty name="height" value="0.05" units="cm"/>
      <inkml:brushProperty name="color" value="#004F8B"/>
      <inkml:brushProperty name="ignorePressure" value="1"/>
    </inkml:brush>
  </inkml:definitions>
  <inkml:trace contextRef="#ctx0" brushRef="#br0">531 11,'36'-11,"-35"11,-1 0,0 0,0 0,0 0,0 0,1 0,-1 0,0 0,0 0,0 0,0 0,1 0,-1 0,0 0,0 0,0 0,0 0,1 1,-1-1,0 0,0 0,0 0,0 0,0 0,1 0,-1 0,0 1,0-1,0 0,0 0,0 0,0 0,0 1,0-1,0 0,1 0,-1 0,0 0,0 1,0-1,0 0,0 0,0 0,0 0,0 1,0-1,0 0,0 0,-1 0,1 0,0 1,-16 16,-28 15,-1-2,-10 4,-24 14,6-2,-59 40,114-73,1 2,1 0,0 0,0 2,-11 16,25-31,0 0,1 0,-1 0,1 0,-1 1,1-1,0 0,0 1,0-1,0 0,0 1,1-1,-1 1,1 0,0-1,-1 1,1-1,0 1,1 0,-1-1,0 1,1-1,-1 1,1-1,0 1,0-1,0 1,0-1,0 0,1 0,-1 1,1-1,-1 0,5 3,0 0,0 0,0-1,1 0,0 0,-1 0,1-1,0 0,1 0,5 1,-3-1,0 0,0-1,0 0,0-1,1 0,-1 0,0-1,0-1,1 0,-1 0,0-1,0 0,0 0,0-2,0 1,-1-1,1-1,9-5,0-2,-1 0,-1-1,0-1,0-1,-2 0,9-11,0-1,-17 17,0 1,0 1,1-1,1 1,-1 0,1 1,1 0,-1 1,1 0,0 0,1 1,2-1,-12 6,0-1,0 1,0-1,0 1,0 0,1 0,-1 0,0 0,0 0,0 0,0 0,1 0,-1 0,0 0,0 1,0-1,0 0,0 1,0-1,1 1,-1-1,0 1,-1 0,1-1,0 1,0 0,0 0,0 0,0-1,-1 1,2 2,-1 0,0-1,-1 1,1 0,0-1,-1 1,1 0,-1 0,0 0,0-1,0 1,-1 3,-1 12,-2 0,0 1,-6 14,7-26,-11 48,9-32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7T06:44:53.858"/>
    </inkml:context>
    <inkml:brush xml:id="br0">
      <inkml:brushProperty name="width" value="0.05" units="cm"/>
      <inkml:brushProperty name="height" value="0.05" units="cm"/>
      <inkml:brushProperty name="color" value="#004F8B"/>
      <inkml:brushProperty name="ignorePressure" value="1"/>
    </inkml:brush>
  </inkml:definitions>
  <inkml:trace contextRef="#ctx0" brushRef="#br0">0 78,'5'0,"8"0,8 4,8 2,3-1,1-1,3-1,-1-1,3-5,-2-2,-2-5,-3 0,-3 2,-5 1</inkml:trace>
  <inkml:trace contextRef="#ctx0" brushRef="#br0" timeOffset="475.259">567 251,'107'-99,"-61"49,-37 38,1 1,0 0,1 0,-1 1,2 0,0 1,0 1,12-7,-23 14,1 1,0-1,-1 0,1 1,0 0,-1-1,1 1,0 0,0 0,-1 0,1 0,0 0,0 0,-1 0,1 1,0-1,-1 1,1-1,0 1,-1 0,1 0,-1-1,1 1,0 1,1 0,0 1,-1 0,1 0,-1 0,0 0,0 0,0 1,0-1,0 1,-1-1,1 2,3 10,-2-1,1 1,-2 0,0 0,0 5,-3 122,0-112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7T06:44:52.676"/>
    </inkml:context>
    <inkml:brush xml:id="br0">
      <inkml:brushProperty name="width" value="0.05" units="cm"/>
      <inkml:brushProperty name="height" value="0.05" units="cm"/>
      <inkml:brushProperty name="color" value="#004F8B"/>
      <inkml:brushProperty name="ignorePressure" value="1"/>
    </inkml:brush>
  </inkml:definitions>
  <inkml:trace contextRef="#ctx0" brushRef="#br0">15 148,'0'-4,"-5"-2,-4-3,10 3,11 3,10 6,7 3,6 0,1-1,0-5,-8-3</inkml:trace>
  <inkml:trace contextRef="#ctx0" brushRef="#br0" timeOffset="501.795">434 222,'6'-1,"-1"0,1 0,-1 0,0-1,1 0,-1 0,0 0,0-1,0 0,2-1,48-36,-49 36,13-12,0-1,-1 0,0-2,-2 0,0-1,2-6,-17 25,-1 0,1-1,0 1,0 0,0-1,0 1,0 0,0 0,0 0,0 0,0 0,0 0,1 0,-1 0,0 0,1 1,-1-1,0 0,1 1,-1-1,1 1,-1 0,1-1,0 1,-1 1,0 0,1-1,-1 1,0 0,0 0,0 0,0 0,-1 0,1 0,0 0,0 0,-1 0,1 1,0-1,-1 0,1 0,-1 1,0-1,1 0,-1 1,0-1,3 15,-1 0,0 0,-2 0,1 1,-4 69,1-54,1 0,1 0,2 0,1-1,4 17,-1-27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7T06:44:56.470"/>
    </inkml:context>
    <inkml:brush xml:id="br0">
      <inkml:brushProperty name="width" value="0.05" units="cm"/>
      <inkml:brushProperty name="height" value="0.05" units="cm"/>
      <inkml:brushProperty name="color" value="#004F8B"/>
      <inkml:brushProperty name="ignorePressure" value="1"/>
    </inkml:brush>
  </inkml:definitions>
  <inkml:trace contextRef="#ctx0" brushRef="#br0">537 79,'2'-1,"-1"0,0 0,0 0,0 0,0 0,-1 0,1 0,0 0,0 0,-1-1,1 1,-1 0,1 0,-1-1,1 1,-1 0,0-1,0 1,0 0,-1 0,1 0,-1 0,0 0,1 0,-1 0,0 0,1 1,-1-1,0 0,0 0,0 1,0-1,1 1,-1-1,0 1,0-1,0 1,0 0,0-1,0 1,-1 0,1 0,-13-5,0 2,0 0,0 0,-1 1,1 1,-1 1,-8 0,-105 15,15-1,107-14,0 0,1 0,-1 0,0 1,1 0,-1 1,1-1,-1 1,1 0,0 0,-1 0,1 1,1 0,-1 0,0 0,1 1,-1 0,1 0,0 0,0 0,1 0,-1 1,1 0,0-1,0 1,0 0,1 1,-1 2,-3 2,1 1,1 1,-1-1,2 0,0 1,0 0,1 0,0 0,1 0,1 0,0 0,0 0,1 0,1 0,2 10,9 36,61 306,-33-184,-3-17,-28-119,2-1,9 19,-9-29,-1 0,-2 1,-2 0,3 26,-5 18,-6-55,2 0,1 0,1-1,0 1,2 0,1-1,0 0,2 0,5 9,-5-16,-1 0,0 0,-1 1,-1-1,3 17,-6-24,-1-1,-1 1,0 0,0 0,0-1,-1 1,0 0,-1-1,1 1,-1-1,-1 1,0-1,-3 6,-6 13,1-1,1 1,-1 9,8-23,0 0,1 0,1 0,0 0,0 0,1 0,1 0,2 12,-2-19,0-1,0 0,1 1,-1-1,1 0,0 0,1 0,-1 0,1 0,-1-1,1 1,0-1,1 1,-1-1,0 0,1 0,0-1,0 1,0-1,0 0,0 0,0 0,0 0,1-1,-1 0,1 0,-1 0,1 0,-1-1,4 0,3 1,0 0,0-1,0-1,0 0,0-1,0 0,-1 0,1-1,0 0,-1-1,0-1,3-1,11-9</inkml:trace>
  <inkml:trace contextRef="#ctx0" brushRef="#br0" timeOffset="618.285">340 424,'0'-3,"-3"-33,3 35,0 0,-1 0,1 0,0 0,0 0,-1 0,1 0,-1 0,1 0,-1 0,1 1,-1-1,0 0,1 0,-1 0,0 1,0-1,0 0,0 1,1-1,-1 0,0 1,0 0,0-1,0 1,0-1,0 1,0 0,-1 0,1-1,1 1,0 0,-1 0,1 0,-1 0,1 0,0 0,-1 0,1 0,0 0,-1 0,1 1,-1-1,1 0,0 0,-1 0,1 0,0 1,-1-1,1 0,0 0,0 0,-1 1,1-1,0 0,-1 1,1-1,0 0,0 1,0-1,0 0,-1 1,1-1,0 0,0 1,0-1,0 0,0 1,0-1,5 20,16 18,21 14,2-1,6 1,6 7,4 11,-14-23,-24-29</inkml:trace>
  <inkml:trace contextRef="#ctx0" brushRef="#br0" timeOffset="1001.077">661 399,'0'9,"-5"6,-4 5,-2 8,2 3,-3 5,2 4,-3 0,2 2,2-3,-1 1,1-2,-3-4,2-3,-3-3,2-5</inkml:trace>
  <inkml:trace contextRef="#ctx0" brushRef="#br0" timeOffset="1551.787">784 597,'5'8,"4"12,2 6,3 7,-1 6,-3 1,-3-2,-2-3,-3-4,-1-3,-1-2,-1-1,1 0,-1-5</inkml:trace>
  <inkml:trace contextRef="#ctx0" brushRef="#br0" timeOffset="2042.659">587 1559,'-4'4,"-2"10,1 6,1 5,1 1,5 2,7-1,6 4,4 1,3 3,3 0,0 2,1 0,0-3,-4-3,-7-7</inkml:trace>
  <inkml:trace contextRef="#ctx0" brushRef="#br0" timeOffset="2494.915">858 1706,'0'4,"-4"10,-10 11,-7 10,-3 7,-3 4,-5 0,4-5,1-5,2-4,5-3,-2-3,2-6</inkml:trace>
  <inkml:trace contextRef="#ctx0" brushRef="#br0" timeOffset="2495.915">1031 1755,'1'1,"1"-1,0 1,-1 0,1 0,-1 0,1-1,-1 1,1 1,-1-1,0 0,1 0,-1 0,0 1,0-1,0 1,0-1,0 1,0-1,-1 1,1-1,0 1,-1 0,13 39,-13-35,-1 0,1 0,-1-1,0 1,-1 0,1 0,-1 0,-1-1,1 1,-1-1,1 0,-4 4,-47 64,25-37,16-21,7-8,0-1,0 1,1 0,0 0,0 0,-1 3,5-9,-1 0,1 0,0 0,-1 1,1-1,0 0,0 0,0 1,0-1,0 0,0 1,0-1,1 0,-1 0,0 1,1-1,-1 0,0 0,1 0,0 0,-1 1,1-1,0 0,-1 0,1 0,0 0,0 0,0-1,0 1,0 0,0 0,0-1,0 1,0 0,1-1,-1 1,0-1,0 0,0 1,1-1,5 2,1-1,-1 0,0 0,0-1,1 1,-1-2,0 1,1-1,-1 0,0-1,0 1,0-1,0-1,5-2,27-11</inkml:trace>
  <inkml:trace contextRef="#ctx0" brushRef="#br0" timeOffset="3285.872">809 79,'-1'-1,"1"1,-1-1,0 1,1-1,-1 1,1-1,0 1,-1-1,1 0,-1 1,1-1,0 0,-1 1,1-1,0 0,0 1,0-1,-1 0,1 1,0-1,0 0,0 0,0 1,0-1,0 0,1 0,-1 1,0-1,0 0,0 1,1-1,-1 0,0 1,1-1,-1 0,2-1,0 0,0 0,0 1,1-1,-1 1,0-1,1 1,-1 0,1 0,-1 0,1 0,68-17,-67 18,21-5,0 1,1 2,-1 0,1 2,0 1,18 3,-36-3,0 0,-1 1,1 0,-1 0,0 1,1 0,-1 0,-1 1,1-1,0 2,-1-1,0 1,0 0,0 0,-1 0,1 1,-1 0,-1 0,1 0,-1 1,0 0,0 0,-1 0,0 1,31 100,-6 1,-4 1,6 86,-12-77,-15-89,-2 0,0 0,-2 0,-2 0,0 0,-6 18,-7 74,16-107,0 1,1 0,0-1,2 1,0-1,0 1,4 6,10 27,16 30,-15-40,-2 2,5 23,-16-39,-1-1,-2 1,-1 0,0 1,-2-1,-1 0,-1 0,-1-1,-1 1,-1 0,-12 70,17-78,1 0,1 0,0 0,1 0,1 0,0 0,1-1,1 0,7 16,-3-4,0-1,2 23,-10-45,-1 0,1 0,-1 0,0 0,-1 0,1 0,-1 0,0 1,0-1,-1-1,1 1,-1 0,0 0,0 0,-1-1,1 0,-1 1,0-1,-1 0,1 0,0 0,-1-1,0 1,0-1,0 0,0 0,-1-1,-2 2,-4 2,1-1,-1-1,0 0,-1-1,1 0,-1 0,1-1,-1-1,0 0,1 0,-1-1,0-1,-18-2</inkml:trace>
  <inkml:trace contextRef="#ctx0" brushRef="#br0" timeOffset="4230.698">1598 942,'-4'0,"11"4,13 2,11-1,13-1,8 0,7-3,2 1,-1-2,-2-4,-7-2,-12 0</inkml:trace>
  <inkml:trace contextRef="#ctx0" brushRef="#br0" timeOffset="4726.72">1746 1262,'-4'0,"3"5,13 4,15 2,9-1,8-3,5-2,2-2,-3-2,-1 0,-9-1</inkml:trace>
  <inkml:trace contextRef="#ctx0" brushRef="#br0" timeOffset="5863.007">2930 29,'16'-7,"-16"7,0-1,1 1,-1 0,0 0,0 0,0 0,0-1,1 1,-1 0,0 0,0-1,0 1,0 0,0 0,1 0,-1-1,0 1,0 0,0-1,0 1,0 0,0 0,0-1,0 1,0 0,0 0,0-1,0 1,0 0,0 0,0-1,-1 1,1 0,0 0,0-1,0 1,0 0,0 0,-1-1,1 1,0 0,0 0,0 0,0 0,-1-1,1 1,0 0,0 0,-1 0,1 0,0 0,0 0,-1-1,1 1,0 0,0 0,-1 0,1 0,0 0,-1 0,1 0,0 0,-14-3,-1 1,1 0,0 1,0 0,-1 1,1 1,-1 0,-4 2,-34 6,-33 12,5-2,48-12,0-2,0-1,-1-2,1-2,0 0,0-3,-1 0,1-2,1-2,-11-4,39 10,-1 0,0 0,-1 0,1 0,0 1,0 0,0 0,0 0,0 0,0 1,-1 0,1 0,0 1,1-1,-4 2,5-1,1-1,0 1,0-1,-1 1,1 0,0 0,1 0,-1 0,0 0,0 1,1-1,0 0,-1 1,1-1,0 1,0 0,0-1,0 1,1 0,-1-1,1 1,0 0,0 0,0 0,0-1,0 1,0 0,1 0,0 1,1 6,1 0,1 0,0 0,0 0,1 0,0-1,0 0,2 1,23 44,16 76,-3 11,3 6,-27-77,-3 2,-3 0,0 36,-2-19,4-2,6 11,-13-61,-1-1,-2 1,-2 0,-1 1,-2 16,-7 60,-6 12,8-79,-2 10,-3 28,2 79,7-138,0-1,-2 1,-1 0,-1-1,-1 0,-6 13,11-35,0 0,0 0,1 0,-1 0,0 0,1 0,0 0,0 0,0 0,0 0,0 0,0 0,1 0,0 0,-1 0,1 0,0 0,1-1,-1 1,0 0,1-1,-1 1,1-1,0 1,0-1,0 0,0 1,4 1,1 1,-1-1,1-1,0 1,0-1,0 0,0-1,0 0,0 0,6 1,5 0,0-1,0-1,0 0,0-1,1-1,10-2,17-5,44-12,-63 13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7T06:45:10.382"/>
    </inkml:context>
    <inkml:brush xml:id="br0">
      <inkml:brushProperty name="width" value="0.05" units="cm"/>
      <inkml:brushProperty name="height" value="0.05" units="cm"/>
      <inkml:brushProperty name="color" value="#004F8B"/>
      <inkml:brushProperty name="ignorePressure" value="1"/>
    </inkml:brush>
  </inkml:definitions>
  <inkml:trace contextRef="#ctx0" brushRef="#br0">316 141,'-20'22,"11"-12,1-1,-1 0,-1 0,1-1,-2-1,-8 7,17-13,0 0,0-1,0 1,0 0,0-1,0 1,0-1,0 1,0-1,0 0,0 0,0 0,0 0,0-1,-1 1,1 0,0-1,0 0,-1 0,1 0,-1-1,1 0,-1 0,1 1,0-1,0-1,0 1,0 0,0 0,1-1,-1 1,1-1,-1 1,1-1,-1-2,1 1,0 0,0 0,0 0,1 1,0-1,-1 0,1 0,1 0,-1 0,1 0,-1 0,1 0,0 0,0 0,1 1,-1-1,1 0,0 1,0-1,0 1,0 0,1 0,-1 0,1 0,0 0,0 0,1 0,13-13,0 1,1 1,1 1,3-2,-18 13,-2 0,1 0,0 0,-1 1,1-1,0 1,0-1,0 1,0 0,0 0,1 0,-1 1,0-1,0 1,0 0,1-1,-1 2,0-1,0 0,1 1,-1-1,0 1,2 1,0 0,-1 1,0 0,0 0,0 0,0 1,-1 0,1-1,-1 1,0 0,0 1,0-1,-1 0,1 1,-1 0,5 8,-1 1,-1-1,0 1,-1 0,0 0,-1 0,-1 0,0 1,-1-1,0 1,-2 7,-1-1,-1-1,-1 1,0-1,-2 0,0 0,-2 0,-7 14,9-23,-1 0,0 0,-1-1,0-1,0 1,-1-1,0 0,-1-1,-3 2,-10 7,-2 0,0-2,-13 5,24-12,-1-2,0 0,0-1,-16 4,26-8,-1 0,1 0,0-1,-1 1,1-1,0 0,-1-1,1 1,0-1,-1 0,1 0,0-1,0 1,0-1,0-1,-1 0,5 3,0 0,0-1,0 1,1-1,-1 1,0-1,0 0,1 1,-1-1,0 0,1 0,-1 1,0-1,1 0,-1 0,1 0,0 0,-1 0,1 1,-1-2,11-9,29 3,-15 10,-1 2,1 1,-1 0,0 2,0 1,-1 0,21 12,-13-6,-1-2,1-1,1-2,25 4,-47-11,-1-1,1 0,0-1,0 0,0-1,0 0,0 0,0-1,0 0,-1 0,1-1,-1 0,1-1,-1 1,0-2,-1 1,1-1,5-5,-12 9,1 1,-1-1,0 0,0 0,1 0,-1 0,0 0,0 0,0 0,0-1,0 1,-1 0,1-1,0 1,-1 0,1-1,0 1,-1-1,0 1,1-1,-1 1,0-1,0 1,0-1,0 1,0-1,0 1,0-1,0 1,-1-1,1 1,0-1,-1 1,0 0,1-1,-1 1,0-1,-10-12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7T06:45:14.511"/>
    </inkml:context>
    <inkml:brush xml:id="br0">
      <inkml:brushProperty name="width" value="0.05" units="cm"/>
      <inkml:brushProperty name="height" value="0.05" units="cm"/>
      <inkml:brushProperty name="color" value="#004F8B"/>
      <inkml:brushProperty name="ignorePressure" value="1"/>
    </inkml:brush>
  </inkml:definitions>
  <inkml:trace contextRef="#ctx0" brushRef="#br0">12 1545,'-1'-1,"0"0,0 1,0-1,0 0,0 0,1 0,-1-1,0 1,1 0,-1 0,1 0,-1 0,1 0,0-1,-1 1,1 0,0 0,0-1,0 1,0 0,0 0,0-1,0 1,0 0,1 0,-1-1,0 1,1 0,-1 0,2-2,0 0,0 0,0 1,0-1,1 1,-1-1,1 1,-1 0,1 0,0 0,2 0,11-7,0 1,1 1,17-4,-31 10,14-5,0 2,1-1,-1 2,1 0,0 2,0 0,12 1,-24 0,0 0,-1 1,1 0,0 0,-1 1,1-1,-1 1,0 0,1 1,-1-1,0 1,-1 0,1 1,0-1,-1 1,0 0,1 0,-2 0,1 0,0 1,-1-1,0 1,0 0,0 0,1 4,-1 1,1 1,-2-1,1 0,-1 1,-1 0,0-1,-1 1,0 0,0-1,-1 1,-2 9,-5 17,-2 1,-11 25,-9 42,6 2,21-85</inkml:trace>
  <inkml:trace contextRef="#ctx0" brushRef="#br0" timeOffset="745.186">136 1767,'-5'0,"12"0,9 4,5 6,8 1,4-2,-1 3,-1-2,3-2,-1-2,-1-3,2-1,-5-5,2-3,3 0,-4 2</inkml:trace>
  <inkml:trace contextRef="#ctx0" brushRef="#br0" timeOffset="2153.094">604 41,'-2'0,"1"0,0 0,-1 0,1 0,0-1,-1 1,1 0,0-1,0 1,-1-1,1 1,0-1,0 1,0-1,0 0,0 0,0 1,0-1,0 0,0 0,0 0,0 0,0 0,1 0,-1 0,0-1,1 1,0 0,0 0,0 1,0-1,0 0,0 0,0 0,0 1,0-1,1 0,-1 0,0 0,1 1,-1-1,0 0,1 1,-1-1,1 0,-1 1,1-1,0 1,-1-1,1 1,-1-1,1 1,0-1,-1 1,1-1,0 1,0 0,-1 0,1-1,0 1,0 0,0 0,-1 0,1 0,0 0,0 0,0 0,-1 0,1 0,0 0,0 0,0 1,79-2,44 7,-55-1,-1-4,40-4,-70-2,-25 3,-1 0,1 1,-1 0,1 1,0 0,-1 1,7 2,-15-3,-1 2,0-1,0 0,0 1,0-1,0 1,0 0,0 0,-1 0,1 0,-1 1,1-1,-1 1,0-1,0 1,0 0,0 0,-1 0,1 0,-1 0,1 0,-1 1,0-1,-1 0,1 1,0-1,-1 0,0 1,0-1,0 1,3 48,-5 42,0-56,2-1,1 1,2-1,4 19,6 5,-4 0,-2 2,-5-35,-2 0,-1 1,-1-1,-1 0,-6 18,-3 10,-43 223,47-225,3 1,2-1,3 1,2 9,10 45,-4-45,-1 58,-7-22,6-1,5 19,0-62,-7-39,0 1,-1 0,-2 0,1 7,-3-20,0 0,0 0,0 1,-1-1,0 0,0 0,0 0,0-1,-1 1,0 0,0-1,0 0,-1 0,1 0,-1 0,0 0,0-1,0 1,-1-1,1 0,-1-1,0 1,1-1,-6 2,-16 7,0-2,-1-1,0 0,-7-1,27-6,-33 8,-2-2,1-2,-1-1,1-3,-1-1,0-2,1-2,-5-2,20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0T06:39:30.455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1 0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7T06:45:27.024"/>
    </inkml:context>
    <inkml:brush xml:id="br0">
      <inkml:brushProperty name="width" value="0.05" units="cm"/>
      <inkml:brushProperty name="height" value="0.05" units="cm"/>
      <inkml:brushProperty name="color" value="#004F8B"/>
      <inkml:brushProperty name="ignorePressure" value="1"/>
    </inkml:brush>
  </inkml:definitions>
  <inkml:trace contextRef="#ctx0" brushRef="#br0">786 0,'-1'0,"1"0,-1 0,0 0,1 0,-1 0,0 0,1 0,-1 0,0 0,1 0,-1 1,0-1,1 0,-1 0,0 1,1-1,-1 0,1 1,-1-1,0 0,1 1,-1-1,1 1,0-1,-1 1,1-1,-1 1,1 0,-22 17,-14 16,-2-2,-25 16,-46 31,-56 39,78-67,33-19,-27 21,66-42,1 0,0 1,1 1,0 0,1 1,0 0,-3 7,15-20,-1 0,0-1,1 1,0 0,-1-1,1 1,-1 0,1 0,0-1,0 1,-1 0,1 0,0 0,0-1,0 1,0 0,0 0,0 0,0 0,0-1,0 1,0 0,0 0,1 0,-1-1,0 1,1 0,-1 0,1 0,0 0,0 0,1 0,-1 0,1 0,-1 0,0-1,1 1,0 0,-1-1,1 1,-1-1,1 1,0-1,0 0,54 0,37-17,44-14,-82 17,99-13,-104 20,-1-2,0-2,31-12,-56 12,-22 9,1 1,-1-1,0 1,1 0,-1 0,1 0,-1 0,1 0,0 1,-1-1,3 1,1 9,-8 18,-19 50,10-39,2 0,-1 11,9-40,1 0,-1-1,-1 1,1-1,-2 0,1 0,-1 0,0 0,-4 6,7-14,0 1,0-1,0 0,0 1,-1-1,1 0,0 1,0-1,0 0,-1 0,1 1,0-1,-1 0,1 0,0 0,-1 1,1-1,0 0,-1 0,1 0,0 0,-1 0,1 0,0 1,-1-1,1 0,0 0,-1 0,1 0,0 0,-1-1,1 1,0 0,-1 0,1 0,-1 0,1 0,0 0,0 0,-1-1,1 1,0 0,-1 0,1-1,0 1,0 0,-1 0,1-1,0 1,0 0,-1-1,1 1,0 0,0 0,0-1,0 1,0-1,0 1,-1 0,1-1,0 1,0 0,0-1,0 1,0 0,0-1,0 1,1 0,-1-1,0 1,-3-29,13-42,-5 44,-2-1,0 1,-2-1,0 1,-2-1,-3-15,3 41,1 0,0 0,-1 0,1 0,-1 1,1-1,-1 0,0 0,0 1,0-1,0 0,0 1,0-1,-1 1,1-1,0 1,-1 0,1 0,-1 0,0-1,1 1,-1 1,0-1,1 0,-3 0,1 0,0 1,-1 0,1-1,0 1,0 0,-1 1,1-1,0 0,-1 1,1 0,0 0,-1 0,-13 6,0 1,0 0,1 1,-12 9,22-14,-32 19,-1-1,-2-2,0-2,0-1,-2-2,0-3,-19 3,29-8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7T06:45:38.698"/>
    </inkml:context>
    <inkml:brush xml:id="br0">
      <inkml:brushProperty name="width" value="0.05" units="cm"/>
      <inkml:brushProperty name="height" value="0.05" units="cm"/>
      <inkml:brushProperty name="color" value="#004F8B"/>
      <inkml:brushProperty name="ignorePressure" value="1"/>
    </inkml:brush>
  </inkml:definitions>
  <inkml:trace contextRef="#ctx0" brushRef="#br0">21 452,'-19'-51,"18"24,0-1,3 1,0 0,1 0,2 0,1 0,1 1,1 0,1 0,2 1,4-7,-14 29,0 0,1 0,-1 0,1 1,0-1,0 1,0-1,0 1,0 0,0 0,2-2,9 4,-3 18,-1 34,-9-47,0 0,0 0,1-1,-1 1,1 0,0 0,1 0,-1-1,1 1,0-1,0 1,0-1,1 0,0 0,-1 0,1 0,1 0,-1 0,1-1,-1 0,1 0,0 0,1 1,5 1,-1 0,0-1,1 0,0-1,0 0,0-1,0 0,0 0,0-1,1 0,-1-1,0 0,1-1,-1 0,0 0,0-1,0-1,0 0,0 0,2-2,-4 2,0 0,-1-1,1-1,-1 1,0-1,0 0,0 0,-1-1,0 0,0 0,0-1,-1 0,0 0,0 0,-1 0,0-1,0 1,-1-1,0 0,0 0,-1-1,0 1,0 0,-1-7,-1 11,0 0,0 1,0-1,-1 0,1 1,-1-1,0 0,-1 1,1-1,0 1,-1-1,0 1,-1-2,2 4,1 0,-1 1,1-1,-1 1,1-1,-1 0,1 1,-1-1,0 1,1-1,-1 1,0 0,0-1,1 1,-1 0,0 0,0-1,1 1,-1 0,0 0,0 0,0 0,1 0,-2 0,1 0,-1 1,1 0,0-1,-1 1,1 0,0 0,-1 0,1 0,0 0,0 0,0 0,0 1,0-1,0 0,0 1,1-1,-1 0,0 2,-3 4,1 1,0 0,0 0,1 0,-1 0,2 1,-1-1,1 1,1-1,0 1,0-1,0 1,1-1,1 0,-1 2,7 21,1-1,1 0,8 16,-5-16,-2 1,4 21,-8-20,-2 1,-1 1,-1-1,-2 0,-1 1,-2-1,-2 1,0-1,-4 8,1-22,1-1,-2 1,0-1,-2-1,0 0,0 0,-2-1,0 0,-1-1,0 0,-1-1,-1-1,-8 6,21-18,0 1,0-1,-1 1,1-1,-1 0,1 0,-1 0,0 0,1-1,-1 1,0 0,1-1,-1 0,0 0,0 0,1 0,-1 0,0-1,1 1,-1-1,0 1,1-1,-1 0,0 0,1 0,0-1,-1 1,1 0,0-1,-1 0,1 0,0 1,0-1,1 0,-1 0,0-1,1 1,-1 0,1-1,-1 1,1-1,-4-6,0-1,1-1,0 1,1-1,0 1,0-1,1 0,1 0,-1-8,7-43,1 37</inkml:trace>
  <inkml:trace contextRef="#ctx0" brushRef="#br0" timeOffset="706.341">1008 452,'-3'-3,"1"1,-1-1,1 1,-1 0,0 0,0 0,0 1,0-1,0 1,0-1,-1 1,1 0,0 0,-1 1,1-1,0 1,-1 0,1-1,-1 2,-1-1,-1 1,0 0,1 1,-1 0,1 0,-1 0,1 1,0-1,0 1,0 1,0-1,-3 4,-5 4,1 2,0-1,1 1,0 1,1 0,1 1,0 0,0 2,2-2,0 0,1 0,0 0,1 1,1 0,-2 13,6-25,-1 0,1 0,0 0,0 0,0 0,1 0,-1 0,1 0,0 0,0 0,1 0,-1-1,1 1,0 0,-1-1,2 0,-1 1,0-1,1 0,-1 0,1 0,0 0,0-1,0 1,1-1,-1 0,0 0,1 0,3 2,0-2,-1 0,1 0,0 0,0-1,0 0,0-1,0 1,0-1,0-1,0 1,0-1,0 0,0-1,-1 0,1 0,0 0,-1-1,0 0,1 0,-1 0,0-1,5-4,1-1,1-1,-1 0,-1-1,0 0,0 0,-1-2,-1 1,0-1,-1 0,0-1,-6 9,0 1,-1-1,0 0,0 0,0 0,0 1,-1-1,0 0,0 0,0 0,-1 0,1 0,-1 0,0 0,-1 1,1-1,-1 0,0 1,0-1,0 1,-1 0,1-1,-1 1,0 1,-1-1,1 0,-1 1,0-1,2 1,-1 1,0-1,1 1,-1-1,0 1,0 0,0 1,-1-1,1 0,0 1,-1 0,1-1,0 1,-1 1,0-1,1 1,-1-1,1 1,-1 0,0 0,1 0,-1 1,1-1,-1 1,1 0,-1 0,1 0,-1 1,1-1,0 1,0 0,-1 0,2 0,-1 0,0 0,0 0,-1 2,2-2,0 0,0 1,0-1,0 0,0 1,1-1,-1 1,1 0,0-1,-1 1,1 0,0 0,1 0,-1 0,0 0,1 0,0 0,0 0,0 0,0 0,0 3,1-3,1 1,-1 0,1 0,0-1,0 1,0-1,1 1,-1-1,1 0,-1 0,1 0,0 0,0-1,3 2,7 6,1-2,0 0,0 0,1-2,0 0,1 0,8 1,1-1</inkml:trace>
  <inkml:trace contextRef="#ctx0" brushRef="#br0" timeOffset="1389.319">1451 476,'-5'2,"0"0,0 0,0 0,1 1,-1 0,1 0,-1 0,1 1,0-1,0 1,0 0,-2 3,3-4,-6 8,0 0,0 0,1 1,1 0,0 1,1-1,0 1,1 1,0-1,1 1,0-1,2 1,-1 0,1 12,2-22,0-1,0 1,0-1,1 1,-1-1,1 1,0-1,0 1,1-1,-1 0,0 0,1 0,0 0,0 0,0 0,0 0,0 0,1-1,-1 1,1-1,0 0,0 0,-1 0,1 0,1 0,-1 0,0-1,0 0,0 1,1-1,-1 0,1-1,-1 1,1-1,-1 0,2 1,4-1,-1 0,1 0,0-1,0 0,-1 0,1-1,0 0,-1 0,1-1,-1-1,0 1,0-1,-1 0,2-2,23-25,-29 27,0 0,1 0,0 0,0 0,0 1,0-1,0 1,1 0,0 0,-1 1,1-1,0 1,1 0,-4 2,0 0,0 0,-1 0,1 1,0-1,-1 1,1-1,0 1,-1 0,1 0,0-1,-1 1,0 0,1 0,-1 0,1 1,-1-1,0 0,0 1,0-1,1 1,25 40,-9-15,-14-23,-1 1,1-1,0 0,1 0,-1 0,1-1,0 1,0-1,0-1,0 1,0 0,1-1,-1 0,1-1,-1 1,1-1,0 0,-1 0,1-1,0 0,0 0,0 0,-1 0,1-1,0 0,0-1,-1 1,1-1,-1 0,1 0,-1-1,0 1,2-2,0-1,-1 0,1 0,-1 0,0-1,0 1,-1-2,0 1,0 0,0-1,-1 0,0 0,0-1,-1 1,0-1,0 1,0-1,-1 0,-1 0,1 0,-1 0,-1 0,1-1,-2-5,0 8,0 0,0 0,-1 0,0 0,0 0,0 0,-1 1,0 0,0-1,0 1,-1 0,0 0,0 1,0-1,0 1,-1 0,0 0,0 0,0 1,0 0,-4-2,5 3,1 0,-1 0,0 0,0 1,0 0,0 0,0 0,0 0,0 0,-1 1,1 0,0 0,0 0,0 0,0 1,-1 0,1 0,0 0,0 0,0 0,1 1,-1 0,0 0,0 0,1 0,0 0,-1 1,1 0,0 0,0 0,-1 2,-12 16</inkml:trace>
  <inkml:trace contextRef="#ctx0" brushRef="#br0" timeOffset="2018.824">2093 525,'25'-26,"0"-1,-1-1,-2-1,8-15,-23 33,-1 0,0 0,0-1,-1 1,-1-1,0-1,-1 1,0 0,-1-1,0 0,-1 1,0-1,-1 0,-1-5,1 17,0-1,0 1,0 0,0 0,0 0,0-1,0 1,-1 0,1 0,0 0,-1 0,1 0,-1 0,1 0,-1 0,0 0,1 0,-1 0,0 0,0 0,0 0,0 0,0 1,1-1,-1 0,0 1,0-1,-1 1,1 0,-1 0,1 0,-1 0,1 1,-1-1,1 1,-1-1,1 1,-1-1,1 1,0 0,0 0,-1 0,1 0,0 0,0 0,0 0,-1 0,-5 7,0-1,1 1,0 1,0-1,0 1,1 1,-5 16,1 0,2 1,0 0,2 0,0 0,3 1,0-1,1 1,2 0,3 20,-4-45,0 1,1-1,-1 1,1-1,0 0,0 1,0-1,0 0,1 1,-1-1,1 0,0 0,0 0,0-1,0 1,1 0,-1-1,1 1,-1-1,1 0,0 0,0 0,0 0,0 0,0-1,1 1,-1-1,0 0,1 0,-1 0,0-1,1 1,-1-1,1 0,0 0,-1 0,1 0,-1-1,3 0,2 0,1 0,-1-1,0 0,0-1,0 0,0 0,-1-1,1 0,-1 0,0-1,0 0,0 0,-1 0,0-1,0 0,1-3,14-25,-18 27,1 1,-1-1,2 1,-1-1,0 2,1-1,0 0,2-1,-5 6,0 0,0 0,0 0,0 0,0 0,0 1,0-1,0 1,1-1,-1 1,0 0,0 0,0 0,1 0,-1 0,0 0,0 1,0-1,0 1,0-1,1 1,-1 0,0 0,0 0,-1 0,1 0,0 0,0 1,0-1,-1 0,2 2,2 2,0 0,-1 0,1 1,-1 0,0-1,-1 2,1-1,-1 0,0 1,-1-1,1 3,0-1,1 1,0-1,0 0,0 0,1-1,2 2,-5-6,0-1,0 0,0 0,1 0,-1 0,1-1,-1 1,1-1,0 1,-1-1,1 0,0 0,0 0,0-1,0 1,0-1,0 1,0-1,0 0,3 0,18-3</inkml:trace>
  <inkml:trace contextRef="#ctx0" brushRef="#br0" timeOffset="2526.182">2635 180,'-4'-4,"-10"-6,-7-5,1 8,3 6</inkml:trace>
  <inkml:trace contextRef="#ctx0" brushRef="#br0" timeOffset="3049.437">2734 550,'8'0,"0"0,-1-1,1 0,0 0,0-1,-1 0,1 0,-1-1,0 0,1 0,-1-1,-1 0,1 0,0-1,-1 1,0-1,0-1,-1 1,1-1,-1 0,-1 0,1-1,3-6,-7 11,0 1,0 0,0-1,0 1,-1-1,1 1,0-1,-1 1,1-1,-1 1,0-1,1 0,-1 1,0-1,0 1,0-1,0 0,0 1,-1-1,1 0,0 1,-1-1,1 1,-1-1,1 1,-1-1,0 1,0-1,0 1,0 0,0-1,0 1,0 0,0 0,0 0,-1 0,1 0,0 0,-1 0,1 0,-1 0,1 1,-1-1,1 0,-1 1,1 0,-1-1,-3 0,0 0,-1 0,1 1,0-1,0 1,0 0,0 1,-1-1,1 1,0 0,0 1,0-1,0 1,-4 2,-2 2,0 2,0-1,1 1,0 1,1 0,0 0,-4 6,9-10,0-1,0 1,0 0,1 1,0-1,0 1,1-1,-1 1,1 0,0 0,1 0,-1 0,1 0,1 0,-1 0,1 6,0-9,1 0,0-1,-1 1,1 0,0 0,1-1,-1 1,0-1,1 1,-1-1,1 1,0-1,0 0,0 0,0 0,0 0,0 0,1 0,3 2,0-1,0 1,0-2,0 1,0-1,0 1,1-2,1 1,8 1,0-1,-1 0,1-1,0-1,0-1,11-1,6-4</inkml:trace>
  <inkml:trace contextRef="#ctx0" brushRef="#br0" timeOffset="3815.491">3153 402,'-2'1,"-1"0,0-1,1 1,-1 0,1 0,-1 1,1-1,0 0,-1 1,1 0,0-1,0 1,0 0,0 0,1 0,-1 0,-1 3,-25 39,26-40,0 0,1 1,-1-1,1 1,0-1,0 1,1-1,-1 1,1 0,0-1,0 1,1 0,0-1,-1 1,1 0,1-1,-1 0,1 2,-1-5,-1 1,1-1,0 1,0-1,0 1,0-1,0 1,1-1,-1 0,0 0,1 0,-1 1,0-1,1 0,0-1,-1 1,1 0,-1 0,3 0,-2-1,1 0,-1 0,1 0,-1 0,1 0,-1 0,1-1,-1 1,1-1,-1 0,1 0,-1 0,0 0,1 0,-1 0,0-1,0 1,0-1,4-3,0 1,0-2,0 1,-1-1,0 0,0 0,-1 0,1-1,-2 0,1 1,-1-2,0 1,0 0,0 0,-1-1,-1 0,1 1,-1-1,0 0,-1 1,0-1,0 0,-1-2,-5-2,2 18,3 23,12 7,2-1,1-1,11 16,-11-21,0 0,-2 1,-2 0,0 0,-1 6,-8-32,-1 0,1 0,-1 0,0 0,0 0,-1 0,1 0,-1 0,0 0,0 0,0 0,-1 0,1 0,-1-1,0 1,0 0,0-1,0 0,-1 1,0-1,1 0,-1-1,-2 3,0-1,0-1,0 1,0-1,-1 0,1 0,-1-1,0 1,0-1,0 0,0-1,0 0,0 0,0 0,-1 0,1-1,4 0,1 0,-1 0,1 0,0 0,-1 0,1 0,-1 0,1 0,0 0,-1-1,1 1,0-1,0 1,-1-1,1 1,0-1,0 0,-1 0,1 0,0 1,0-1,0 0,0 0,0-1,1 1,0 0,-1-1,1 1,0 0,0-1,0 1,0 0,0-1,0 1,0 0,1-1,-1 1,0 0,1-1,-1 1,1 0,0-1,-1 1,1-1,6-8,-1 1,2-1,-1 1,1 0,1 1,105-97,-74 71,-2-1,-1-2,20-27,-55 62,-1 0,1 0,0 0,1 0,-1 1,0-1,0 1,1-1,-1 1,1 0,-1 0,1 0,-1 0,1 1,0-1,-1 1,1 0,0-1,0 1,2 0,61 11,-26-3,-34-8,0 1,0-1,0-1,0 1,0-1,0 0,0-1,-1 1,1-1,0 0,-1-1,1 1,-1-1,0 0,0 0,0-1,0 0,-1 0,1 0,0-1,-2 2,-1 0,0 0,0 1,-1-1,1-1,0 1,-1 0,0 0,0 0,0-1,0 1,0-1,-1 1,0-1,1 1,-1 0,0-1,-1 1,1-1,-1 1,1-1,-1 1,0 0,0-1,-1 1,1 0,-1 0,1 0,-1 0,0 0,0 0,-1 0,1 1,0-1,-2 0,-3-4,0 0,0 0,-1 0,0 1,-1 0,1 1,-1 0,0 0,-3 0,7 3,0 0,1 1,-1 0,0-1,0 2,0-1,0 1,0-1,0 1,0 1,0-1,0 1,1 0,-1 0,0 0,0 0,1 1,-1 0,-2 1,-22 16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7T06:45:51.731"/>
    </inkml:context>
    <inkml:brush xml:id="br0">
      <inkml:brushProperty name="width" value="0.05" units="cm"/>
      <inkml:brushProperty name="height" value="0.05" units="cm"/>
      <inkml:brushProperty name="color" value="#004F8B"/>
      <inkml:brushProperty name="ignorePressure" value="1"/>
    </inkml:brush>
  </inkml:definitions>
  <inkml:trace contextRef="#ctx0" brushRef="#br0">29 75,'-22'94,"15"36,9 93,0-62,-3-105,0-26,1 0,1 0,2 1,5 25,-3-35</inkml:trace>
  <inkml:trace contextRef="#ctx0" brushRef="#br0" timeOffset="847.369">177 1,'36'0,"1"1,-1 3,9 2,-34-4,0 0,0 1,0 0,0 1,0 0,-1 1,1 0,-1 1,0 0,-1 1,0-1,2 3,-7-5,-1-1,1 1,-1 0,0 0,0 0,0 0,0 0,-1 1,0-1,0 1,0 0,0-1,-1 1,0 0,0 0,0 0,-1 0,1 0,-1 2,-1 0,0 0,0-1,-1 1,0 0,0 0,-1-1,0 1,0-1,0 0,-1 0,0 0,-4 4,-5 6,-2-1,0 0,0-1,-2-1,0 0,0-2,-1 0,-13 6,22-12,-2 1,1 0,-1-1,-1-1,1 0,0 0,-1-1,0 0,0-1,-2 0,53-20,-30 16,0 0,0 0,0 1,0 0,0 0,0 1,0 0,0 1,0 0,0 0,0 1,0 0,0 1,-1 0,1 0,-1 1,0 0,0 1,0-1,-1 1,0 1,0 0,0 0,0 0,-1 0,0 1,-1 0,1 1,-1-1,-1 1,1 0,1 5,7 11,-1 1,-2 1,0 0,-1 1,3 19,-11-38,0-1,-1 1,1-1,-1 1,-1-1,1 1,-1-1,-1 0,1 1,-3 6,2-10,0 1,-1 0,1-1,-1 0,0 1,0-1,-1 0,1-1,-1 1,0 0,0-1,0 0,0 0,0 0,-1-1,0 1,1-1,-16 6,0-2,0 1,-1-2,0-1,0-1,0 0,0-2,0 0,0-2,0 0,0-1,0-1,0-1,0-1,1-1,0 0,-16-9,6 3</inkml:trace>
  <inkml:trace contextRef="#ctx0" brushRef="#br0" timeOffset="1524.986">670 321,'0'-4,"8"-1,8 0,9 0,4 6,6 3,9 0,6 0,3-1,5-5,-4-2,-2-1,-1-3,-6 0,-10 0</inkml:trace>
  <inkml:trace contextRef="#ctx0" brushRef="#br0" timeOffset="1943.008">843 544,'-4'0,"-6"0,-1 4,14 2,15 3,17-3,10-4,11-1,4-1,-4-5,-3-1,-11 0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7T06:45:59.233"/>
    </inkml:context>
    <inkml:brush xml:id="br0">
      <inkml:brushProperty name="width" value="0.05" units="cm"/>
      <inkml:brushProperty name="height" value="0.05" units="cm"/>
      <inkml:brushProperty name="color" value="#004F8B"/>
      <inkml:brushProperty name="ignorePressure" value="1"/>
    </inkml:brush>
  </inkml:definitions>
  <inkml:trace contextRef="#ctx0" brushRef="#br0">99 355,'-4'-4,"-6"-1,-1-5,2 0</inkml:trace>
  <inkml:trace contextRef="#ctx0" brushRef="#br0" timeOffset="495.587">1 306,'0'0,"0"0,0 0,0 0,0 0,0 0,0 0,1 0,-1 0,0 0,0 0,0 0,0 0,0 0,0 0,0 0,0 0,0 0,0 0,1 0,-1 0,0 0,0 0,0 0,0 0,0 0,0 0,0 0,0 0,0 0,1 0,-1 0,0 0,0 0,0 0,0 0,0 0,0 0,0 0,0 0,0 0,0 0,0-1,0 1,0 0,0 0,0 0,1 0,-1 0,0 0,0 0,0 0,0 0,0 0,0-1,0 1,0 0,0 0,0 0,0 0,0 0,0 0,0 0,-1 0,1 0,0-1,0 1,0 0,0 0,8 10,4 15,16 72,-5 0,-5 2,-3 1,-5 0,-3 60,-7-48,0-92</inkml:trace>
  <inkml:trace contextRef="#ctx0" brushRef="#br0" timeOffset="991.671">296 331,'6'1,"-1"1,0-1,0 1,0 0,0 1,-1-1,1 1,0 0,2 2,10 6,12 5,-1 1,0 1,-2 2,0 1,-1 1,10 12,-25-23,-1 0,-1 0,1 1,-2 0,0 0,-1 1,4 9,-7-14,0 1,-1-1,0 1,-1 0,0-1,0 1,-1 0,0 0,0 0,-1 0,0-1,-2 7,0-6,0 0,-1 0,0-1,0 1,-1-1,0 0,-1 0,0 0,0-1,0 0,-1 0,-1 0,-21 18,0-2,-17 9,27-19,-16 11,-1-2,0-2,-21 8,38-20,0-1,-1 0,1-1,-1-1,-1-1,1-1,-1 0,-2-2,19-1,-1 0,0-1,1 1,-1-1,0 0,1 0,-1-1,1 1,-1-1,1 0,0 0,0-1,0 1,0-1,0 0,0 0,-11-14</inkml:trace>
  <inkml:trace contextRef="#ctx0" brushRef="#br0" timeOffset="1492.345">322 158,'0'-4,"8"-1,7-1,5 2,8 1,7 1,2 5,4 2,2 1,-1 2,-5 1,-3-1,-4 1,-6 0</inkml:trace>
  <inkml:trace contextRef="#ctx0" brushRef="#br0" timeOffset="1989.152">913 10,'5'-4,"4"-1,2 8,-2 8,3 10,-2 7,-1 1,-4 1,-1 0,-2-2,-2-1,0-1,0 4,-1-4</inkml:trace>
  <inkml:trace contextRef="#ctx0" brushRef="#br0" timeOffset="2507.388">1603 208,'-13'1,"1"0,-1 0,0 2,1 0,-1 0,1 1,0 0,0 1,0 1,1 0,0 0,0 1,1 1,-3 1,-21 21,1 0,1 3,-10 15,20-23,10-10,1 0,0 2,2-1,0 1,0 1,2-1,0 1,1 1,-2 12,-4 26,2 0,-1 33,10-75,0 0,0 0,1 0,1 1,1-1,0-1,1 1,1 0,0-1,1 1,0-1,1 0,1-1,0 0,4 5,11 8</inkml:trace>
  <inkml:trace contextRef="#ctx0" brushRef="#br0" timeOffset="3437.141">1900 355,'0'0,"0"0,0 0,0-1,0 1,0 0,0 0,1 0,-1 0,0-1,0 1,0 0,1 0,-1 0,0 0,0 0,0 0,1-1,-1 1,0 0,0 0,0 0,1 0,-1 0,0 0,0 0,1 0,-1 0,0 0,0 0,1 0,-1 0,0 0,0 1,0-1,1 0,-1 0,0 0,0 0,0 0,1 0,-1 1,0-1,0 0,0 0,0 0,1 0,-1 1,0-1,0 0,0 0,4 18,-5 21,-5-23,-1-1,0 1,-1-1,-1-1,0 1,-1-2,-1 1,0-1,-9 8,-25 21,-3-1,-5 0,-51 45,80-64,2 1,-9 11,25-27,0 1,0 0,1-1,1 2,-1-1,1 0,0 1,1 0,0 0,0 5,3-12,0 0,0 0,0 0,1 1,-1-1,1 0,-1 0,1 0,0 0,0 0,0 0,0-1,0 1,0 0,1 0,-1-1,1 1,-1-1,1 1,-1-1,1 0,0 1,0-1,0 0,-1 0,1 0,0 0,0-1,1 1,9 4,0-1,-1 0,2-1,6 0,9 2,1-1,-1-2,1-1,0-1,0-2,-1-1,7-2,-11-1</inkml:trace>
  <inkml:trace contextRef="#ctx0" brushRef="#br0" timeOffset="3907.334">2294 479,'4'0,"-3"4,-1 6,-5 5,-2 4,5 4,2 1,2 1,4 1,2 4,-1 1,-2 0,-1-2,-2 3,-1 1,-1-2,0-6</inkml:trace>
  <inkml:trace contextRef="#ctx0" brushRef="#br0" timeOffset="4239.414">2097 750,'-4'0,"-2"-4,13-6,10-1,10 2,4-3,6 2,5 1,3 3,-1 3,-4 1,-1 2,-2 0,-8 0</inkml:trace>
  <inkml:trace contextRef="#ctx0" brushRef="#br0" timeOffset="4954.564">2836 355,'-3'1,"-1"-1,1 1,-1 0,1 0,0 0,0 1,-1-1,1 1,0 0,0 0,0 0,1 0,-1 0,0 1,1-1,0 1,-1-1,1 1,0 0,0 0,1 0,-1 0,-6 12,0 0,1 0,-4 14,3-4,2 0,0 0,2 0,0 0,1 24,3 10,6 60,-5-114,0 1,1-1,0 0,0 0,0 0,0 0,1 0,0 0,0 0,0-1,0 0,1 0,0 1,0-2,0 1,0-1,1 1,-1-1,1 0,0-1,0 1,0-1,0 0,0 0,0 0,2-1,1 2,1-1,-1 0,0 0,1-1,-1 0,1-1,0 0,-1 0,1-1,-1 0,1 0,-1-1,0 0,1-1,-1 0,6-3,13-12,0-2,-2-1,-1-1,0 0,-2-2,0-1,-2-1,-1-1,-1 0,6-15,-17 29,0-1,-2 1,1-1,-2 0,0 0,-1-1,0 1,-1-1,0-5,-4 18,-3 9,-5 12,4-2,1 1,1 0,1-1,0 1,2 0,0 0,1 1,0-1,2 0,0 0,1 0,0-1,7 18,-7-27,0 0,1 0,0 0,0 0,1 0,-1-1,2 0,-1 0,1 0,0-1,1 0,-1 0,4 1,-4-3,1 0,-1-1,1 0,0 0,0 0,1-1,-1 0,0-1,1 1,-1-2,1 1,-1-1,1 0,-1 0,1-1,-1 0,4-1,-3 0,-1 0,1-1,0 0,-1 0,0-1,1 0,-1 0,-1-1,1 0,1-1,14-12</inkml:trace>
  <inkml:trace contextRef="#ctx0" brushRef="#br0" timeOffset="5467.171">3576 158,'33'25,"-2"1,-1 1,-1 2,-1 1,-1 0,-2 3,-2 0,-1 1,2 7,-12-20,-1 1,-1 1,-1 0,0 0,-2 1,-1 0,0 8,-4-19,-1 0,0 1,-1-1,0 0,-1 0,-1 0,0 0,-1 0,0 0,-1 0,0-1,-1 1,0-1,-4 4,-5 6,0-1,-2-1,0 0,-2-2,0 0,0 0,-2-2,0 0,-1-2,-1 0,0-1,-12 4,-2 1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7T06:46:19.705"/>
    </inkml:context>
    <inkml:brush xml:id="br0">
      <inkml:brushProperty name="width" value="0.05" units="cm"/>
      <inkml:brushProperty name="height" value="0.05" units="cm"/>
      <inkml:brushProperty name="color" value="#004F8B"/>
      <inkml:brushProperty name="ignorePressure" value="1"/>
    </inkml:brush>
  </inkml:definitions>
  <inkml:trace contextRef="#ctx0" brushRef="#br0">42 97,'-2'0,"0"1,0-1,0 1,0 0,1 0,-1-1,0 1,1 0,-1 1,1-1,-1 0,1 0,0 1,-1-1,1 0,0 1,0 0,0-1,0 1,0-1,0 1,0 0,1 0,-1 0,1-1,-1 1,1 0,0 0,-2 5,0 0,1 1,0-1,0 0,1 1,0 4,2-3,0 0,0-1,0 0,1 1,1-1,-1 0,1-1,0 1,1-1,0 0,0 0,1 0,0 0,0-1,0 0,1-1,0 1,0-1,0 0,2 0,6 3,0 0,1 0,0-1,0-1,0-1,1 0,0-1,0-1,13 1,-16-3,-1-1,1 0,0 0,-1-2,1 0,0 0,-1-1,0-1,0 0,0 0,0-2,-1 0,1 0,-1-1,-1 0,0-1,0-1,0 0,-1 0,0-1,-1 0,0 0,-1-1,0-1,4-7,-6 10,-1 0,0-1,0 0,-1 0,0 0,-1 0,1-6,-3 13,0-1,-1 1,0 0,0 0,0-1,0 1,-1 0,1 0,-1-1,0 1,1 0,-2 0,1 0,0 0,0 0,-1 0,0 0,0 1,0-1,0 0,0 1,0 0,0-1,-1 1,1 0,-3-1,-16-9,1 2,-2 0,1 2,-1 0,-1 2,1 0,-1 1,0 1,0 2,-12 0,6 3,6 3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7T06:46:16.511"/>
    </inkml:context>
    <inkml:brush xml:id="br0">
      <inkml:brushProperty name="width" value="0.05" units="cm"/>
      <inkml:brushProperty name="height" value="0.05" units="cm"/>
      <inkml:brushProperty name="color" value="#004F8B"/>
      <inkml:brushProperty name="ignorePressure" value="1"/>
    </inkml:brush>
  </inkml:definitions>
  <inkml:trace contextRef="#ctx0" brushRef="#br0">530 567,'0'-1,"0"1,0 0,0 0,1 0,-1 0,0-1,0 1,0 0,0 0,1 0,-1 0,0 0,0-1,1 1,-1 0,0 0,0 0,0 0,1 0,-1 0,0 0,0 0,1 0,-1 0,0 0,0 0,1 0,-1 0,0 0,0 0,1 0,-1 0,0 0,0 1,0-1,1 0,-1 0,0 0,0 0,0 0,1 1,-1-1,0 0,0 0,6 15,-4 17,-5-11,-2 1,0-1,-2-1,0 1,-1-1,-1 0,-1-1,-1 0,0 0,-10 10,-27 33,-3-2,-20 15,21-22,-16 16,23-26,3 2,-28 40,66-84,1 1,0-1,0 1,0-1,0 1,0-1,0 1,1 0,-1-1,0 1,1 0,-1-1,1 1,0 0,-1 0,1 0,0-1,0 1,0 0,1 0,-1 0,0 0,1-1,-1 1,1 0,-1 0,1-1,1 1,0 0,0 0,0 0,0 0,1 0,-1-1,0 1,1-1,-1 0,1 0,0 0,-1 0,1 0,0-1,-1 1,1-1,18 3,1-1,-1-1,0-1,10-1,-28 1,64-7,-1-2,-1-4,0-2,42-16,-71 19</inkml:trace>
  <inkml:trace contextRef="#ctx0" brushRef="#br0" timeOffset="676.41">776 838,'-4'0,"7"0,11 4,8 2,8-1,8 0,5-2,4-1,7-1,2-1,5 0,-5 0,-3 0,-6-5,-11-1</inkml:trace>
  <inkml:trace contextRef="#ctx0" brushRef="#br0" timeOffset="1130.03">999 1159,'-5'0,"12"0,13 0,11 0,9-5,6-4,3-2,3-3,-5 1,-9 3</inkml:trace>
  <inkml:trace contextRef="#ctx0" brushRef="#br0" timeOffset="1870.625">2355 74,'-17'-2,"-1"0,1-1,0-1,1-1,-1 0,1-1,-6-3,1 0,-1 2,0 0,-23-4,29 9,-1 1,0 1,0 0,1 1,-1 1,1 0,-17 5,-11 6,1 1,-11 7,52-20,-1 0,1 0,0 0,-1 0,1 0,0 0,0 0,-1 1,1-1,0 1,1 0,-1 0,0-1,0 1,1 0,-1 0,1 1,0-1,-1 0,1 0,0 1,0-1,1 1,-1-1,0 0,1 1,0-1,-1 1,1 0,0-1,0 1,1-1,-1 1,0-1,1 1,3 10,1 0,0 0,1 0,0-1,1 0,4 5,22 44,-28-37,0 0,-1-1,-2 2,0-1,-1 0,-2 0,-2 12,1 0,2 0,4 34,17 183,-14-131,19 88,-17-140,-4 1,-2-1,-4 24,1-49,-1-41,1 0,0 1,1-1,-1 1,1-1,0 1,0-1,0 0,1 0,0 1,-1-1,1 0,1-1,-1 1,1 0,-1 0,1-1,0 0,3 3,-1-2,1-1,-1 1,1-1,0-1,0 1,0-1,0 0,0 0,0-1,0 0,1 0,-1 0,6-1,4 0,-1-1,0 0,1-1,-1-1,0-1,0 0,-1 0,2-2,21-10,-1 0,17-13,-24 12</inkml:trace>
  <inkml:trace contextRef="#ctx0" brushRef="#br0" timeOffset="2724.36">2527 198,'-36'-3,"32"2,1 0,-1 0,1 1,0 0,-1-1,1 1,-1 1,1-1,-1 0,1 1,0 0,-1 0,1 0,0 0,0 0,-1 1,1-1,0 1,0 0,1 0,-1 0,0 0,1 0,-1 1,0 0,-4 6,1 0,-1 1,1 0,1 1,0-1,0 1,1 0,0 0,1 0,1 0,0 1,0-1,1 1,0 0,1 0,0 10,0-1,1 0,2 0,0 0,1 0,1-1,7 18,-9-30,0 0,1 0,0 0,0 0,1-1,0 0,0 0,1 0,0-1,0 0,0 0,1 0,0-1,0 0,1 0,-1-1,1 0,0 0,0-1,0 0,0 0,7 0,-4-1,0-1,1 0,-1-1,0 0,1-1,-1 0,0-1,0 0,0 0,0-2,0 1,0-1,-1-1,0 0,0 0,0-1,1-2,12-8,0-1,-1-2,-1 0,11-15,-22 23,0-1,-1 1,-1-2,0 1,0-1,-2-1,0 1,0-1,3-13,-8 23,0 0,-1 0,1-1,-1 1,0 0,0 0,-1-1,1 1,-1 0,0 0,0-1,0 1,-1 0,1 0,-1 0,0 1,0-1,0 0,-1 1,1-1,-1 1,0 0,0 0,0 0,0 0,-1 0,1 1,-1-1,1 1,-1 0,-3-1,-14-7,0 2,0 0,-1 1,0 1,-10-1,29 7,-29-7</inkml:trace>
  <inkml:trace contextRef="#ctx0" brushRef="#br0" timeOffset="4330.891">2182 1233,'-8'4,"13"2,11-1,11 3,9-3,7-4,4-1,3-1,1-4,-4-1,-5 0,-11 1</inkml:trace>
  <inkml:trace contextRef="#ctx0" brushRef="#br0" timeOffset="4799.528">2947 1159,'4'-5,"1"8,0 7,0 7,-2 3,-1 4,-1 1,3 1,2-4</inkml:trace>
  <inkml:trace contextRef="#ctx0" brushRef="#br0" timeOffset="6069.029">2774 1307,'1'-5,"0"0,0 1,0-1,0 1,1-1,-1 1,1-1,1 1,-1 0,0 0,1 0,0 0,0 0,3-2,53-48,-49 45,-4 4,1 0,-1 0,0-1,-1 0,0 0,0 0,0 0,0-1,-1 0,0 0,-1 0,0-1,0 1,0-1,-1 0,0 1,0-1,-1-6,-9 81,4-50,2 0,-1 0,2 0,0 0,2 0,-1 0,2 1,3 15,5-3,0 0,2-1,5 8,-5-16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7T06:46:23.286"/>
    </inkml:context>
    <inkml:brush xml:id="br0">
      <inkml:brushProperty name="width" value="0.05" units="cm"/>
      <inkml:brushProperty name="height" value="0.05" units="cm"/>
      <inkml:brushProperty name="color" value="#004F8B"/>
      <inkml:brushProperty name="ignorePressure" value="1"/>
    </inkml:brush>
  </inkml:definitions>
  <inkml:trace contextRef="#ctx0" brushRef="#br0">167 1184,'0'-1,"0"1,0 0,0-1,0 1,0 0,0-1,-1 1,1 0,0-1,0 1,0 0,0-1,-1 1,1 0,0-1,0 1,-1 0,1 0,0-1,-1 1,1 0,0 0,0 0,-1 0,1-1,0 1,-1 0,1 0,-1 0,1 0,0 0,-1 0,1 0,0 0,-1 0,1 0,0 0,-1 0,1 0,-1 0,1 0,0 0,-1 1,1-1,0 0,-1 0,1 0,0 0,0 1,-1-1,1 0,0 0,-1 1,1-1,0 0,0 1,0-1,-1 0,1 1,-22 16,21-16,-12 11,0 1,1 1,1 0,0 0,1 1,-7 15,11-19,0 1,1 0,0 0,1 0,0 0,1 1,0-1,1 1,1 0,0 1,1-10,0 1,1-1,-1 0,1 0,0 0,0 0,1 0,-1 0,1 0,0 0,0-1,0 1,0 0,1-1,0 0,-1 0,1 0,0 0,0 0,1 0,-1-1,1 1,-1-1,1 0,0 0,0-1,0 1,0-1,0 0,0 0,0 0,0 0,3-1,6 2,0-1,-1 0,1-1,0-1,0 0,0-1,-1 0,1-1,-1 0,9-4,6-5,-1-2,-1-1,0-1,-1 0,-1-2,0-1,-1-1,-1-1,7-11,-25 28,1 1,-1-1,-1 1,1-1,-1 0,1 0,-1-1,0 1,-1 0,1-1,-1 1,1-3,-2 4,0 1,0 0,0 0,0 0,-1-1,1 1,-1 0,0 0,1 0,-1 0,0 0,0 0,0 0,0 0,-1 1,1-1,0 0,-1 1,1-1,-1 1,0-1,1 1,-1 0,0 0,0-1,0 1,-1 0,-15-8,0 1,0 1,0 0,-1 2,0 0,-1 1,-4 0,-21-1,1 1,-30 3,49 1</inkml:trace>
  <inkml:trace contextRef="#ctx0" brushRef="#br0" timeOffset="954.048">217 49,'11'-1,"0"0,0-2,0 1,-1-1,1-1,1-1,30-8,-2 6,0 2,0 2,1 2,-1 1,1 2,-1 2,0 2,0 1,0 2,-1 2,16 7,-45-14,-1 1,1 0,-1 1,0-1,-1 2,1-1,-1 1,-1 1,1-1,-1 1,0 0,-1 1,0 0,0 0,-1 0,0 1,2 8,1 2,-1-1,-1 1,-1 0,0 0,-2 0,0 1,-2 0,0 20,-12 80,6-87,1 0,2 0,2 1,1-1,3 14,6 52,-5 0,-6 93,-1-57,7 22,3-102,-6-44,0 1,0-1,-1 1,-1 0,0 0,-1 4,0-13,0 0,0 0,0 1,-1-1,1 0,-1 0,0 0,0 0,-1-1,1 1,-1 0,0-1,0 0,0 0,0 0,-1 0,1 0,-1-1,0 1,-2 1,-6 1,1 0,-1 0,0-1,0 0,0-1,-1-1,1 0,-1 0,-3-1,-34 0,-39-4,28 1,-39 0,61 1</inkml:trace>
  <inkml:trace contextRef="#ctx0" brushRef="#br0" timeOffset="1994.34">1450 814,'8'0,"3"-9,0-6,-7 7,-3 10,-2 8,-2 6,1 6,0-2</inkml:trace>
  <inkml:trace contextRef="#ctx0" brushRef="#br0" timeOffset="2499.889">1351 1406,'0'4,"0"5,0 6,0 5,0 2,0 3,0 4,-4 3,-2 3,-7 4,-7 1,-3-4,-3-3,0-3,-5-6,3-8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7T06:46:27.144"/>
    </inkml:context>
    <inkml:brush xml:id="br0">
      <inkml:brushProperty name="width" value="0.05" units="cm"/>
      <inkml:brushProperty name="height" value="0.05" units="cm"/>
      <inkml:brushProperty name="color" value="#004F8B"/>
      <inkml:brushProperty name="ignorePressure" value="1"/>
    </inkml:brush>
  </inkml:definitions>
  <inkml:trace contextRef="#ctx0" brushRef="#br0">21 821,'3'-18,"-2"49,-9 33,-1 15,2 47,7-102,0 0,2 0,1-1,1 1,1-1,1 0,5 12,-9-30,1 1,-1 0,1-1,0 0,1 1,-1-1,1 0,0-1,0 1,1-1,-1 0,1 0,0 0,0 0,0-1,0 0,1 0,-1-1,1 1,0-1,0 0,0-1,0 1,0-1,0 0,0-1,0 0,0 0,1 0,-1 0,0-1,3-1,8-1,0-1,0-1,-1-1,0 0,0 0,0-2,-1 0,0-1,-1-1,0 0,2-2,-2 0,1-1,-2 0,0-1,0 0,-1-1,-1 0,-1-1,0 0,-1-1,0 0,-2-1,0 0,-1 0,-1 0,2-14,-6 27,16-98,-16 93,-1 0,0-1,0 1,-1 0,0 0,-1 0,0 0,-4-10,6 19,0 0,0 1,0-1,-1 0,1 0,0 0,-1 0,1 0,0 0,-1 0,1 1,-1-1,0 0,1 0,-1 1,0-1,1 0,-1 1,0-1,0 1,0-1,1 1,-1-1,0 1,0 0,0-1,0 1,0 0,0 0,0-1,0 1,0 0,0 0,1 0,-1 0,0 0,0 1,0-1,0 0,0 0,0 1,0-1,0 0,0 1,0-1,1 1,-1-1,0 1,0-1,1 1,-1 0,0-1,1 1,-1 0,0 0,1-1,-1 1,1 0,-1 0,-5 7,0-1,1 1,0 0,0 0,-2 6,0 3,1-1,0 1,1 0,1 1,1-1,0 1,2 0,0-1,1 16,0-22,1-1,0 0,1 0,0 0,0 0,1-1,1 1,0-1,0 0,0 0,1 0,1 0,-1-1,1 0,1 0,0 0,0-1,1 1,1-2,1 0,-1 0,1-1,0-1,0 0,0 0,4 0,12 4</inkml:trace>
  <inkml:trace contextRef="#ctx0" brushRef="#br0" timeOffset="939.212">1822 302,'-1'-1,"1"-1,0 1,-1-1,1 1,-1-1,1 1,-1 0,0-1,1 1,-1 0,0-1,0 1,0 0,0 0,0 0,0 0,-1 0,1 0,0 0,0 0,-1 0,1 1,-1-1,1 0,0 1,-1-1,-1 1,-43-10,-8 9,0 2,0 3,0 2,0 2,1 3,-105 13,-73-12,121-9,105-3,0 1,0-1,-1 1,1 0,0 0,0 0,0 1,0 0,1 0,-5 2,7-3,1 0,0 0,0 1,0-1,-1 0,2 0,-1 1,0-1,0 0,0 1,0-1,1 1,-1-1,1 1,-1-1,1 1,0 0,0-1,-1 1,1 0,0-1,0 1,1-1,-1 1,0 0,0-1,1 1,-1-1,1 1,-1-1,1 1,0-1,0 1,0-1,0 0,0 1,14 24,1 0,1-1,10 9,-7-8,-1 0,7 16,-20-32,-1 1,0 0,-1 0,0 0,-1 0,0 1,-1 0,1 10,2 84,-8 80,-1-27,4 388,-1-530,-1 0,-1-1,-1 1,0-1,-1 0,-1 0,0 0,-2-1,-1 3,0 1,0 0,2 0,0 1,1 0,-1 13,6-30,1 1,-1-1,1 0,0 0,1 1,-1-1,0 0,1 0,0 1,0-1,0 0,0 0,0 0,1 0,-1 0,1 0,0-1,0 1,0 0,2 1,0 0,0 0,1 0,0-1,0 0,-1 0,2 0,-1 0,0-1,4 1,10 4,2-2,-1-1,0 0,1-2,13 1,26-2,0-3,0-2,0-3,0-3,-1-2,-1-3,38-15,-64 19</inkml:trace>
  <inkml:trace contextRef="#ctx0" brushRef="#br0" timeOffset="1881.197">662 993,'4'0,"6"0,10 0,5 0,-2 4,0 2,5 4,0-1,1 0,0-3,2-2,5-2,5-5,4-2,2-1,-7 2</inkml:trace>
  <inkml:trace contextRef="#ctx0" brushRef="#br0" timeOffset="2274.652">712 1215,'-5'0,"-4"4,6 2,9-1,11-5,12-2,4-2,2 1,-2 0,2 1,-4 1</inkml:trace>
  <inkml:trace contextRef="#ctx0" brushRef="#br0" timeOffset="6257.417">1871 575,'-10'9,"0"1,1 1,0 0,1 0,0 1,1 0,0 0,1 1,-1 4,5-13,0 1,1 0,0 0,0 0,0 0,0 0,1 0,0 0,0 0,0 0,1 1,-1-1,1 0,1 0,-1-1,1 1,0 0,0 0,0-1,0 1,1-1,0 0,0 0,0 0,0 0,3 2,10 8,1-1,1-1,0 0,0-1,1-1,1-1,-1-1,2-1,-1 0,1-2,8 2,-22-6,0 0,0-1,0 1,0-1,0-1,0 1,0-1,1 0,-1-1,-1 0,1 0,0 0,0-1,4-3,-1 1,0-2,0 0,0 0,-1 0,0-1,-1-1,0 1,7-10,-6 5,0 1,-1-1,0-1,-1 1,-1-2,0 1,0 0,-2-1,0 0,-1 0,0 0,-1-1,-1 1,0-2,-1 8,-1 1,0 0,0-1,0 1,-1 0,-1 0,1 0,-2 0,1 1,-1-1,0 1,0 0,-1 0,-5-6,5 7,0 1,-1 0,0 1,0 0,-1 0,1 0,-1 1,0-1,0 2,0-1,0 1,0 0,0 0,-1 1,1 0,-7 0,0 2,1 0,-1 0,1 1,0 1,0 0,0 1,0 1,0 0,1 0,0 1,0 1,0 0,1 0,0 1,1 1,-1 0,2 0,-1 1,-3 6,-4 6</inkml:trace>
  <inkml:trace contextRef="#ctx0" brushRef="#br0" timeOffset="6806.353">2881 747,'-4'0,"3"-4,10-6,11-5,12-1,3 0,6 1,3 4,2 3,-1 4,-9 2</inkml:trace>
  <inkml:trace contextRef="#ctx0" brushRef="#br0" timeOffset="7296.37">3647 426,'0'-4,"4"7,1 7,0 6,0 9,-7 4,-1 2,-1-1,0 3,1 0,1-1,1-2,0-2,1-5</inkml:trace>
  <inkml:trace contextRef="#ctx0" brushRef="#br0" timeOffset="7810.318">1920 1438,'-7'0,"-1"0,0 0,1 1,-1 0,1 1,-1 0,1 0,0 0,-1 1,1 0,1 1,-7 3,9-4,0 0,1 0,-1 1,1 0,-1-1,1 1,0 0,1 1,-1-1,1 0,-1 1,2 0,-1-1,0 1,1 0,0 0,0 0,0 0,1 0,-1 2,2-2,-1 0,1 1,0-1,0 0,0 0,1 0,0 0,0 0,0 0,1 0,0-1,0 1,0-1,0 0,0 0,1 0,0 0,0 0,0-1,0 0,1 0,-1 0,5 2,9 5,0-1,0 0,1-2,0 0,14 3,-13-5,1-2,-1 0,1-1,-1-1,1 0,0-2,-1-1,1 0,-1-2,11-3,-20 5,-1-1,1-1,-1 0,0 0,0-1,0 0,0 0,-1-2,0 1,0-1,-1 0,0-1,0 1,-1-2,0 1,0-1,-1 0,0-1,0 1,1-5,-6 10,1 0,-1 0,0 0,0 0,0-1,-1 1,1 0,-1 0,0 0,0-1,-1 1,1 0,-1 0,0 0,0 0,0 0,0 0,-3-4,1 2,-1-1,-1 1,1 0,-1 0,0 1,0-1,-1 1,1 0,-1 1,-3-3,-11-5,-1 0,0 1,-1 1,0 1,0 1,-13-2,32 10,-15-6,0 2,0 0,0 2,-13-1,28 2,-1 1,1 0,-1 0,1 0,-1 1,1-1,0 1,-1-1,1 1,0 1,-1-1,1 0,0 1,0-1,0 1,0 0,0 0,1 0,-1 0,0 1,1-1,0 1,0-1,-1 1,2 0,-1 0,-1 3,-4 14</inkml:trace>
  <inkml:trace contextRef="#ctx0" brushRef="#br0" timeOffset="8275.38">3153 1610,'-2'-1,"0"1,0-1,0 1,-1 0,1-1,0 1,0 0,-1 0,1 1,0-1,-1 0,1 1,0-1,0 1,0 0,0 0,-1 0,1 0,0 0,0 0,1 0,-1 1,0-1,0 1,1-1,-1 1,1 0,-1-1,1 1,0 0,0 0,-2 1,1 0,0-1,0 1,0 0,1 0,-1 1,1-1,0 0,0 0,0 1,0-1,0 1,1-1,-1 0,1 1,0-1,0 1,1-1,-1 1,1 1,2 0,0 0,0 0,1 0,0-1,0 1,0-1,0 0,0 0,1 0,0-1,0 0,0 0,0 0,1 0,-1-1,1 0,-1 0,1 0,0-1,3 1,9 2,0-1,0-1,0 0,1-2,-1 0,2-1,-5-1,1-1,-1-1,0 0,0-1,0-1,-1 0,0-1,0-1,-1 0,0-1,0 0,-1-1,0 0,-1-1,0 0,9-13,-18 23,-1-1,1-1,0 1,-1 0,0 0,1 0,-1-1,0 1,0-1,0 1,-1-1,1 1,0-1,-1 0,0 1,1-1,-1 0,0 1,-1-1,1 0,0 1,-1-1,1 1,-2-2,0 1,0-1,0 1,0 0,-1 0,0 0,1 0,-1 0,0 1,-1-1,1 1,0 0,-1 0,1 0,-4-1,-12-5,0 2,0 0,0 1,-1 1,1 1,-3 0,-10 0,1 0,-1 2,0 2,0 1,0 1,0 2,1 1,-1 1,2 2,-9 4,8 0</inkml:trace>
  <inkml:trace contextRef="#ctx0" brushRef="#br0" timeOffset="9071.283">3277 130,'-8'-3,"18"-3,20-4,41 3,1 4,0 2,-1 4,19 5,95 16,2 10,-176-32,0 0,0 1,-1 0,1 1,-1 0,0 1,0 0,-1 0,8 6,-12-7,-1 0,0 0,0 0,0 0,-1 0,0 1,1 0,-2 0,1 0,0 0,-1 0,0 0,0 1,-1-1,1 1,-1-1,0 1,-1-1,1 4,4 51,3 0,13 43,-11-65,-2 1,-2 0,-2 0,-1 0,-2 1,-1-1,-4 21,-5 16,4 0,3 1,3-1,4 1,3-1,3 0,11 31,-3-19,-4 2,2 77,-17-163,0 0,0 0,0 0,-1 0,1-1,-1 1,0 0,0 0,-1-1,1 1,-1 0,0-1,0 0,0 1,0-1,0 0,-1 0,0 0,-2 2,0-1,-1 0,1 0,-1 0,0-1,0 0,0 0,0 0,-1-1,-1 0,-18 5,-1-2,0-1,0-2,-24 0,46-2,-328 1,180-3,115 2</inkml:trace>
  <inkml:trace contextRef="#ctx0" brushRef="#br0" timeOffset="10739.331">4904 1042,'0'-4,"0"3,0 6,0 1</inkml:trace>
  <inkml:trace contextRef="#ctx0" brushRef="#br0" timeOffset="11226.202">4953 1807,'4'4,"2"6,-1 5,-1 4,-9 4,-8-3,-7-4,-7-1,-4-3,3-4</inkml:trace>
  <inkml:trace contextRef="#ctx0" brushRef="#br0" timeOffset="12006.267">5446 747,'0'-4,"5"-2,0 5,1 11,-2 7,-1 10,3 13,1 7,3 14,4 3,-1 1,3-4,-3-2,-2-9,-4-7,-3-8,-2-9</inkml:trace>
  <inkml:trace contextRef="#ctx0" brushRef="#br0" timeOffset="12522.002">5348 796,'26'-9,"0"0,1 1,0 2,1 1,-1 1,1 1,7 2,-6-2,27-1,0 2,0 3,31 4,-52 0,-1 0,1 2,-1 2,0 1,-1 2,9 5,-32-12,1 0,-1 1,-1 1,0 0,1 0,-2 1,1 0,-1 0,-1 1,1 0,-2 0,1 0,2 8,-6-12,0 0,-1 1,1-1,-1 1,-1-1,1 1,-1 0,0 0,0 0,-1 0,0 0,0 0,0 0,0-1,-1 1,0 0,-1 0,1 0,-1-1,0 1,-1 0,1-1,-1 0,0 0,0 0,-4 4,-8 8,-1 0,-1-2,0 0,-1-1,0-1,-2 0,-5 2,-45 22,-32 11,89-42,-60 23,-1-4,-1-2,-17 0,56-14</inkml:trace>
  <inkml:trace contextRef="#ctx0" brushRef="#br0" timeOffset="13165.413">6260 846,'-4'0,"-6"0,12 0,9-4,12-2,10-4,11 0,8-2,3 0,4 3,1 2,-1 3,-3 2,-6 5,-8 3,-6 0,-10-1</inkml:trace>
  <inkml:trace contextRef="#ctx0" brushRef="#br0" timeOffset="13643.325">6458 1042,'0'5,"12"0,13 1,11-2,7-1,9-5,4-3,-3 0,-3-3,-9-1</inkml:trace>
  <inkml:trace contextRef="#ctx0" brushRef="#br0" timeOffset="14223.738">7814 56,'0'0,"0"0,0 0,1-1,-1 1,0 0,0 0,0-1,0 1,1 0,-1-1,0 1,0 0,0-1,0 1,0 0,0-1,0 1,0 0,0-1,0 1,0 0,0-1,0 1,0 0,0-1,0 1,0 0,-1-1,1 1,0 0,0-1,0 1,0 0,-1 0,1-1,0 1,0 0,-1 0,1-1,-17-10,-21-3,-5 7,-1 1,-1 2,1 3,0 1,-34 5,60-4,-39 3,1 2,0 3,-37 12,89-20,-1 0,1 1,0-1,-1 1,1 0,0 1,0-1,0 1,1-1,-1 1,1 0,-1 1,1-1,0 0,0 1,0 0,1 0,0 0,-1 0,1 0,0 0,1 0,-1 1,1-1,0 1,0-1,0 1,1 0,0 3,0 15,0 0,2-1,1 1,1-1,5 16,-1-1,-1 12,-3 0,-2 0,-2 0,-2 0,-2 0,-2-1,-3 0,-2 1,0 12,2 0,3 0,3 1,3 6,2-24,2 0,1 0,3-1,2 0,1 0,4 4,-7-26,10 31,-2 0,-1 8,-12-43,0 1,-1-1,-1 1,0 0,-1 0,-2-1,1 1,-4 11,1-11,1-8,1 0,0 0,0 0,1 0,1 0,0 10,0-18,0 1,1-1,0 1,-1-1,1 1,0-1,0 0,1 1,-1-1,0 0,1 0,-1 0,1 0,0 0,0 0,-1 0,1-1,0 1,0-1,1 1,-1-1,0 0,0 0,1 0,-1 0,1 0,-1-1,1 1,0 0,9 1,0-1,0 1,-1-2,1 0,0 0,0-1,-1 0,4-2,96-25,-43 10,135-24,-160 36</inkml:trace>
  <inkml:trace contextRef="#ctx0" brushRef="#br0" timeOffset="15800.517">7888 254,'0'5,"-1"-1,0 1,0 0,-1-1,1 0,-1 1,0-1,0 0,0 0,-1 0,0 0,1 0,-1 0,-1-1,1 1,0-1,-65 54,49-42,-41 29,29-23,1 2,-2 4,24-20,1 0,0 0,0 1,1 0,0 0,0 1,1 0,0 0,-3 9,7-16,0 1,0 0,0 0,1 0,-1-1,1 1,-1 0,1 0,0 0,0 0,0 0,1 0,-1 0,1-1,0 1,-1 0,1 0,0 0,1-1,-1 1,0-1,1 2,1-1,1 1,-1-1,1 1,0-1,0 0,0-1,0 1,0-1,0 1,1-1,-1 0,4 0,13 4,1-1,-1-1,1-1,0 0,10-2,163-1,-139-1,-27 0</inkml:trace>
  <inkml:trace contextRef="#ctx0" brushRef="#br0" timeOffset="16622.826">8011 426,'0'-4,"-4"7,-6 7,-1 6,2 5,1 2,3 7,3 1,0 0,2 0,0-3,0-1,1 0,-1 2,1-3</inkml:trace>
  <inkml:trace contextRef="#ctx0" brushRef="#br0" timeOffset="17759.152">7986 648,'0'4,"-4"6,-1 5,-1 5,2 2,1 2,1 2,1-1,1-3</inkml:trace>
  <inkml:trace contextRef="#ctx0" brushRef="#br0" timeOffset="18427.479">8948 500,'-3'1,"0"-1,1 1,-1 0,1 0,-1 1,0-1,1 1,0-1,-1 1,1 0,0-1,0 1,0 0,0 0,0 1,1-1,-1 1,-27 41,26-39,0 0,1 0,0 1,0-1,0 1,0-1,1 1,0 0,1 0,-1-1,1 1,0 0,0 0,1 0,-1-1,2 1,0 5,1-5,0 1,0-1,0 0,1 0,0 0,0-1,1 1,-1-1,1 0,0 0,1-1,-1 1,2 0,13 7,0-1,1 0,0-2,0 0,1-1,0-2,1 0,9 0,-3 0,-1-3,1 0,-1-2,1 0,0-3,-1 0,1-2,-1 0,19-7,-37 8,0-1,0 0,0-1,0 0,-1 0,1-1,-1 0,-1-1,1 0,-1 0,0-1,0-1,-3 2,1-1,-2 1,1-1,-1 0,0-1,-1 1,0-1,0 0,-1 1,0-1,0 0,-1-1,0 1,-1 0,0 0,-1-1,0-1,-1 0,0 0,-1 0,0 0,0 0,-1 0,-1 1,0-1,0 1,-1 0,-1 1,-4-6,6 8,-1 0,0 0,0 0,-1 1,0 0,0 0,0 1,-1 0,0 0,0 0,0 1,0 1,-1-1,1 1,-9-1,-71 0,63 5</inkml:trace>
  <inkml:trace contextRef="#ctx0" brushRef="#br0" timeOffset="18894.402">7740 1438,'-3'0,"0"1,-1 0,1 0,0 0,0 0,0 0,0 1,1-1,-1 1,0 0,0 0,1 0,-1 0,1 0,0 0,0 1,-2 1,-30 47,29-44,1 1,0 0,1 1,0-1,0 1,1-1,0 1,-1 6,3-12,0 0,0 0,0 1,0-1,1 0,-1 0,1 0,0 0,0 0,0 0,0 0,0 0,1 0,-1 0,1 0,0-1,0 1,0-1,0 1,0-1,1 0,-1 0,1 0,-1 0,2 1,9 4,1-1,0 0,-1 0,2-2,-1 0,0 0,1-1,0-1,0 0,-1-2,1 1,12-3,-3 1,0-2,0-1,-1-1,0 0,0-2,0-1,13-7,-20 7,-1 0,-1-1,1 0,-1-1,-1-1,0 0,0-1,-1 0,3-6,-11 14,-1 0,1-1,-1 1,0-1,0 0,-1 0,0 0,0-1,0 1,0 0,-1-1,0 1,0-1,0 1,-1-1,0 0,0 1,0-1,-1 1,0-1,0 0,0 1,0 0,-1-1,0 1,-1 0,1 0,-1 0,-2-4,-5-3,0 0,0 0,-1 1,-1 0,0 1,0 1,-1-1,-13-5,18 10,0 0,0 1,-1 0,1 1,-1-1,0 2,0-1,0 2,0-1,0 1,0 0,-1 1,1 0,0 0,-7 2,13-1,-1 0,1 0,0 1,-1-1,1 1,0 0,0 0,0 0,0 0,0 0,1 1,-2 1,-9 13</inkml:trace>
  <inkml:trace contextRef="#ctx0" brushRef="#br0" timeOffset="19476.315">8973 1314,'-2'0,"-1"1,1 0,0 0,-1 0,1 0,0 1,0-1,0 1,0-1,0 1,0-1,0 1,0 0,1 0,-1 0,1 0,-1 0,1 1,0-1,0 0,-1 2,-20 52,18-45,2-1,-1 0,1 1,1 0,0-1,1 1,0 0,0 0,1-1,2 10,-2-17,0 0,0 0,0 0,0 0,1 0,-1 0,1-1,0 1,0-1,0 1,0-1,0 0,0 1,1-1,-1 0,2 0,-1 0,1 0,0-1,-1 0,1 0,0 0,0 0,0 0,0-1,-1 1,1-1,0 0,0-1,0 1,0-1,0 1,1-2,9-2,0-1,0 0,-1-1,0-1,0 0,-1-1,11-8,-13 9,0-1,1 2,-1-1,2 1,-1 1,0 0,1 1,0 0,0 1,9-1,-20 3,1 1,0 0,-1 0,1 0,0 1,0-1,-1 0,1 1,0-1,-1 1,1-1,-1 1,1 0,-1 0,1 0,-1 0,1 0,-1 0,0 0,1 0,-1 0,0 1,1 0,0 2,0-1,0 1,0 0,-1 0,1 0,-1 0,0 1,0-1,0 4,1 10,-1 0,-1-1,-1 1,-1 6,-16 63,12-64</inkml:trace>
  <inkml:trace contextRef="#ctx0" brushRef="#br0" timeOffset="20375.899">8776 229,'-17'-4,"21"-6,26-10,7 6,0 2,1 1,1 2,0 2,0 2,14 0,80-1,28 7,-130 0,-27-1,137 3,0-6,131-21,-268 23,0 1,0-1,-1 1,1 0,0-1,0 2,0-1,0 0,0 1,0 0,0 0,0 0,-1 0,1 0,0 1,-1 0,1 0,-1 0,1 1,-1 0,0 0,0 1,-1-1,1 1,-1 0,0 0,0 0,-1 0,1 0,-1 0,1 0,-1 1,-1-1,1 1,-1-1,1 4,0 105,-3-77,2-1,5 34,20 82,10 84,-31-193,-3 0,-1 0,-2 0,-5 29,-4-5,0-8,4 1,-1 42,8-80,1-1,1 0,0 1,2-1,0 0,1-1,2 1,-1-1,10 17,81 134,-95-168,-1 1,0 0,0 0,-1 0,1 0,-1 0,1 0,-1 0,0 0,0 0,0 0,-1 0,1 0,-1 0,1 0,-1 0,0-1,0 1,0 0,-1 0,1-1,-1 1,1-1,-1 1,0-1,0 1,0-1,0 0,-1 0,1 0,0-1,-1 1,1 0,-1-1,-1 1,-12 7,0-1,0 0,0-2,-1 0,-9 2,-56 11,1-4,-2-3,0-4,0-4,-41-4,71 0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7T06:47:01.002"/>
    </inkml:context>
    <inkml:brush xml:id="br0">
      <inkml:brushProperty name="width" value="0.05" units="cm"/>
      <inkml:brushProperty name="height" value="0.05" units="cm"/>
      <inkml:brushProperty name="color" value="#004F8B"/>
      <inkml:brushProperty name="ignorePressure" value="1"/>
    </inkml:brush>
  </inkml:definitions>
  <inkml:trace contextRef="#ctx0" brushRef="#br0">179 0,'3'4,"-1"0,0 0,1 0,-2 0,1 1,0-1,-1 0,0 1,0 0,0-1,0 1,-1 2,3 57,-25 260,22-170,3-88,-3-1,-3 0,-3 1,-10 39,16-103,-1 0,1 0,-1-1,1 1,-1 0,0 0,1 0,-1-1,0 1,0-1,-1 1,1 0,0-1,0 0,-1 1,0 0,1-1,0-1,0 0,0 1,0-1,0 0,0 0,0 0,0 1,0-1,0 0,0 0,0-1,0 1,1 0,-1 0,0 0,0 0,0-1,0 1,0-1,0 1,0 0,0-1,-3-2,0 0,0 0,1-1,-1 1,1-1,0 0,0 1,0-2,0 1,1 0,-2-3,-10-27,1 1,2-2,1 1,2-1,1-1,2 1,1-3,-1-40,4 1,7-62,-6 130,0-1,1 0,1 1,0-1,0 1,1 0,0 0,0 0,1 0,0 0,1 1,0-1,0 1,1 0,0 1,0 0,1 0,0 0,0 0,0 1,1 1,0-1,0 1,1 0,-1 1,1 0,6-1,12-7,1 1,1 1,-1 2,2 1,-1 1,29-2,-53 8,-1 1,1 0,-1-1,1 1,-1 1,0-1,1 1,-1 0,0 0,0 0,0 0,0 1,-1-1,1 1,0 0,-1 0,0 0,0 1,0-1,0 1,-1 0,1 0,-1 0,0 0,0 0,0 0,-1 1,1-1,-1 0,0 5,2 2,-1-1,-1 0,0 1,0 0,-1-1,0 1,-1-1,0 1,-1-1,0 1,0-1,-1 0,-2 3,-2 2,-1 0,-1 0,0 0,-1-1,0-1,-1 0,-1 0,-1 0,-14 11,-1-2,0-1,-11 5,38-25,-1-1,1 1,0-1,0 1,0 0,0-1,0 1,0 0,0 0,0 0,0-1,0 1,1 0,-1 0,0 0,0 1,1-1,-1 0,1 0,-1 0,1 0,0 1,0-2,1 1,0 0,-1-1,1 1,0-1,0 1,0-1,0 0,-1 1,1-1,0 0,0 0,0 1,0-1,0 0,0 0,0 0,0 0,0 0,0 0,0 0,61-7,-50 5,16-3,-1 0,1 2,0 2,0 0,7 2,-26 0,1 1,-1 0,0 0,0 1,0 0,0 0,0 1,-1 0,1 1,-1 0,0 0,-1 1,1 0,-1 0,0 1,-1 0,5 5,-5-4,0-1,0 1,-1 0,0 0,-1 1,0-1,0 1,0 0,-1 0,-1 0,0 1,0-1,-1 1,0-1,0 1,-1-1,0 1,-1-1,0 1,-1-1,0 1,0-1,-1 0,0 0,-1 0,0 0,0-1,-1 0,0 1,0-2,-1 1,0-1,-1 1,1-2,-7 6,-6 3,-1-1,-1-1,0 0,-1-2,0 0,-1-2,0 0,-12 2,15-6,0 0,1-1,-2-1,1-1,0-1,0-1,0-1,-1 0,1-2,-11-2,25 4,0-1,1 0,-1 0,0-1,1 0,0 0,-1 0,-2-3,-8-8</inkml:trace>
  <inkml:trace contextRef="#ctx0" brushRef="#br0" timeOffset="584.339">967 419,'-4'-4,"7"-1,7 0,11 0,5 2,7 2,6 0,6 0,6 1,4 0,1 1,-1-1,-2 0,-5 0,-11 0</inkml:trace>
  <inkml:trace contextRef="#ctx0" brushRef="#br0" timeOffset="1033.015">1066 691,'-4'4,"15"2,15-1,15-1,9 0,8-7,3-1,4-1,-1 0,-7 2,-9 1,-13 0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7T06:47:05.989"/>
    </inkml:context>
    <inkml:brush xml:id="br0">
      <inkml:brushProperty name="width" value="0.05" units="cm"/>
      <inkml:brushProperty name="height" value="0.05" units="cm"/>
      <inkml:brushProperty name="color" value="#004F8B"/>
      <inkml:brushProperty name="ignorePressure" value="1"/>
    </inkml:brush>
  </inkml:definitions>
  <inkml:trace contextRef="#ctx0" brushRef="#br0">374 17,'-70'-1,"1"-4,-14-4,78 8,0 1,0-1,0 1,0 0,0 0,0 1,0-1,0 1,0 1,0-1,0 0,0 1,1 0,-1 0,1 1,-1-1,1 1,0 0,0 0,-4 4,3-1,0 0,1 0,-1 1,1-1,1 1,-1 0,1 0,0 0,1 1,0-1,0 1,1-1,-1 6,0 8,1 1,0-1,2 0,1 0,0 0,2 0,5 18,10 27,23 50,-18-55,13 56,-23-48,-3-1,-3 2,-2 41,3-1,-3-53,-2 46,-5-83,0 0,-2 1,0-1,-1 0,-1 0,-8 19,2-3,1 0,1 1,-2 26,-1 8,3-31,5-27,1 0,0 0,2 0,-1 0,1 1,1 0,1-9,-1 1,1-1,1 0,-1 0,1 0,0 0,0 0,0 0,1-1,-1 1,1-1,0 1,0-1,1 0,0 0,-1-1,5 4,-1-2,0 1,1-1,-1-1,1 0,1 0,-1 0,0-1,1 0,0 0,0-1,-1-1,1 1,0-2,0 1,1-1,-1 0,0-1,5-1,22-4,0-1,-1-3,0-1,3-2,11-4,112-33,-88 27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0T06:40:07.436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1388 199,'-36'2,"0"2,0 1,1 1,-1 3,-32 12,27-9,36-10,-1 0,0 0,1-1,-1 1,0-1,0 0,0-1,0 1,0-1,0 0,0-1,-2 0,8 1,-1 0,1 0,0 0,-1 0,1 0,0 0,-1 0,1-1,0 1,-1 0,1 0,0 0,0-1,-1 1,1 0,0 0,0-1,-1 1,1 0,0 0,0-1,0 1,-1 0,1-1,0 1,0 0,0-1,0 1,0 0,0-1,0 1,0 0,0-1,0 1,0 0,0-1,0 1,0 0,0-1,11-13,20-7,26-2,0 3,52-11,-3 1,90-38,-157 57,-31 10,-1-1,0 0,0 0,0-1,0 0,-1 0,1 0,3-3,-10 6,0 0,0-1,1 1,-1 0,0 0,0 0,0-1,0 1,0 0,1 0,-1-1,0 1,0 0,0 0,0-1,0 1,0 0,0 0,0-1,0 1,0 0,0 0,0-1,0 1,0 0,0 0,0-1,0 1,0 0,0 0,0-1,0 1,-1 0,1 0,0 0,0-1,0 1,0 0,-1 0,1 0,0-1,0 1,0 0,-1 0,1 0,0 0,0 0,0-1,-1 1,1 0,0 0,0 0,-1 0,1 0,0 0,-1 0,1 0,0 0,0 0,-1 0,1 0,0 0,0 0,-1 0,-19-3,20 3,-22 0,0 0,-1 1,1 1,0 1,0 1,1 1,-19 7,-32 14,-46 24,49-19,-34 9,52-20,1 3,1 1,1 3,1 2,-8 10,-1-3,32-19,1 1,0 2,1 0,1 1,1 1,1 1,2 0,0 2,1 0,1 0,2 2,0 0,2 0,1 1,-4 18,-18 53,13-43,3 1,-3 22,1 9,-4-1,-4 0,-14 24,33-86,0 1,2-1,0 1,2 0,1 0,1 3,0 3,-2 1,-2-1,-5 20,-28 84,-29 64,50-148,2 1,3 1,-3 33,3-19,-19 62,24-93,0 1,3-1,1 1,1 0,2-1,4 22,-1 37,-2-72,1 0,2-1,1 7,5 32,-7-41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7T06:47:30.340"/>
    </inkml:context>
    <inkml:brush xml:id="br0">
      <inkml:brushProperty name="width" value="0.05" units="cm"/>
      <inkml:brushProperty name="height" value="0.05" units="cm"/>
      <inkml:brushProperty name="color" value="#004F8B"/>
      <inkml:brushProperty name="ignorePressure" value="1"/>
    </inkml:brush>
  </inkml:definitions>
  <inkml:trace contextRef="#ctx0" brushRef="#br0">100 573,'1'-5,"1"0,0 0,1 0,-1 0,1 1,0-1,0 1,0 0,1-1,0 2,-1-1,1 0,1 1,2-3,-3 2,49-48,-33 31,0 2,1 0,12-7,-17 14,9-3,-20 22,-10 18,-3 16,2 1,2 0,1-1,3 1,1 4,-1-25</inkml:trace>
  <inkml:trace contextRef="#ctx0" brushRef="#br0" timeOffset="495.279">1 795,'0'-4,"8"-2,8 1,4 1,4 1,6 1,2 1,3-3,2-2,1 1,-1-4,2 1,-2 1,-3 2,-7 2</inkml:trace>
  <inkml:trace contextRef="#ctx0" brushRef="#br0" timeOffset="1023.97">420 746,'-13'16,"0"1,1 0,1 1,-8 16,-21 32,36-60,1 1,-1-1,1 1,0 0,1-1,0 1,0 1,0-1,1 0,0 2,0-8,1 1,0-1,0 1,0-1,0 1,0-1,0 1,0-1,1 1,-1-1,0 1,1-1,0 1,-1-1,1 1,0-1,-1 0,1 1,0-1,0 0,0 0,0 0,0 0,0 0,1 0,-1 0,0 0,1 0,-1 0,0-1,1 1,-1 0,1-1,-1 0,1 1,-1-1,1 0,-1 1,1-1,-1 0,1 0,-1 0,1-1,-1 1,1 0,-1-1,1 1,-1 0,1-1,37-13,-34 11,2 1,-1-1,0 1,0 1,1-1,-1 1,1 0,-5 1,0 0,0 0,-1 0,1 0,0 1,-1-1,1 1,0-1,-1 1,1 0,-1-1,1 1,-1 0,1 0,-1 0,0 0,1 0,-1 0,0 1,0-1,0 0,0 1,0-1,0 1,0-1,0 1,-1-1,1 1,-1 0,3 6,0 1,-1 0,0 0,-1 0,0 0,0 1,-1 4,0 11</inkml:trace>
  <inkml:trace contextRef="#ctx0" brushRef="#br0" timeOffset="1498.312">1309 648,'-59'47,"46"-39,0 2,1-1,1 2,0 0,0 0,-1 2,9-8,-1-1,1 1,0 0,0 0,1 0,-1 0,1 0,0 1,1-1,-1 1,1-1,0 1,1 0,-1-1,1 1,0 0,1 0,0 3,0-4,1-1,-1 1,1-1,1 1,-1-1,0 0,1 0,0 0,0 0,0-1,1 1,-1-1,1 0,-1 0,1 0,0 0,1-1,-1 0,0 0,1 0,-1 0,1 0,10 3,-1 0,1-1,1 0,-1-1,1-1,-1-1,1 0,-1-1,1 0,-1-2,1 0,-1 0,1-1,13-6,-18 6,-1-1,0-1,0 0,-1 0,0-1,0 0,0-1,0 1,-1-2,0 1,-1-1,1-1,-2 1,1-1,-1 0,-1-1,1 1,-2-1,1 0,-1-1,1-5,-1 0,-1-1,0 0,-1 0,-1 0,0 0,-1 1,-2-7,2 16,-1 1,0-1,0 0,0 1,-1-1,0 1,0 0,-1 0,1-1,-1 2,-1-1,1 0,-1 1,0-1,0 1,-1 0,0 1,1-1,-5-2,5 5,0 0,0 1,0 0,0 0,0 0,0 0,-1 1,1-1,0 1,0 0,-1 0,1 1,0-1,0 1,0 0,0 0,0 0,0 1,0 0,0-1,0 1,-2 2,-13 7,1 1,0 0,-13 13,25-20,-35 31</inkml:trace>
  <inkml:trace contextRef="#ctx0" brushRef="#br0" timeOffset="2183.596">198 1560,'-6'1,"-1"-1,1 1,-1 1,1-1,-1 1,1 0,0 0,0 1,0 0,0 0,0 1,1-1,-1 1,1 0,0 1,0-1,1 1,-1 0,1 0,0 0,0 1,1-1,0 1,-2 5,2-7,1 1,0 0,1 0,-1 0,1 0,0 0,0 0,1 0,0 0,-1 0,2 0,-1 0,0 0,1 0,0 0,0 0,1 0,-1 0,1 0,0-1,1 1,-1-1,1 1,0-1,0 0,0 0,0 0,1 0,-1-1,1 0,0 1,1-1,7 5,1-1,-1 0,1-1,0 0,1-1,-1-1,1 0,0-1,0 0,0-1,1-1,-1 0,0-1,1 0,9-3,-16 3,0-2,-1 1,1-1,0 0,-1-1,1 1,-1-1,0-1,0 0,0 0,-1 0,1-1,-1 0,0 0,0 0,-1-1,0 0,0 0,0 0,0-1,-1 0,0 0,-1 0,0 0,0 0,0-1,-1 1,2-8,-4 8,1 0,-1 0,0 0,-1 0,0 0,0 0,0 0,-1 1,0-1,0 0,-1 1,0-1,0 1,0 0,-1 0,0 0,0 1,0-1,-1 1,0 0,-2-1,2 0,-1 0,-1 1,1 0,0 1,-1 0,0-1,0 2,0-1,-1 1,1 1,-1-1,0 1,1 0,-1 1,0 0,0 0,0 1,-6 0,-9 4</inkml:trace>
  <inkml:trace contextRef="#ctx0" brushRef="#br0" timeOffset="2697.186">988 1634,'11'-2,"-1"0,1-1,-1 0,0 0,0-1,0 0,0-1,0 0,-1-1,0 0,-1-1,4-2,37-23,-13 12,-1-3,0 0,6-9,-26 19,0 0,-2-1,0 0,0-1,-1-1,-1 0,-1 0,0-2,3 4,-4 17,-8-1,0 0,-1 0,1 0,0 0,-1 0,1 0,-1 0,0 0,0 1,1-1,-2 0,1 0,0 0,0 1,-22 91,15-70,1 0,1 0,2 1,-1 14,4-18</inkml:trace>
  <inkml:trace contextRef="#ctx0" brushRef="#br0" timeOffset="3189.109">1012 1881,'9'-4,"6"-6,10-5,8-1,8-1,8 3,6-2,1 3,-5 3,-3-1,-4 2,-11 2</inkml:trace>
  <inkml:trace contextRef="#ctx0" brushRef="#br0" timeOffset="3684.558">1505 1831,'-4'5,"-1"4,-5 6,1 5,-4 2,1 7,-1 1,1 1,-2-1,2-1,-1-2,1-1,7 0,9-6,7-9,7-12,0-4</inkml:trace>
  <inkml:trace contextRef="#ctx0" brushRef="#br0" timeOffset="3685.558">1580 2103,'0'4,"0"6,0 5,0 8,0 5,0 2,4-1,1 0,1-6</inkml:trace>
  <inkml:trace contextRef="#ctx0" brushRef="#br0" timeOffset="4481.203">1580 302,'66'0,"27"-1,65 9,-129-5,0 2,-1 1,0 0,0 3,0 0,-1 1,14 9,-32-13,0 0,0 0,-1 1,0 0,0 1,-1-1,0 2,-1-1,0 1,0-1,0 2,-1-1,-1 1,1-1,-2 1,1 1,-2-1,1 0,-1 2,6 32,-3 0,-1 1,-2 41,-2-80,0 12,0 20,1 1,2-1,1 1,2-1,9 27,14 30,-4 2,-5 0,-3 3,8 95,17 152,-41-343,-1 0,0 0,0 0,-1 0,1 0,-1-1,0 1,0 0,0 0,0-1,0 1,-1-1,0 1,0-1,0 0,0 1,0-1,-2 1,-1 1,0 0,-1 0,0-1,0 0,0 0,0 0,-1-1,1 0,-6 2,-14 3,0-1,-1-1,0-2,-22 2,15-3,0-1,0-1,-18-4,11-2</inkml:trace>
  <inkml:trace contextRef="#ctx0" brushRef="#br0" timeOffset="5840.878">3405 351,'0'0,"0"0,-1 0,1 0,0 0,0 0,0-1,0 1,0 0,0 0,0 0,0 0,0 0,0-1,0 1,0 0,0 0,0 0,0 0,0 0,0-1,0 1,0 0,0 0,0 0,0 0,1 0,-1-1,0 1,0 0,0 0,0 0,0 0,0 0,0 0,0 0,1-1,-1 1,0 0,0 0,-21-4,-88 20,61-8,-44 2,-83-11,94-2,-65 8,144-5,0 1,-1-1,1 1,0-1,0 1,-1 0,1-1,0 1,0 1,0-1,0 0,0 0,0 1,0-1,0 1,1-1,-1 1,1 0,-1 0,1 0,0 0,-1 0,1 0,0 0,0 0,0 0,1 1,-1-1,1 0,-1 0,1 1,0-1,-1 0,1 1,1-1,-1 0,0 1,0-1,1 2,2 13,0 0,1 0,0 0,2-1,0 2,0-3,19 61,-4 1,0 13,-14-50,-2-1,-1 1,-2 0,-2 0,-3 12,2-44,-3 40,2 0,2 6,2-36,0-1,0 1,2-1,0 0,1 0,0 0,6 9,4 6,-1 1,-1 1,-2 0,-2 1,-1 0,-1 0,-3 0,0 1,-2 31,-5-30,-1-1,-3 0,-6 22,-7 43,12-59,-4 39,12-78,1 0,-1 0,1 0,0 0,0 0,0 0,0 0,1 0,-1 0,1-1,-1 1,1 0,0-1,0 0,0 1,1-1,-1 0,0 0,1 0,-1 0,1-1,0 1,-1-1,1 1,0-1,0 0,0 0,0 0,0-1,0 1,2-1,14 4,0-1,0-1,0 0,9-2,-27 0,22 1,12 0,-1-2,1 0,24-6,-33 1</inkml:trace>
  <inkml:trace contextRef="#ctx0" brushRef="#br0" timeOffset="8560.057">3478 549,'-4'-3,"-1"0,1 0,-1 0,0 1,0-1,-1 1,1 1,0-1,-1 1,1 0,0 0,-1 0,0 1,-1 0,-7-1,0 1,0 0,1 1,-1 1,-3 1,11-1,0-1,0 2,0-1,1 1,-1-1,1 2,-1-1,1 0,0 1,0 0,1 0,-1 1,1-1,0 1,0 0,1 0,-1 1,1-1,0 0,1 1,-1 0,1 0,0 0,0 0,1 0,0 0,0 0,0 0,1 1,0-1,0 0,1 0,0 1,0-1,0 0,1 0,0 0,0 0,0 0,1-1,0 1,0-1,0 0,1 1,-1-1,1-1,1 1,0 0,8 6,0 0,1-2,1 1,0-2,0 0,0-1,1 0,0-1,0-1,1 0,0-2,0 0,0 0,0-2,0 0,2-1,-5 0,0-1,0 0,0-1,0 0,-1-2,1 1,-1-1,1-1,-2-1,1 0,0 0,-1-1,-1-1,1 0,-1-1,0 0,-1 0,0-1,6-9,-13 16,0-1,-1 0,1 0,-1-1,0 1,0 0,-1-1,1 1,-1-1,0 0,0 1,0-1,-1 0,0 0,0 1,0-1,-1 0,1 0,-1 1,0-1,0 0,-1 1,1-1,-1 1,-1-2,-6-10,0 0,-1 1,-1-1,-1 2,-11-12,20 22,-1 0,1 0,-1 1,1-1,-1 1,0 0,0 0,-1 0,1 1,-1 0,1 0,-1 0,0 0,1 1,-1-1,0 1,0 0,0 1,0-1,0 1,0 0,0 1,0-1,-2 2,0 0,0 0,0 1,0 0,1 0,-1 1,1-1,0 1,0 1,0-1,1 1,0 0,0 1,0-1,-2 4,-16 22,6-3</inkml:trace>
  <inkml:trace contextRef="#ctx0" brushRef="#br0" timeOffset="9085.223">4367 672,'-5'0,"-5"-4,12-2,9 5,12 3,10 0,11 0,4 0,1 0,1-1,-4-1,-1 0,-9 1</inkml:trace>
  <inkml:trace contextRef="#ctx0" brushRef="#br0" timeOffset="9511.59">5204 426,'0'-4,"0"6,-4 8,-1 10,-5 11,0 3,2 5,2 0,2 2,1-3,7-2,1 0,1-2,-1-2,-2-6</inkml:trace>
  <inkml:trace contextRef="#ctx0" brushRef="#br0" timeOffset="10081.536">3306 1806,'-4'0,"11"0,12-4,13-1,8 0,10-4,5 0,2-2,-1 0,-1 2,-2-1,-6 0,-10 3</inkml:trace>
  <inkml:trace contextRef="#ctx0" brushRef="#br0" timeOffset="10590.85">3873 1856,'12'-1,"0"0,-1-1,1 0,0-1,0 0,-1 0,0-2,0 1,0-1,0-1,4-3,19-14,0-2,20-19,22-16,-76 59,0 1,0 0,0 0,0 0,0 0,0-1,1 1,-1 0,0 0,0 0,0 0,0 0,0 0,1 0,-1 0,0-1,0 1,0 0,0 0,1 0,-1 0,0 0,0 0,0 0,1 0,-1 0,0 0,0 0,0 0,0 0,1 0,-1 0,0 0,0 0,0 1,0-1,1 0,-1 0,0 0,0 0,0 0,0 0,0 0,1 0,-1 1,0-1,0 0,0 0,0 0,0 0,0 1,0-1,0 0,1 0,-1 0,0 0,0 1,0-1,0 0,0 0,0 0,0 1,0-1,0 0,0 0,-4 22,-15 31,18-49,-2 4,0 0,1 1,0-1,1 0,0 1,0-1,1 1,0-1,0 1,1-1,0 0,1 1,-1-1,2 0,2 7,3 7</inkml:trace>
  <inkml:trace contextRef="#ctx0" brushRef="#br0" timeOffset="11023.408">4933 1733,'-8'9,"0"0,1 1,0-1,0 2,1-1,0 1,1 0,0 0,1 1,-1 3,4-11,0 0,-1 0,1 0,1 1,-1-1,1 0,0 1,0-1,0 0,0 1,1-1,-1 0,1 1,1-1,-1 0,0 0,1 0,0 0,0 0,0 0,0-1,1 1,0-1,-1 1,1-1,0 0,1 0,-1 0,2 1,9 3,-1-1,1-1,0 0,0-1,0 0,0-1,1 0,0-2,-1 1,1-2,0 0,-1-1,1 0,0-1,-1-1,1 0,-1-1,0-1,0 0,-1-1,0 0,0-1,2-2,-6 2,-1 0,-1 0,0-1,0-1,0 1,-1-1,0 0,-1 0,0-1,-1 1,0-1,0 0,-1 0,0-1,-1 1,0-1,0 1,-2-1,1 0,-1 1,-1-9,0 15,0 0,0-1,0 1,-1-1,1 1,-1 0,0 0,0 0,-1 0,1 0,-1 1,0-1,0 1,0-1,-1 1,1 0,-1 1,1-1,-1 0,0 1,0 0,0 0,0 0,-1 0,1 1,0 0,-1 0,-8-3,0 1,0 0,0 1,0 0,-1 1,1 1,0 0,-11 2,-4 3</inkml:trace>
  <inkml:trace contextRef="#ctx0" brushRef="#br0" timeOffset="11720.885">4958 278,'184'-20,"-86"12,278-14,-366 22,0-1,-1 2,1 0,-1 0,1 1,-1 0,1 0,4 3,-11-4,0 0,0 1,0-1,-1 1,1 0,-1 0,1 0,-1 0,0 0,0 1,0-1,0 1,0-1,0 1,-1 0,1 0,-1 0,0 0,0 0,0 0,0 0,0 0,-1 0,0 0,1 0,-1 0,0 2,-2 27,-1 0,-1 0,-6 17,-1 13,1 1,4 0,2 0,3 0,2 0,4 0,2 0,3 0,4 5,-3-21,11 38,-4 1,-3 1,-5 0,-2 26,-6-89,1 0,0 0,2-1,1 2,-1-7,-1 0,-1 0,0 0,-2 0,0 1,-1-1,-1 7,-1-16,-1 0,0-1,0 1,-1-1,0 1,0-1,-1-1,0 1,-1-1,1 1,-2-2,1 1,-1-1,0 0,-5 4,-13 9,-2-1,0 0,-25 10,34-19,-4 3,0-1,-22 7,40-16,-1 0,1-1,0 0,-1 0,1 0,0 0,-1-1,1 0,-1 0,1 0,-1 0,1-1,-1 1,1-1,-1-1,1 1,0 0,-2-2,-11-10</inkml:trace>
  <inkml:trace contextRef="#ctx0" brushRef="#br0" timeOffset="12226.155">6117 1091,'-4'0,"11"5,9 0,13 0,12-1,6-5,8-2,-1-1,-2 0,-5 1,-2 1,-5 0,-5 2,-8 0</inkml:trace>
  <inkml:trace contextRef="#ctx0" brushRef="#br0" timeOffset="12755.319">6093 1461,'12'0,"13"0,11 0,11 0,6-4,7-6,2-1,-2-2,-2 0,-12 2</inkml:trace>
  <inkml:trace contextRef="#ctx0" brushRef="#br0" timeOffset="13316.339">7671 80,'-1'-1,"1"-1,-1 0,0 1,1-1,-1 1,0 0,0-1,0 1,0-1,0 1,0 0,-1 0,1 0,0 0,0 0,-1 0,1 0,-1 0,1 0,-1 1,0-1,-39-16,34 14,-19-5,0 1,0 1,0 1,-1 1,0 2,0 0,0 2,0 1,0 1,-21 5,-24 7,1 4,1 3,-23 11,86-30,1 0,1 1,-1 0,0 0,1 0,-1 0,1 1,0 0,0 0,0 0,1 1,-1-1,1 1,-3 5,4-3,-1 0,1 0,1 0,0 1,0-1,0 0,1 1,0 0,0-1,1 1,0 0,0 1,5 832,-5-668,2-122,9 48,2 39,-11-95,-2 1,-3 0,0-1,-3 1,-2-1,-2 0,-5 10,6-28,4-11,0-1,1 1,1-1,0 1,-1 9,4-19,0 0,0 0,0 0,1 0,0 0,-1 0,1 0,0 0,1-1,-1 1,1 0,0 0,0-1,0 1,0-1,0 0,1 0,0 0,-1 0,1 0,2 1,4 3,0-1,1 0,-1-1,1 0,0 0,1-1,-1-1,1 0,0 0,-1-1,1 0,0-1,0 0,0-1,1 0,-1-1,0 0,8-2,23-5,0-3,-1-1,0-2,4-3,-43 16,75-26,-47 19</inkml:trace>
  <inkml:trace contextRef="#ctx0" brushRef="#br0" timeOffset="23786.856">7646 426,'0'-1,"0"0,-1 0,1 1,-1-1,1 0,-1 0,1 0,-1 1,1-1,-1 0,0 1,0-1,1 1,-1-1,0 1,0-1,1 1,-1-1,0 1,0 0,0-1,0 1,0 0,0 0,0 0,0 0,0 0,1 0,-1 0,-1 0,-30 0,23 1,0 1,-1 0,1 1,1 0,-1 1,0 0,1 0,0 1,-1 0,2 0,-1 0,1 1,0 1,0-1,1 1,-1 0,2 1,-1-1,1 1,0 0,1 1,0-1,0 1,1 0,0 0,-2 7,3-6,-1 0,1 0,1 0,0 1,0-1,1 0,0 0,1 1,0-1,1 0,0 0,1 0,0 0,0 0,1-1,0 1,1-1,0 0,0 0,1-1,0 0,1 0,-1 0,7 4,-1-2,1-1,0-1,1-1,0 0,0 0,0-1,1-1,-1 0,1-2,1 1,-1-2,0 0,1-1,-1 0,1-1,-1-1,1 0,14-4,-9 1,-1 0,-1-2,1 0,-1-1,0-1,0-1,-1 0,0-2,-1 0,0 0,-1-2,0 0,-1-1,2-4,-10 12,-1-1,0 0,0-1,-1 1,0-1,0 0,-1 0,0-1,0 1,-1-1,0 0,-1 0,0 0,0 0,-1-1,0 1,0 0,-1 0,-1-1,0 1,0 0,0 0,-1-1,-1 1,0-1,-3-8,0 1,-2 0,0 0,0 0,-9-10,13 22,0 1,0-1,0 1,0 0,-1 0,0 0,0 1,0-1,0 1,-1 1,1-1,-1 1,0 0,1 0,-1 0,0 1,0 0,0 0,-3 0,-8 1,1 1,-1 0,1 2,0-1,-1 2,1 0,0 1,1 1,-1 0,1 1,1 0,-9 7,-2 1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7T06:47:59.490"/>
    </inkml:context>
    <inkml:brush xml:id="br0">
      <inkml:brushProperty name="width" value="0.05" units="cm"/>
      <inkml:brushProperty name="height" value="0.05" units="cm"/>
      <inkml:brushProperty name="color" value="#004F8B"/>
      <inkml:brushProperty name="ignorePressure" value="1"/>
    </inkml:brush>
  </inkml:definitions>
  <inkml:trace contextRef="#ctx0" brushRef="#br0">53 268,'-4'0,"-2"-5,-7 0,-3 4,2 6,16 7,12 2,8 1,8 0,8-8,5-5,4-11,3-8,1-6,-5 2,-8 3</inkml:trace>
  <inkml:trace contextRef="#ctx0" brushRef="#br0" timeOffset="508.22">818 21,'4'-5,"6"0,5-4,4 7,-1 9,-3 7,-5 6,-3 7,-8 4,-4 1,-4 3,-2-1,-2-1,0-2,3-2,3-3,2-4</inkml:trace>
  <inkml:trace contextRef="#ctx0" brushRef="#br0" timeOffset="1037.178">546 514,'0'-4,"9"-1,6-1,10-2,4-1,6 2,5-3,0 1,2 2,-2 2,0 2,-2 1,-4-3,2 0,-7 0</inkml:trace>
  <inkml:trace contextRef="#ctx0" brushRef="#br0" timeOffset="1506.605">990 489,'-43'70,"31"-53,1 0,0 0,-4 13,-8 18,13-28,1 0,0 0,2 1,0 0,1 0,1 5,4-25,1 1,0 0,0 0,0-1,-1 1,2 0,-1 0,0-1,0 1,0 0,1-1,-1 1,1 0,0-1,-1 1,1-1,0 1,0-1,0 1,0-1,1 1,-1-1,0 0,1 0,-1-1,0 1,1 0,-1-1,1 0,-1 1,1-1,-1 0,1 0,-1 1,1-1,-1 0,1-1,0 1,-1 0,1 0,0-1,5-1,0 0,0-1,-1 1,1-2,0 1,-1-1,0 0,0 0,0-1,17-14,-4 1</inkml:trace>
  <inkml:trace contextRef="#ctx0" brushRef="#br0" timeOffset="1507.605">1138 687,'0'4,"0"6,0 5,4 4,2 4,-1 1,-1 1,4 1,-1-4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7T06:48:06.214"/>
    </inkml:context>
    <inkml:brush xml:id="br0">
      <inkml:brushProperty name="width" value="0.05" units="cm"/>
      <inkml:brushProperty name="height" value="0.05" units="cm"/>
      <inkml:brushProperty name="color" value="#004F8B"/>
      <inkml:brushProperty name="ignorePressure" value="1"/>
    </inkml:brush>
  </inkml:definitions>
  <inkml:trace contextRef="#ctx0" brushRef="#br0">0 222,'0'-4,"0"7,0 7,9 6,10 5,11-2,5-3,8-9,10-10,5-9,0-6,3 0,-1-2,-5 3,-9 1,-12 2</inkml:trace>
  <inkml:trace contextRef="#ctx0" brushRef="#br0" timeOffset="445.224">1012 1,'4'0,"5"0,-6 8,-5 7,-5 6,-3 2,-2 7,0 2,-3-1,3 0,2-2,3-2,3-1,2-1,6 0,1-5</inkml:trace>
  <inkml:trace contextRef="#ctx0" brushRef="#br0" timeOffset="966.194">616 543,'-4'0,"11"-4,9-2,5 1,9-3,6-1,6 2,9 1,3-1,-2-1,-3-2,-5 0,-10 2</inkml:trace>
  <inkml:trace contextRef="#ctx0" brushRef="#br0" timeOffset="1462.615">1109 444,'-15'16,"0"1,1 0,0 1,1 0,2 1,0 1,0-1,2 2,-1 6,0-4,5-11,0 0,1 0,0 1,1-1,0 1,0 7,3-18,0 1,0-1,0 0,0 1,0-1,1 1,-1-1,1 0,0 0,0 1,-1-1,1 0,1 0,-1 0,0 0,0 0,1 0,-1 0,1 0,0-1,-1 1,1 0,0-1,0 0,0 1,0-1,0 0,1 0,-1 0,0 0,0-1,1 1,-1 0,0-1,1 0,-1 0,2 1,2-1,0-1,0 1,0-1,0 0,0 0,0 0,-1-1,1 0,0 0,-1-1,1 0,-1 0,0 0,0 0,0-1,-1 0,1 0,-1 0,0 0,0-1,0 0,0 1,0-3,12-15</inkml:trace>
  <inkml:trace contextRef="#ctx0" brushRef="#br0" timeOffset="1463.615">1233 691,'0'4,"0"6,0 5,0 5,0 6,0 8,0-1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7T06:48:12.472"/>
    </inkml:context>
    <inkml:brush xml:id="br0">
      <inkml:brushProperty name="width" value="0.05" units="cm"/>
      <inkml:brushProperty name="height" value="0.05" units="cm"/>
      <inkml:brushProperty name="color" value="#004F8B"/>
      <inkml:brushProperty name="ignorePressure" value="1"/>
    </inkml:brush>
  </inkml:definitions>
  <inkml:trace contextRef="#ctx0" brushRef="#br0">369 1548,'0'-3,"-1"0,0 1,0-1,0 0,0 0,0 1,0-1,-1 0,1 1,-1-1,0 1,0 0,0 0,0 0,0 0,0 0,-1 0,1 0,-1 1,1-1,-1 1,0-1,1 1,-1 0,0 0,0 1,0-1,-6-2,0 0,0 1,0 0,0 1,0 0,0 1,-1-1,-1 2,2 1,0 0,0 1,1 0,0 0,-1 1,1 0,1 1,-1 0,1 0,0 0,0 1,0 0,1 1,-1-1,2 1,-1 0,1 1,-1 2,-9 14,1 0,1 0,1 1,1 1,-2 10,10-26,0-1,0 1,1-1,1 1,-1 0,1 0,1-1,0 1,1 0,0 0,0 0,1-1,2 8,-2-10,1-1,0 1,1 0,0-1,0 0,0 0,0 0,1-1,0 0,0 0,1 0,0 0,-1-1,1 0,1 0,-1 0,1-1,4 2,3 1,1-1,0 0,1-1,-1 0,1-2,-1 1,1-2,0 0,-1-1,1-1,0 0,-1-2,1 1,12-5,-3-1,0-1,-1-1,-1-1,1-1,-2-1,0-1,0-1,12-12,-10 5,-1-2,0-1,-2 0,-1-2,-2 0,0-1,-2-1,-1 0,4-13,-17 39,-1-1,0 1,1-1,-1 0,0 1,-1-1,1 0,-1 0,0 1,0-1,0 0,0 0,0 0,-1 1,0-1,0 0,0 0,0 1,0-1,-2-2,-1 0,0 1,0-1,0 1,-1 0,0 0,0 1,0-1,0 1,-1 0,0 1,-2-2,-14-6,-1 1,0 1,0 1,-1 1,0 1,-5 0,-1 2</inkml:trace>
  <inkml:trace contextRef="#ctx0" brushRef="#br0" timeOffset="1175.103">369 19,'145'-9,"-103"4,1 2,-1 1,1 3,-1 1,0 2,2 2,-13 1,0 1,-1 2,1 0,-2 2,21 12,-38-18,-2 1,1 0,-1 1,0 0,0 0,-1 1,0 0,-1 1,0 0,0 0,-1 1,-1 0,0 0,0 1,2 8,-2-3,-1 1,-1 0,0 0,-2 0,0 1,-1-1,-1 0,0 1,-1-1,-5 19,-1 42,4 1,4 26,1-43,-3-1,-3 1,-2-1,-6 19,-1-26,2-13,2 1,3 0,0 3,6-31,0 1,0-1,1 0,1 1,1-1,0 0,1 0,0 0,2-1,3 9,7 14,-1 1,-2 1,-2 0,-1 0,-2 1,-2 0,-2 1,0-15,1 0,6 17,-5-25,-1 0,-2 0,0 0,0 0,-2 1,0 0,-2-13,1 1,-1-1,0 0,-1 0,0 0,0 0,0 0,0 0,-1-1,0 1,0-1,-1 0,1 1,-1-2,0 1,-1 0,1-1,-1 0,0 0,-1 1,-14 8,-1 0,0-2,-1 0,0-1,-1-2,0 0,0-1,-15 2,-46 6,-63 3,140-17,-23 1,0-1,0-1,-28-4,22-1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7T06:48:23.105"/>
    </inkml:context>
    <inkml:brush xml:id="br0">
      <inkml:brushProperty name="width" value="0.05" units="cm"/>
      <inkml:brushProperty name="height" value="0.05" units="cm"/>
      <inkml:brushProperty name="color" value="#004F8B"/>
      <inkml:brushProperty name="ignorePressure" value="1"/>
    </inkml:brush>
  </inkml:definitions>
  <inkml:trace contextRef="#ctx0" brushRef="#br0">203 482,'0'-2,"1"1,-1-1,0 1,0-1,-1 1,1 0,0-1,0 1,-1-1,1 1,-1 0,1-1,-1 1,0 0,1 0,-1-1,0 1,0 0,0 0,0 0,0 0,0 0,0 0,0 0,0 0,0 1,-1-1,1 0,0 1,-1-1,1 1,0-1,-1 1,1 0,0-1,-1 1,1 0,-1 0,1 0,-1 0,1 0,0 0,-1 1,1-1,-1 0,1 1,0-1,-1 1,0 0,-4 1,-1 0,1 1,0-1,-1 1,1 1,1-1,-1 1,0 0,1 1,0-1,-5 8,0 1,1 0,1 0,0 1,1 0,0 0,1 1,1 0,0 0,1 0,1 0,0 1,1 0,1-1,0 1,1 0,2 15,-2-25,1 0,0-1,0 1,0-1,0 1,1-1,0 1,0-1,1 0,-1 0,1 0,0 0,1 0,-1-1,1 1,0-1,0 0,0 0,0 0,1-1,0 0,0 0,0 0,0 0,1 0,3 0,-1 0,1-1,0 0,0 0,0-1,0 0,0-1,0 0,0 0,0-1,0 0,0 0,0-1,-1-1,8-2,28-13,-2-1,0-3,-1-2,-1-1,-1-2,-2-2,-1-1,18-20,-47 43,0 1,-1-1,0 0,0-1,-1 0,0 0,3-5,-7 11,0 0,-1-1,1 1,0 0,-1-1,1 1,-1-1,0 1,0-1,0 0,0 1,0-1,-1 1,1-1,-1 1,0 0,1-1,-1 1,0 0,-1-1,1 1,0 0,0 0,-1 0,0 0,1 0,-1 0,0 0,0 1,0-1,-5-4,-1 1,1 0,-1 0,0 1,-1 0,1 1,-1-1,1 1,-1 1,0 0,0 0,-8 0,-22-1,1 1,-20 3,21 0,-17 0,-45-1,83-6,23-4,25-6,124-37,-82 31,35-19,-88 32,1-1,-2-1,1-2,-2 1,0-2,0-1,0-1,-14 11,0-1,0 1,-1-1,0 0,0 0,0-1,0 1,1-5,-5 10,1-1,0 0,0 1,-1-1,1 0,-1 0,0 1,1-1,-1 0,0 0,0 0,0 1,0-1,-1 0,1 0,0 0,-1 1,1-1,-1 0,1 1,-1-1,0 0,0 1,0-1,0 1,0-1,0 1,0-1,-1 1,1 0,0 0,-1 0,1 0,-1 0,-1-1,1 1,0 0,0 1,0-1,0 1,0 0,0-1,0 1,0 0,0 0,0 0,0 1,0-1,0 0,0 1,0-1,0 1,0 0,1-1,-1 1,0 0,0 0,0 1,1-1,-1 0,1 0,-1 1,1-1,-1 1,1-1,0 1,0 0,0-1,0 1,0 0,0 0,-6 9,1 0,1 1,0-1,0 1,1 2,-5 16,2 0,1 0,2 1,-1 27,4-38,1 0,0 0,2 0,1 0,0 0,2 0,0 0,1 0,-1-10,-1-1,2 0,-1 0,1 0,0-1,1 0,0 0,0-1,1 0,0 0,0-1,1 0,0 0,0-1,0 0,0-1,1 1,0-2,-1 0,2 0,-1-1,0 0,6 0,4 1,1-1,-1-1,1-1,-1-1,1 0,-1-2,0-1,0 0,0-1,0-1,10-5,-1-3,0-1,-1-2,-1 0,16-14,-26 18,-1-1,-1 0,-1-1,0 0,-1-1,0-1,7-13,-19 27,1 1,-1-1,1 1,-1-1,0 1,0-1,0 0,-1 0,1 1,-1-1,1 0,-1 0,0 0,0 0,0 1,-1-1,1 0,-1 0,1 0,-1 1,0-1,0 0,0 1,0-1,-1 1,1-1,-1 1,1 0,-1-1,0 1,0 0,0 0,0 0,0 1,0-1,-1 0,1 1,-1-1,1 1,-1 0,1 0,-1 0,-2 0,-4-3,0 1,-1 0,1 1,-1 0,1 1,-1 0,1 1,-1-1,1 2,-1-1,0 1,-7 3,5 0,-1 1,1 1,0 0,1 1,-1 0,1 1,1 0,-1 1,1 0,1 1,0 0,0 0,1 1,0 0,1 0,0 1,1 0,1 0,-1 1,2-1,0 1,0 0,1 0,1 1,0 9,2-18,0-1,1 1,0-1,0 0,0 1,0-1,1 0,0 0,0 0,0 0,0 0,1 0,-1-1,1 1,0-1,0 0,0 0,0 0,1 0,-1 0,1-1,0 1,0-1,0 0,0 0,0-1,0 1,4 0,3 1,0 0,0 0,0-2,0 1,0-1,0-1,0 0,0 0,0-1,0-1,2 0,20-8,-1 0,-1-2,0-2,-1-1,0-1,-1-1,-1-2,23-20,-9 4,-2-2,-2-2,-1-1,-2-2,3-8,-22 28,-1-1,-2-1,0 0,3-9,-13 26,0 0,0 0,-1 0,0-1,0 1,-1-1,0 0,0 1,0-1,-1 0,0 0,-1 1,0-1,0 0,-1 1,0-1,-1-2,3 8,-1 0,0 1,1-1,-1 0,0 1,0-1,0 0,0 1,0-1,0 1,0-1,0 1,-1 0,1 0,-1-1,1 1,-1 0,1 0,-1 0,0 1,1-1,-1 0,0 0,0 1,1 0,-1-1,0 1,0 0,0 0,0-1,0 2,1-1,-1 0,0 0,0 1,0-1,0 0,1 1,-1 0,0 0,-3 1,1 1,-1 0,1 0,0 1,0 0,0-1,0 1,1 0,0 1,0-1,0 1,0-1,-1 5,-5 12,1 0,1 1,1 0,1 0,1 0,0 20,1 4,2 0,4 42,0-76,-1-1,2 0,-1 0,2 0,-1-1,1 1,1-1,0 0,0-1,1 1,0-1,1-1,2 3,-10-11,0 0,0 0,-1 0,1 0,0 0,0 0,0 0,0 0,0 0,0 0,0 0,0 0,-1 0,1 0,0 0,0 0,0 0,0 0,0 0,0 0,0 0,0 0,0 1,0-1,0 0,-1 0,1 0,0 0,0 0,0 0,0 0,0 0,0 0,0 1,0-1,0 0,0 0,0 0,0 0,0 0,0 0,0 0,0 1,0-1,0 0,0 0,0 0,0 0,1 0,-1 0,0 0,0 0,0 0,0 1,0-1,0 0,0 0,0 0,0 0,0 0,-18-5,-39-19,30 12,-168-52,179 56,14 2,27-2,42 3,67 4,35 0,13-9,-137 5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7T06:48:24.397"/>
    </inkml:context>
    <inkml:brush xml:id="br0">
      <inkml:brushProperty name="width" value="0.05" units="cm"/>
      <inkml:brushProperty name="height" value="0.05" units="cm"/>
      <inkml:brushProperty name="color" value="#004F8B"/>
      <inkml:brushProperty name="ignorePressure" value="1"/>
    </inkml:brush>
  </inkml:definitions>
  <inkml:trace contextRef="#ctx0" brushRef="#br0">296 15,'0'0,"1"0,-1 0,0 0,0-1,1 1,-1 0,0 0,0 0,0 0,0-1,1 1,-1 0,0 0,0 0,0-1,0 1,0 0,0 0,0-1,0 1,0 0,1 0,-1-1,0 1,0 0,0 0,0-1,-1 1,1 0,0 0,0-1,0 1,0 0,0 0,0-1,0 1,0 0,0 0,-1-1,1 1,0 0,0 0,0 0,0 0,-1-1,-14-3,-20 5,26 3,1 0,0 1,0 0,1 1,-1-1,1 1,0 1,1 0,-1-1,1 2,1-1,-1 1,1 0,1 0,-1 0,1 1,1 0,-12 29,2 0,1 1,-1 17,0-5,-2 3,-25 107,35-136,1-1,2 1,1 0,0 0,3 14,-1-33,0 0,0-1,0 1,1 0,0 0,0-1,0 1,1-1,-1 0,1 0,1 0,-1 0,1 0,0-1,0 1,0-1,0 0,4 2,0-1,0 0,0-1,0 0,0 0,1-1,0 0,0-1,0 0,0 0,0-1,7 1,9-1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7T06:48:25.731"/>
    </inkml:context>
    <inkml:brush xml:id="br0">
      <inkml:brushProperty name="width" value="0.05" units="cm"/>
      <inkml:brushProperty name="height" value="0.05" units="cm"/>
      <inkml:brushProperty name="color" value="#004F8B"/>
      <inkml:brushProperty name="ignorePressure" value="1"/>
    </inkml:brush>
  </inkml:definitions>
  <inkml:trace contextRef="#ctx0" brushRef="#br0">122 272,'0'63,"2"0,4-1,2 1,7 20,-11-68,-3-12,1 1,-1 0,0 0,0 0,-1 0,1 0,-1 0,0 0,0 0,0 0,0 0,-1 0,0 0,0-1,0 2,1-4,0-1,-1 0,1 1,0-1,0 0,-1 1,1-1,0 0,0 0,-1 0,1 1,0-1,-1 0,1 0,-1 0,1 1,0-1,-1 0,1 0,0 0,-1 0,1 0,-1 0,1 0,0 0,-1 0,1 0,0 0,-1 0,1 0,-1 0,1-1,0 1,-1 0,1 0,0 0,-1 0,-16-14,-13-22,29 34,-12-16,1 0,0 0,2-1,0-1,2 1,0-2,1 1,1-1,0 0,0-16,5 33,1 0,0 0,1 0,-1 0,1 0,0 0,0 0,0 0,0 1,1-1,-1 0,1 1,0-1,0 1,0-1,3-1,0-1,1 0,0 0,1 0,-1 1,1 0,0 0,1 1,-1 0,15-7,1 1,-1 2,1 0,1 1,6 0,-6 2,37-8,0 3,5 1,-50 8,-1 0,1 1,0 0,0 1,0 1,0 1,-1 0,0 1,1 0,8 5,-20-7,1 0,-1 1,1-1,-1 1,0 0,0 0,0 0,0 1,-1-1,1 1,-1 0,0 0,0 0,0 0,-1 1,0-1,1 1,-2-1,1 1,0 0,-1 0,0 0,0 4,0-2,-2 0,1-1,-1 1,0-1,0 1,0-1,-1 0,0 0,-1 1,1-1,-1-1,0 1,-1 0,1-1,-1 1,0-1,0 0,-1 0,-13 10,1-1,-2 0,0-1,0-1,-1-1,-1-1,0-1,-8 2,-50 25,113-48,-1 2,2 1,-1 1,27-1,-41 6,0 0,0 0,1 2,0 0,-1 1,19 3,-33-2,0 0,-1 0,1 1,-1 0,1 0,-1 0,0 0,1 1,-1 0,4 3,-7-4,1 1,-1-1,0 0,0 1,0-1,-1 1,1-1,0 1,-1 0,0 0,1 0,-1 0,-1 0,1 0,0 0,-1 0,1 0,-1 0,0 1,0 0,-1 1,0-1,0 1,0-1,0 0,-1 1,0-1,0 0,0 0,0 0,-1 0,0-1,1 1,-1-1,-1 0,1 1,-2 0,-62 49,58-47,-11 7,-1-1,0-1,-1-1,0-1,-1-1,0-1,0-1,0-1,-6-1,-42 6,0-4,-30-3,63-3</inkml:trace>
  <inkml:trace contextRef="#ctx0" brushRef="#br0" timeOffset="508.518">1157 543,'0'4,"13"-2,8-3,9 0,11 0,9 0,2 0,3 0,-2 1,0 0,-1-4,-5-2,-7 1,-9 1</inkml:trace>
  <inkml:trace contextRef="#ctx0" brushRef="#br0" timeOffset="1485.177">2489 198,'1'22,"1"-1,1 1,3 6,6 54,-11-65,-1 0,-1 0,0-1,-1 1,-1 0,0-1,-1 0,-1 0,-1 0,0 0,-1-1,-1 0,0 0,-1-1,-1 0,0-1,0 0,-2 0,1-1,-12 9,-4 3,-1-1,0-1,-2-1,0-2,-2-1,0-2,0-1,-2-1,0-2,0-1,-22 3,51-13,0 0,0-1,0 1,0-1,0 0,0 0,0-1,0 0,0 0,-3-1,-15-8</inkml:trace>
  <inkml:trace contextRef="#ctx0" brushRef="#br0" timeOffset="1990.451">2193 248,'4'4,"0"2,-1-1,1 0,-1 1,0-1,0 1,-1 0,0 0,17 31,-10-26,0 1,2-1,-1-1,1 1,1-2,0 0,0 0,1-1,0-1,0 0,1-1,0 0,0-1,0-1,10 2,14 3,0-3,1-1,0-2,0-1,18-3,-8-4,35 0,-79 5,0 0,0 0,1 1,-1 0,0 0,0 0,-1 1,1 0,0 0,0 0,-1 0,1 1,2 1,6 10</inkml:trace>
  <inkml:trace contextRef="#ctx0" brushRef="#br0" timeOffset="4002.133">3327 125,'2'158,"-5"207,0-333,-3-4</inkml:trace>
  <inkml:trace contextRef="#ctx0" brushRef="#br0" timeOffset="4476.508">3081 26,'8'0,"-1"4,-2 6,15 5,12 0,10-3,6-2,6-4,4-3,0-6,-2-2,-6-5,-3-1,-10 2</inkml:trace>
  <inkml:trace contextRef="#ctx0" brushRef="#br0" timeOffset="5008.471">3129 716,'-4'0,"-1"5,8 0,12 5,12-1,6-4,10-5,5-1,4-5,1-2,-1-3,1 0,-6-3,-10 2</inkml:trace>
  <inkml:trace contextRef="#ctx0" brushRef="#br0" timeOffset="5814.107">4067 1,'10'5,"-1"2,0-1,0 1,-1 1,0 0,0 0,-1 0,0 1,0 0,-1 1,0-1,-1 1,3 8,4 9,-2-1,-1 1,-1 1,3 22,-7-24,-1 1,-1-1,-1 1,-1-1,-2 1,0-1,-2 1,-1-1,-3 5,-2 4,-2-1,-1 0,-2-1,-1-1,-1 0,-13 14,15-24</inkml:trace>
  <inkml:trace contextRef="#ctx0" brushRef="#br0" timeOffset="6329.092">4437 272,'-4'-4,"-2"7,13 3,10 0,10 4,9-1,6-1,5-2,3-2,1-2,-4-1,-5-1,-11 0</inkml:trace>
  <inkml:trace contextRef="#ctx0" brushRef="#br0" timeOffset="6846.411">4536 519,'-4'4,"10"6,10 1,10-2,8-1,8-3,4-2,4-2,1-5,-4-2,-6 0,-10 2</inkml:trace>
  <inkml:trace contextRef="#ctx0" brushRef="#br0" timeOffset="7384.941">5152 495,'0'3,"0"0,0 0,1 0,-1 0,1 0,0 0,0 0,0 0,0 0,0 0,1-1,-1 1,1 0,0-1,-1 1,1-1,0 1,2 0,1 1,-1-1,1 0,0 0,0 0,0 0,0-1,0 0,1 0,-1-1,2 1,7 1,0-1,0-1,-1 0,1-1,0 0,0-1,0 0,6-3,17-4,-1-3,0 0,-1-3,28-14,-45 19,-1 0,0-2,0 0,-1-1,0-1,-1 0,-1-1,0-1,10-13,-22 25,0 0,0 0,-1 1,1-1,-1 0,0 0,0-1,0 1,0 0,0 0,-1 0,1-1,-1 1,0 0,0 0,0-1,0 1,-1 0,0 0,1-1,-1 1,-2-3,1 0,-1 0,0 1,-1-1,1 1,-1 0,0 0,-1 0,1 0,-5-3,-5-3,0 0,0 1,-1 1,-1 0,1 1,-1 1,-1 1,-1-1,2 3,0 0,-1 1,1 0,-1 2,1 0,-1 0,0 2,1 0,-1 1,1 1,-1 0,0 2,-8 3,0 1,1 1,0 1,1 1,0 2,1 0,-4 5,-22 16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7T06:48:56.352"/>
    </inkml:context>
    <inkml:brush xml:id="br0">
      <inkml:brushProperty name="width" value="0.05" units="cm"/>
      <inkml:brushProperty name="height" value="0.05" units="cm"/>
      <inkml:brushProperty name="color" value="#CC0066"/>
      <inkml:brushProperty name="ignorePressure" value="1"/>
    </inkml:brush>
  </inkml:definitions>
  <inkml:trace contextRef="#ctx0" brushRef="#br0">420 1,'-4'0,"-5"0,-11 0,-5 0,-2 0,-2 0,0 4,2 5,-4 2,-1-1,2-3,-4-2,1 2,6 0</inkml:trace>
  <inkml:trace contextRef="#ctx0" brushRef="#br0" timeOffset="1971.99">1 74,'0'15,"0"0,0 0,2 0,0 0,1-1,0 1,1-1,1 0,0 0,1 0,1 0,0-1,6 8,-4-5,0 0,0 1,-2-1,0 1,-1 1,3 14,2 22,2 33,6 29,-15-95,-1-1,-1 1,-1 0,-1 0,-1 0,0-1,-3 7,4-17,-1 1,1 0,1 0,0 0,1-1,0 1,0-1,1 1,1-1,1 5,10 17,1-1,13 18,-16-28,0 1,-2 0,0 1,-1 0,4 18,-10-23,-1 1,0 0,-1 0,-2 0,1 0,-2 0,-1 0,0 0,-2 0,0-1,0 1,-2-1,-1 0,0 0,-7 11,8-14,0 0,2 0,0 0,0 1,1-1,1 1,0 10,1 30,4 31,0 1,-5-52,-1-1,-2 0,-1 0,-9 25,7-25,5-21,2 0,0 0,0 0,2 1,-1-1,2 0,0 3,1 0,-2 0,0 1,-1-1,-1 10,-3 2,1-1,2 1,1-1,1 1,1 0,4 16,-5-44,-1 0,0 0,0 1,0-1,1 0,-1 0,0 0,1 0,-1 0,1 0,-1 0,1 0,0 0,-1-1,1 1,0 0,0 0,0 0,-1-1,1 1,0 0,0-1,0 0,0 0,-1 0,1 0,0 0,0 0,-1 0,1-1,0 1,-1 0,1 0,0 0,-1-1,1 1,0 0,-1-1,1 1,-1-1,1 1,0-1,-1 1,1-1,-1 1,4-5,0 1,-1-1,0 1,0-1,0 0,0 0,0-2,5-15,-1 0,-1 0,-1-1,-1 0,-1 0,0-17,-2-43,-4-22,-1-7,1 45,-3 0,-4 1,-2 0,-20-61,2-6,5-1,-1-79,24 187,2-1,2 0,3-23,-2 30,-1-1,-1 1,0 0,-2-1,0 1,-1-1,-3-9,-92-321,96 343,0 0,1 0,0 0,0 0,1 0,0 0,0 0,1 0,0 0,1 0,-1 1,4-6,-3 5,0 0,0-1,0 0,-1 1,-1-1,1 0,-2 0,1-7,-1 16,0 0,0-1,0 1,0 0,0-1,0 1,1-1,-1 1,-1 0,1-1,0 1,0 0,0-1,0 1,0 0,0-1,0 1,0 0,-1-1,1 1,0 0,0-1,0 1,-1 0,1-1,0 1,0 0,-1 0,1-1,0 1,-1 0,1 0,0 0,-1 0,1-1,-9 11,-6 23,12-20,0 1,1-1,1 1,0 0,0 0,2 0,0-1,2 12,5 22,15 44,-11-49,-3 1,1 8,-4 23,-4 68,-2-80,2 0,2-1,6 15,12 42,-6 0,-5 1,-3 66,-9-124,-2 10,3 0,4 0,2 0,14 58,-11-93,-1 0,-2 1,-2 0,0 29,-3-43,2-5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7T06:48:59.439"/>
    </inkml:context>
    <inkml:brush xml:id="br0">
      <inkml:brushProperty name="width" value="0.05" units="cm"/>
      <inkml:brushProperty name="height" value="0.05" units="cm"/>
      <inkml:brushProperty name="color" value="#CC0066"/>
      <inkml:brushProperty name="ignorePressure" value="1"/>
    </inkml:brush>
  </inkml:definitions>
  <inkml:trace contextRef="#ctx0" brushRef="#br0">17 1228,'-5'0,"-4"0,6 0,13 0,9 0,5 0,7 0,7 0,4 0,5 0,-2-4,-1-2,-3 1,-8 1</inkml:trace>
  <inkml:trace contextRef="#ctx0" brushRef="#br0" timeOffset="1500.453">1373 93,'-1'-2,"1"-1,-1 1,0-1,0 1,0 0,0-1,0 1,-1 0,1 0,-1 0,1-1,-1 2,0-1,0 0,1 0,-1 1,-1-1,1 1,0-1,0 1,-1 0,1 0,0 0,-1 0,1 0,-1 1,-15-7,0 2,-1 0,-5 0,6 2,-23-5,-1 2,-1 2,1 2,0 1,-42 6,-53 11,-22 10,87-13,62-12,1 0,-1 1,1 1,-1 0,1 0,0 1,-1 0,7-2,0 0,1 0,-1 0,1 1,-1-1,1 0,0 1,0-1,0 1,0 0,1 0,-1 0,1 0,-1 0,1 0,0 0,0 0,1 1,-1-1,1 0,-1 1,1 0,-2 40,1-1,3 1,1-1,4 13,37 171,-21-125,6 79,-18-101,15 53,-7-45,-2 14,4 36,-8-60,3 68,-18-121,0 0,-2 0,-1 0,0-1,-2 0,-1 0,-5 9,-8 31,16-51,0 0,-1-1,-1 0,0 0,-1-1,0 0,-4 5,-31 47,41-60,1 0,-1 0,1 1,0-1,0 0,0 1,1-1,-1 1,1 0,0-1,0 1,0-1,0 1,0-1,1 1,0-1,0 1,0-1,0 1,0-1,1 0,-1 0,1 0,0 0,0 0,0 0,0 0,1 0,-1-1,1 1,0-1,1 1,4 3,-1 0,2-1,-1 0,0 0,1-1,0 0,0 0,0-1,1 0,-1-1,6 1,8-2,0 0,-1-1,1-1,0-1,-1-1,0-1,1-1,1-2,52-17,50-24,-13 4,-64 27</inkml:trace>
  <inkml:trace contextRef="#ctx0" brushRef="#br0" timeOffset="4149.109">1718 266,'-35'45,"-6"23,-3-3,-20 21,38-54,-1-1,-2-2,-1 0,-1-2,-16 9,31-26,0-1,-1-1,0-1,0 0,-1-1,1-1,-8 1,-8 1</inkml:trace>
  <inkml:trace contextRef="#ctx0" brushRef="#br0" timeOffset="4660.601">1422 69,'4'0,"10"0,3 9,2 10,-2 7,0 7,7 2,2 0,10-3,6-1,10-3,4-2,5-5,-4-2,1 0,-5-3,-7-4,-12-5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7T06:49:10.260"/>
    </inkml:context>
    <inkml:brush xml:id="br0">
      <inkml:brushProperty name="width" value="0.05" units="cm"/>
      <inkml:brushProperty name="height" value="0.05" units="cm"/>
      <inkml:brushProperty name="color" value="#CC0066"/>
      <inkml:brushProperty name="ignorePressure" value="1"/>
    </inkml:brush>
  </inkml:definitions>
  <inkml:trace contextRef="#ctx0" brushRef="#br0">1779 422,'-2'-2,"-1"1,1-1,-1 1,1-1,-1 1,0 0,1 0,-1 1,0-1,0 0,0 1,0 0,1-1,-1 1,0 1,0-1,0 0,0 1,0-1,0 1,1 0,-3 0,-5 3,-1 0,1 0,0 1,0 0,-1 2,-3 2,1 0,0 1,1 1,0 0,1 1,0 0,1 1,0 0,1 0,1 1,0 0,1 1,0 0,1 0,1 0,-1 5,6-17,-1-1,1 1,0-1,-1 1,1-1,0 1,1-1,-1 1,0-1,1 1,0-1,-1 0,1 1,0-1,0 0,0 1,0-1,1 0,-1 0,1 0,1 1,1 1,0 0,0-1,0 0,1 0,0 0,-1-1,1 1,0-1,0 0,2 0,15 4,0-1,1-1,0-1,12 0,-6-2,0-1,1-1,-1-2,0 0,0-2,0-2,-1 0,21-9,-35 11,-1 0,1-1,-1-1,0 0,-1-1,0 0,0-1,-1 0,0-1,0 0,-1 0,0-2,-1 1,-1-1,0 0,0-1,-1 0,2-6,-7 15,-1 0,1 0,-1-1,0 1,0 0,-1-1,1 1,-1-1,0 1,0-1,0 1,-1 0,1-1,-1 1,0 0,-1-1,1 1,-1 0,0 0,-1-2,0 1,-2 0,1 0,0 0,-1 0,0 0,0 1,-1 0,1 0,-1 1,0-1,0 1,-4-1,-15-6,0 2,-1 1,0 1,-1 1,1 1,-9 1,4 0</inkml:trace>
  <inkml:trace contextRef="#ctx0" brushRef="#br0" timeOffset="629.989">176 1778,'-17'17,"0"2,1 0,1 0,0 2,2-1,1 2,0 0,2 0,0 1,2 1,0-1,2 1,0 0,2 1,-1 14,4-33,1 0,0 1,0-1,0 0,1 0,-1 0,1 0,1 0,-1 0,1 0,0-1,1 1,-1 0,1-1,0 0,1 0,-1 0,3 3,0-2,1 0,-1-1,1 0,0 0,0-1,1 0,-1 0,1 0,0-1,0 0,0-1,4 1,10 1,0 0,1-2,-1-1,1 0,-1-2,1 0,-1-2,0 0,16-6,4-3,0-1,-1-2,-1-3,-1-1,36-23,-53 29,-1-2,-1-1,0-1,-1 0,-1-1,-1-1,0-1,-2 0,0-2,8-15,-20 32,0 1,-1 0,0-1,0 1,0-1,-1 0,1 0,-1 1,0-1,-1 0,1 0,-1 0,0 0,0 0,-1 0,1 0,-1 0,0 0,0 0,-1 1,0-1,1 0,-2 1,1-1,0 1,-1 0,0 0,0 0,0 0,0 0,-1 1,1-1,-1 1,0 0,0 0,-4-1,-11-7,0 1,-1 1,0 1,-1 0,0 2,0 0,-1 2,-10-1,-38-3,-68 1,132 7,-16-1,1 2,0 0,-15 3,31-4,0 1,0 0,0 1,0-1,0 1,0 0,1 0,-1 1,1-1,-1 1,1 0,0 0,0 1,1-1,-1 1,1-1,-3 5,-4 11</inkml:trace>
  <inkml:trace contextRef="#ctx0" brushRef="#br0" timeOffset="1273.454">1878 1482,'1'1,"0"-1,-1 0,1 1,0-1,0 1,-1-1,1 1,0-1,-1 1,1-1,0 1,-1 0,1-1,-1 1,1 0,-1 0,0-1,1 1,-1 0,0 0,1 0,-1-1,0 1,0 0,0 0,1 0,3 27,-3-25,0 9,-1-1,-1 0,1 1,-2-1,0 0,0 0,-1 0,0 0,-1 0,0-1,-1 0,0 1,0-2,-1 1,-1-1,-4 6,-18 21,-2-1,-1-2,-18 13,33-30,-19 17,-1-1,-1-1,-2-3,-1-1,-1-2,-2-2,0-1,-27 7,35-18</inkml:trace>
  <inkml:trace contextRef="#ctx0" brushRef="#br0" timeOffset="1708.927">1409 1359,'41'4,"0"1,-1 2,0 2,-1 1,12 6,-34-11,64 20,8 8,-62-23,-1 3,0 0,-1 1,0 2,1 2,-19-13,-1 0,0 1,0 0,0 1,-1-1,0 1,0 0,-1 0,0 0,0 1,0-1,-1 1,-1 0,1 0,-1 0,0 1,0 6,-1 8,0 0,-2-1,0 1,-1 0,-6 20,5 3,5-29</inkml:trace>
  <inkml:trace contextRef="#ctx0" brushRef="#br0" timeOffset="2666.934">2174 2,'165'-1,"181"3,-338-2,0 1,-1 0,1 0,0 0,-1 1,1 0,-1 1,0 0,1 0,3 2,-7-2,0 0,-1 0,1 0,-1 0,0 1,0-1,0 1,0-1,0 1,-1 0,0 1,0-1,0 0,0 0,-1 1,1-1,-1 1,0 1,17 105,-4 0,-5 1,-5 103,-7-163,-7 41,-4 45,16-42,3 0,5 0,6 17,-4-19,-4 25,-4-44,4-1,10 42,-16-105,1 0,-1-1,-1 1,0 0,-1 0,0 0,-1 0,0 0,0 0,-3 7,2-12,0-1,-1 0,0 1,0-1,0 0,0 0,-1-1,0 1,0-1,0 1,-1-1,1-1,-1 1,0-1,0 0,0 0,0 0,-1 0,1-1,-3 1,-15 4,0 0,-1-1,0-1,0-1,0-1,-14-1,-47-1,-20-5,-6 0,25 3,47 1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0T06:40:21.446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123 75,'7'180,"7"0,23 91,-37-266,11 99,-10-97,-1 0,0 0,-1 0,1 0,-1 0,-1 0,1 0,-1-1,-1 1,1 0,-1-1,0 0,-1 1,4-6,0 0,-1-1,1 1,-1-1,1 1,-1-1,1 1,-1-1,1 1,-1-1,1 1,-1-1,1 0,-1 1,0-1,1 0,-1 0,0 1,1-1,-1 0,0 0,1 0,-1 0,0 0,1 0,-1 0,0 0,0 0,1 0,-1 0,0 0,0-1,-17-18,-6-33,8-4,2-2,3 1,2-1,2-21,6 56,1 1,0-1,2 1,1-1,1 1,1 0,0 0,7-13,0 1,3 2,0 0,2 1,1 1,4-3,-16 23,1 1,0 0,1 1,0 0,0 0,1 0,0 1,0 1,1 0,2-1,-9 5,1 0,0 0,0 1,0 0,0-1,0 1,0 1,0-1,0 1,0-1,0 1,1 0,-1 1,0-1,0 1,0 0,0 0,0 0,0 0,0 1,0-1,0 1,-1 0,1 0,-1 1,1-1,-1 1,1 1,21 22,-2 2,-1 0,-1 2,-2 0,-1 1,2 6,8 21,-3 2,-2 1,10 41,3 11,-34-107,0-1,0-1,-1 1,1 0,-1 0,0 1,-1-1,1 0,-1 2,-3 9</inkml:trace>
  <inkml:trace contextRef="#ctx0" brushRef="#br0" timeOffset="338.515">0 493,'9'-4,"6"-6,9-5,10 0,2-2,4 3,4-2,2 3,2 3,5 4,3 2,-1 3,-5 0,-2 1,-6 1,-6 0,-8-1</inkml:trace>
  <inkml:trace contextRef="#ctx0" brushRef="#br0" timeOffset="669.643">888 198,'4'4,"6"6,5 5,8 4,10-1,2 1,4 1,4 2,3 0,2 2,-3 0,-1 1,0 0,-2 0,-5-5,-8-4</inkml:trace>
  <inkml:trace contextRef="#ctx0" brushRef="#br0" timeOffset="1004.464">1406 198,'-9'8,"-10"7,-7 10,-7 4,-3 6,-2 1,0 3,2-1,4-3,2-3,3-3,2-2,0-1,5-2,5-4</inkml:trace>
  <inkml:trace contextRef="#ctx0" brushRef="#br0" timeOffset="1319.601">1653 222,'-5'4,"8"2,11-1,12 0,10 2,7 0,4-4,8-4,2-2,0-3,-6-2,-7 1,-11 1</inkml:trace>
  <inkml:trace contextRef="#ctx0" brushRef="#br0" timeOffset="1654.1">1825 444,'-4'0,"-6"0,3 0,12 0,8 0,11 0,5 0,7 0,5 0,-1 0,-1 0,-5 0,-3 0,1 0,-4 0</inkml:trace>
  <inkml:trace contextRef="#ctx0" brushRef="#br0" timeOffset="2003.498">2540 0,'4'0,"2"9,4 10,-1 7,0 7,1 7,0 4,-2 4,1 1,0-2,-2-6,-2-2,-2-2,-2-4,0-8</inkml:trace>
  <inkml:trace contextRef="#ctx0" brushRef="#br0" timeOffset="2320.211">2861 173,'81'-19,"-74"20,1-1,-1 1,1 0,-1 1,0 0,1 0,-1 0,0 1,0 0,0 0,-1 1,1 0,-1 0,0 1,0-1,-1 1,1 1,-1-1,0 1,0 0,-1 0,0 0,1 2,1 2,0-1,-1 1,0 1,-1-1,0 1,-1-1,0 1,0 0,-1 0,-1 1,0-1,0 0,-1 0,-1 1,-1 5,1-11,-2 1,1-1,-1 0,0-1,0 1,0 0,-1-1,0 0,0 0,-1 0,1 0,-1-1,0 0,0 1,0-2,-1 1,0-1,1 0,-3 1,-19 9,-1-1,0-1,-15 2,42-12,-73 20,-1-3,-1-4,-67 5,99-16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7T06:49:17.976"/>
    </inkml:context>
    <inkml:brush xml:id="br0">
      <inkml:brushProperty name="width" value="0.05" units="cm"/>
      <inkml:brushProperty name="height" value="0.05" units="cm"/>
      <inkml:brushProperty name="color" value="#CC0066"/>
      <inkml:brushProperty name="ignorePressure" value="1"/>
    </inkml:brush>
  </inkml:definitions>
  <inkml:trace contextRef="#ctx0" brushRef="#br0">124 1303,'-4'0,"-6"-4,7 3,9 1,11 6,7 0,9 1,1-2,5-1,-1-2,-7-1</inkml:trace>
  <inkml:trace contextRef="#ctx0" brushRef="#br0" timeOffset="476.216">1 1649,'8'4,"12"2,10-1,8-1,3-5,2-2,-2-2,-8 1</inkml:trace>
  <inkml:trace contextRef="#ctx0" brushRef="#br0" timeOffset="1524.766">839 293,'-80'-1,"9"0,-27 4,95-3,-1 1,0-1,1 1,-1 0,0 0,1 0,-1 1,1-1,0 1,0 0,-1 0,1 0,0 0,1 1,-1-1,0 1,1 0,-1 0,1 0,-3 3,2 1,-1 0,1 0,0 0,0 0,0 0,1 0,0 1,0 4,0 7,0 0,1 0,1 0,1 0,1 1,0-1,3 9,20 82,-6 1,4 85,-14-116,3-2,3 0,5 0,9 20,-23-83,-2 1,1 0,-2 0,0 0,-1 0,-1 1,0-1,-1 0,-1 1,0-1,-2 0,0 1,0-1,-2-1,0 1,-1 0,-6 21,1-1,2 2,2 0,-3 31,4-18,-3 0,-7 15,7-26,2 0,1 1,2 0,2 21,-1-12,-3 7,-3-1,-2 0,-13 36,23-89,0-1,1 1,-1 0,1 0,0 0,-1 0,1 0,1 0,-1 0,0 0,1 0,0 0,-1 0,1 0,0-1,0 1,1 0,-1-1,1 1,0 0,1 1,1 0,-1 0,1-1,0 1,0-1,0 0,1-1,-1 1,1-1,0 1,1-1,12 5,1-2,-1-1,1 0,0-1,0-1,2 0,23 0,0-2,1-1,-1-3,19-4,-31 2</inkml:trace>
  <inkml:trace contextRef="#ctx0" brushRef="#br0" timeOffset="3666.214">864 860,'0'-4,"-4"-2,-6 1,11-4,15 1,12 1,10 1,7 3,4 1,3 1,-5-3,-5-2,-9 1</inkml:trace>
  <inkml:trace contextRef="#ctx0" brushRef="#br0" timeOffset="4161.257">1480 638,'2'0,"1"1,-1 0,0-1,1 1,-1 0,0 0,0 0,1 0,-1 1,0-1,0 1,-1-1,1 1,0 0,0-1,-1 1,1 0,-1 0,1 0,-1 0,0 1,0-1,0 2,2 0,-1 0,-1 1,1-1,-1 1,1 0,-1-1,-1 1,1 0,-1 0,0 0,0 2,-2 2,-1-1,1 0,-2 0,1 0,-1 0,-1-1,1 0,-1 0,0 0,-1 0,0-1,-4 4,-14 13,-1-1,-18 11,8-10,-2-1,0-1,-1-3,-1-1,-18 5,30-12</inkml:trace>
  <inkml:trace contextRef="#ctx0" brushRef="#br0" timeOffset="4678.603">1258 367,'4'0,"1"1,-1 0,0 0,1 0,-1 0,0 1,0 0,0 0,0 0,0 0,-1 0,1 1,-1 0,3 1,46 51,-33-34,4 2,1-1,1-1,1-1,0-2,2 0,15 6,19 6,2-3,35 9,-90-33,0 0,-1 0,1 1,-1 0,0 0,0 1,-1 0,1 1,-1 0,1 1,8 12</inkml:trace>
  <inkml:trace contextRef="#ctx0" brushRef="#br0" timeOffset="25796.701">2418 712,'4'0,"1"0</inkml:trace>
  <inkml:trace contextRef="#ctx0" brushRef="#br0" timeOffset="26308.122">2319 614,'-5'0,"0"-5,12 4,14 5,7 3,3-1,5 0,5-2,3-2,-1-5,0-1,-2-2,-5-2,-8-1</inkml:trace>
  <inkml:trace contextRef="#ctx0" brushRef="#br0" timeOffset="26791.392">3281 317,'4'-4,"1"7,0 7,0 6,-2 5,-6 2,-1 3,-1-1,-3 6,-1 0,1 0,3-1,1-2,2-1,1-1,1-1,0-5</inkml:trace>
  <inkml:trace contextRef="#ctx0" brushRef="#br0" timeOffset="27324.243">2836 786,'-4'0,"11"0,9-4,9-2,10 1,7 0,4 2,4 1,0 1,-3 1,-5 0,-6 0,-5 0,-8 1</inkml:trace>
  <inkml:trace contextRef="#ctx0" brushRef="#br0" timeOffset="27753.934">3281 860,'-123'146,"79"-103,29-30,1 1,0 1,1 0,0 0,1 2,-3 5,14-20,0-1,0 1,0 0,1-1,-1 1,0 0,1 0,-1 0,1-1,0 1,-1 0,1 0,0 0,0 0,0 0,0 0,1 0,-1-1,0 1,1 0,-1 0,1 0,0 0,0-1,0 1,0 0,0-1,0 1,0-1,0 1,0-1,1 0,-1 1,1-1,-1 0,1 0,-1 0,1 0,0 0,-1 0,1 0,0-1,0 1,0-1,1 1,4 1,1 0,0 0,-1-1,1 0,0-1,0 1,0-2,0 1,0-1,7-2,40-19,-48 18,0 0,1 1,-1 0,1 0,0 1,-1 0,8-1,-12 3,0 0,0 1,0-1,0 0,0 1,0 0,0 0,0 0,0 0,-1 0,1 1,0-1,-1 1,1-1,-1 1,1 0,-1 0,0 0,0 1,0-1,0 0,0 1,1 2,4 7,0 1,-1 0,-1 0,0 0,0 1,0 5,-4-14,6 18</inkml:trace>
  <inkml:trace contextRef="#ctx0" brushRef="#br0" timeOffset="29604.507">740 2142,'-4'0,"-6"0,7 0,13 0,13 0,11 0,8 0,5-4,4-1,0-1,-3 2,-2-3,-9-1</inkml:trace>
  <inkml:trace contextRef="#ctx0" brushRef="#br0" timeOffset="30125.125">1480 2093,'4'0,"2"-9,3-6,5-5,4-4,4-5,1-3,2 4,0 3,-3 10,-7 12,-4 10,-6 8,-2 6,-7 4,-2 1,0 5,0-2</inkml:trace>
  <inkml:trace contextRef="#ctx0" brushRef="#br0" timeOffset="30639.13">1332 2241,'-4'4,"7"-7,15-3,13 0,11-4,9 0,5 2,6 3,0-3,-1 0,-8 1,-12 3</inkml:trace>
  <inkml:trace contextRef="#ctx0" brushRef="#br0" timeOffset="30640.13">1751 2315,'-4'8,"-6"8,-1 4,-2 8,-5 3,3 0,-2 0,3-2,11-5,12-8,7-5,2-6</inkml:trace>
  <inkml:trace contextRef="#ctx0" brushRef="#br0" timeOffset="30966.993">1924 2537,'4'4,"2"6,-1 5,-1 4,4 8,-1-1</inkml:trace>
  <inkml:trace contextRef="#ctx0" brushRef="#br0" timeOffset="31787.212">2565 2167,'-4'0,"7"4,11 1,8 1,8-2,3-1,1-1,-2-1,-6 0</inkml:trace>
  <inkml:trace contextRef="#ctx0" brushRef="#br0" timeOffset="32140.857">3034 2142,'-4'4,"-2"6,1 9,1 6,1 3,1 1,1-1,0 0,1-1,-4 3,-1 1,-5-1,1-1,-8-6,0-2,-6-1,-3-3,2-6</inkml:trace>
  <inkml:trace contextRef="#ctx0" brushRef="#br0" timeOffset="32707.269">2787 1895,'4'2,"0"1,0-1,0 1,-1-1,1 1,-1 0,1 1,-1-1,0 1,0-1,-1 1,1 0,-1 0,1 0,-1 0,8 12,-2-7,0-1,0 0,1 0,-1-1,2 0,-1 0,1-1,0-1,5 3,17 6,1-2,15 3,-22-7,-1 0,0 2,0 0,18 12,-37-17,1 1,-1-1,0 1,-1 0,1 0,-1 1,-1-1,1 1,-1 1,0-1,-1 0,0 1,0 0,0-1,-1 1,0 0,0 6,2 8</inkml:trace>
  <inkml:trace contextRef="#ctx0" brushRef="#br0" timeOffset="34150.854">2885 71,'0'0,"-1"1,1-1,-1 0,0 0,1 0,-1 0,0 0,1 0,-1-1,1 1,-1 0,0 0,1 0,-1 0,1-1,-1 1,0 0,1-1,-1 1,1 0,-1-1,1 1,-1-1,1 1,0-1,-1 1,1-1,0 1,-1-1,1 1,0-1,-1 1,1-1,0 0,0 1,0-1,0 0,-1 1,1-1,0 1,0-1,0 0,0 1,1-1,-1 0,0 1,0-2,1 0,0 0,-1 0,1 0,0 0,0 0,0 1,0-1,0 0,1 1,-1-1,0 1,1-1,0 0,5-2,-1 1,0 0,1 0,-1 0,1 1,0 0,0 0,0 0,0 1,0 0,0 1,0-1,1 2,-1-1,5 1,20 4,0 1,0 1,0 2,15 3,159 46,-181-52,-1 1,0 1,0 1,-1 1,0 1,12 9,-27-15,1 0,-1 1,0 0,-1 0,0 1,0 0,0 0,-1 1,0 0,0 0,-1 0,0 1,0 0,-1 0,-1 0,1 0,-1 1,0 3,-2-1,-1 0,0 0,-1 0,0-1,-1 1,0 0,-1 0,0-1,-1 0,-1 1,1 1,0-1,0 0,1 1,1 0,0 0,1-1,0 1,1 0,0 1,13 120,-5 1,-7 5,-6-54,-2 0,-11 32,0 12,-3 12,7-56,-1 56,15-120,1 1,2-1,0 0,2 4,8 71,-14-55,-2-1,-6 30,-4 56,14-109,1 0,1-1,0 1,1-1,1 1,1-1,1-1,0 1,1-1,5 8,-2-3,-1-1,-1 1,-1 1,-1 0,4 21,-10-40,-1-1,0 1,0 0,0 0,0 0,0 0,-1 0,1-1,-1 1,0 0,0 0,0-1,0 1,0 0,0-1,-1 1,1-1,-1 0,0 1,-1 0,-2 2,0-1,0 0,-1 0,1 0,-1-1,0 0,0 0,0 0,-3 0,-13 4,-1-1,0-1,0-1,-20 1,-22-3,0-3,0-3,1-3,-16-5,-85-9,113 17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7T06:50:01.473"/>
    </inkml:context>
    <inkml:brush xml:id="br0">
      <inkml:brushProperty name="width" value="0.05" units="cm"/>
      <inkml:brushProperty name="height" value="0.05" units="cm"/>
      <inkml:brushProperty name="color" value="#CC0066"/>
      <inkml:brushProperty name="ignorePressure" value="1"/>
    </inkml:brush>
  </inkml:definitions>
  <inkml:trace contextRef="#ctx0" brushRef="#br0">26 1974,'-23'3,"23"-3,0 0,0 0,0 0,-1 0,1 1,0-1,0 0,0 0,0 0,0 0,0 0,0 0,-1 1,1-1,0 0,0 0,0 0,0 0,0 0,0 1,0-1,0 0,0 0,0 0,0 0,0 0,0 1,0-1,0 0,0 0,0 0,0 0,0 1,0-1,0 0,0 0,0 0,1 0,-1 0,0 1,0-1,0 0,0 0,0 0,0 0,0 0,1 0,-1 0,0 0,0 1,0-1,0 0,0 0,1 0,-1 0,3 2,1-1,-1 1,1 0,-1-1,1 0,0 0,0 0,-1-1,4 1,19 0,0 0,0-2,1-1,-1-1,17-5,38-11,10-7,-11 2,7 3,208-24,-150 25,352-33,-350 32,-22 3,-100 17,-1 1,1 2,-1 1,0 0,1 2,0 1,9 2,1-3,19 2,59-6,1-4,-1-6,24-7,0 3,1 6,28 6,-122-1,1-2,-2-3,21-5,-5 1,28-1,-60 11,-1 2,0 0,9 3,-6-1,0-1,17-2,32-8,-1-3,0-4,6-5,7 0,-47 13,0 2,0 2,9 1,53-3,-18-5,-12 2,42 1,-60 9,-1 2,2 4,-14-2,0-2,0-1,34-4,553-14,-544 15,-30-4,1-2,-1-2,0-3,28-10,-28 6,1 2,0 3,1 3,19 1,738 8,-787-3,0-1,-1-2,1-1,-1-1,19-7,40-17,9-8,-3 2,-88 34,36-16,-27 6,-14 12,0-1,0 1,0 0,1-1,-1 1,0-1,0 1,0-1,0 1,0 0,0-1,0 1,0-1,0 1,0 0,-1-1,1 1,0-1,0 1,0 0,0-1,-1 1,1-1,0 1,0 0,-1-1,1 1,0 0,0 0,-1-1,1 1,0 0,-1 0,1-1,-18-8</inkml:trace>
  <inkml:trace contextRef="#ctx0" brushRef="#br0" timeOffset="1648.243">7548 642,'-9'-10,"1"-1,0 0,1-1,1 1,0-1,0-1,-1-4,4 6,-1 1,-1 0,0 0,0 0,-1 1,0 0,-1 0,0 0,0 1,-1 0,-6-5,-6 0,0 1,-1 0,0 2,-1 0,0 1,0 2,-1 0,-6 0,-45-7,-72-3,86 10,-270-16,241 18,-1 3,-58 8,-174 28,31-2,-66 7,52-5,-332 38,588-64,0 3,-29 11,-10 3,59-19,0-2,0-1,-11 0,24-4,0 2,1 0,-1 1,0 0,1 1,0 1,0 0,0 2,0-1,1 2,-1 0,2 0,-1 2,-6 6,1 1,0 0,2 2,-10 12,20-22,0 0,1 0,1 1,-1 0,1 0,1 0,0 1,0 0,1 0,0 0,0 0,1 3,2-7,0-1,1 1,0-1,0 1,0 0,1-1,0 0,0 1,0-1,0 0,1 0,0 0,0-1,0 1,1-1,0 1,0-1,0 0,1 1,16 13,1 0,1-1,11 5,-9-5,68 56,-72-53,2-1,0-2,1 0,1-2,0 0,24 8,39 8,-53-21,0 2,-1 1,-1 2,0 1,-1 2,-1 1,9 8,94 93,-100-85,1-2,2-2,2-1,0-2,2-2,4 0,102 39,119 33,-137-52,-64-24,1-3,1-3,1-2,0-4,41 1,-59-9,0-2,0-1,0-4,0-1,-1-2,0-3,0-1,2-5,59-27,87-51,22-9,-204 98,197-90,-172 75,-1-2,-1-1,-1-2,4-5,18-23,19-24,-23 22,28-21,-77 72,18-14,0-2,-1-1,-1 0,14-20,-31 34,1 0,-1-1,-1 1,1-1,-1 0,-1 0,0-1,0 1,-1-1,0 1,0-1,-1 0,-1 0,0 0,0 1,-1-1,0-3,-9-37,-3 0,-1 1,-3 1,-7-12,-22-66,45 121,-1 0,0 1,0-1,0 0,-1 1,1 0,-1-1,0 1,0 1,-1-1,1 0,-1 1,1-1,-1 1,0 0,-1 0,-2-1,-1 1,1 0,-1 0,0 1,1 0,-1 0,0 1,0 0,-5 0,-25-1</inkml:trace>
  <inkml:trace contextRef="#ctx0" brushRef="#br0" timeOffset="3627.12">6857 1702,'-70'-6,"58"4,0 0,0 1,0 0,-1 1,1 0,0 1,-1 1,1 0,0 0,0 1,0 1,11-4,0 1,0-1,0 0,0 1,0-1,1 0,-1 1,0-1,0 1,1 0,-1-1,0 1,0-1,1 1,-1 0,1 0,-1-1,1 1,-1 0,1 0,-1 0,1 0,0-1,-1 1,1 0,0 0,0 0,0 0,0 0,0 0,0 0,0 0,0 0,1 1,0 1,0-1,0 0,0 1,0-1,1 0,-1 0,1 0,0 0,0 0,-1 0,3 0,5 6,0-1,1 0,0-1,1 0,2 1,8 1,0-1,0-1,1-1,0-1,0-1,0-1,1-1,55 1,28-6,-7 0,56-4,18-8,-25 1,44 5,46 22,-22-1,278-28,-465 15,67 0,0 5,2 4,96 4,232-14,102-26,565-103,-840 93,246-32,-306 48,429-58,-440 47,-1-8,-2-7,90-43,445-161,-528 200,-102 31,42-17,341-124,-67 30,-286 92,-3-5,15-13,88-37,-95 54,-60 23,25-14,6-8,23-18,-83 46,-24 12,-1-1,1 0,-1-1,1 1,-1-1,0 0,0 0,0-1,-1 1,1-1,1-3,-5 2</inkml:trace>
  <inkml:trace contextRef="#ctx0" brushRef="#br0" timeOffset="4326.303">15982 75,'-46'11,"34"-5,33-9,18-4,114-21,90-3,-142 20,-59 6,0 1,0 1,21 4,-59-1,0 0,0 0,0 0,0 1,0 0,0 0,0 0,-1 0,1 0,0 1,-1 0,1 0,-1 0,0 0,0 0,0 1,0-1,0 1,0 0,0 0,-1 0,0 0,1 1,0 2,-1-1,-1 0,0 0,0 0,0 0,0 1,-1-1,0 0,0 1,-1-1,1 0,-1 0,0 0,0 1,-1-1,0 0,0 0,0-1,-1 2,-13 23,-2-1,-1-1,-1 0,-1-2,-2 0,-13 11,30-30,0 1,0-1,-1-1,0 0,0 1,0-2,0 1,-3 0,7-4,0 0,0-1,0 1,0-1,0 0,0 0,0 0,0 0,1 0,-1 0,0-1,0 0,0 1,0-1,0 0,1-1,-1 1,0 0,1-1,-1 1,1-1,0 0,-1 0,1 0,0 0,-1-1,-26-26,1-1,2-1,0-2,3 0,-19-36,38 64,1-1,0 1,1-1,-1 0,1 0,1 0,-1 0,1 0,0 0,0-3,3 1,2 9</inkml:trace>
  <inkml:trace contextRef="#ctx0" brushRef="#br0" timeOffset="17080.052">8361 2664,'0'-4,"-4"-6,-1 3,-1 7,6 8,15 3,18-2,7-1,6-2,7-3,11-5,12-7,6-6,5-5,0 1,-14 4</inkml:trace>
  <inkml:trace contextRef="#ctx0" brushRef="#br0" timeOffset="17588.215">8756 2418,'29'0,"300"9,-279-4,0 1,0 3,0 2,-2 2,21 10,-59-19,1 1,-1 0,0 0,-1 1,0 1,9 7,-16-13,0 0,-1 0,1 1,0-1,-1 1,1-1,-1 1,0 0,1 0,-1 0,0-1,0 1,0 0,-1 0,1 1,0-1,-1 0,1 0,-1 0,0 0,1 0,-1 1,0-1,0 0,-1 0,1 0,0 0,-1 1,1-1,-1 0,0 0,0 0,0 0,0 0,0 0,0-1,0 1,-1 1,-7 5,1 0,-2 0,1-1,-1 0,0-1,0 0,-1 0,1-1,-8 2,-108 34,108-36,-126 33,59-18,1 5,-34 16,87-27</inkml:trace>
  <inkml:trace contextRef="#ctx0" brushRef="#br0" timeOffset="9606.713">3430 2689,'-4'1,"0"-1,0 2,0-1,0 0,0 1,0-1,0 1,0 0,1 1,-1-1,1 1,0-1,0 1,0 0,0 0,0 0,-1 2,-43 62,46-65,-33 53,-31 48,-17 16,57-87,-1-1,-2-1,-1-1,-1-1,-18 11,22-18,-2-2,0-1,-2-1,1-2,-2-1,0-1,-24 6,28-12</inkml:trace>
  <inkml:trace contextRef="#ctx0" brushRef="#br0" timeOffset="10028.922">2862 2590,'12'0,"0"1,0 0,0 1,0 0,0 1,0 0,-1 1,6 3,11 6,-1 2,16 11,-29-17,86 46,2-4,2-5,7-3,50 23,-147-60,1 0,-1 1,0 0,0 2,-1-1,0 1,0 1,-1 1,-1 0,0 0,1 1,6 15</inkml:trace>
  <inkml:trace contextRef="#ctx0" brushRef="#br0" timeOffset="10557.051">3109 2319,'-6'-4,"-1"1,1-1,0-1,0 1,1-1,0 0,-1-1,2 1,-1-1,0 0,1 0,0 0,0-2,2 4,1 1,-1-1,1 1,0-1,0 1,0-1,0 0,1 1,-1-1,1 0,0 0,0 1,1-1,-1 0,1 0,0 1,-1-1,2 1,-1-1,0 1,1-1,0 1,-1 0,1-1,1 1,0-1,7-6,0 1,0 0,1 1,0 0,1 1,-1 0,2 1,-1 0,1 1,-1 0,1 1,8-2,15-2,1 1,0 1,-1 2,3 2,-20 2,0 0,-1 2,1 0,0 1,-1 1,1 1,-1 0,-1 1,1 1,-1 1,0 1,-1 0,7 6,-16-11,-1 0,1 1,-1 0,-1 1,1-1,-1 1,0 0,0 0,-1 1,0-1,0 1,0 0,-1 0,0 1,0-1,-1 0,0 1,0 0,-1-1,0 1,0 0,-1 0,0 0,0 0,-1-1,0 1,-1 0,1 0,-1-1,-1 1,0-1,-3 7,-1 0,-1 0,-1 0,0-1,-5 5,-27 44,40-61,1 1,-1-1,1 0,-1 0,1 0,-1 0,1 1,0-1,0 0,0 0,0 1,0-1,0 0,0 0,0 1,0-1,0 0,1 0,-1 0,0 1,1-1,-1 0,1 0,0 0,-1 0,1 1,1 0,0 0,1 0,-1 0,0-1,1 1,-1-1,1 1,-1-1,1 0,0 0,1 1,10 2,1-1,-1 0,0-1,6 0,-19-2,70 3,48-4,-102 1,11-1</inkml:trace>
  <inkml:trace contextRef="#ctx0" brushRef="#br0" timeOffset="12241.359">4317 2788,'-4'0,"3"4,13 1,10 5,10 0,2-2,5-2,8-6,0-3,1-2,-4-3,-9-1</inkml:trace>
  <inkml:trace contextRef="#ctx0" brushRef="#br0" timeOffset="12749.319">4983 2738,'5'-8,"2"1,-1-1,1 1,0 0,1 1,0 0,0 0,2-1,19-15,45-47,13-21,-27 27,65-52,-123 113,1 0,-1 0,1 0,0 0,-1 0,1 1,0-1,0 1,0 0,0 0,1 0,0 0,-3 1,-1 0,1 0,-1 0,1 0,-1 0,1 1,-1-1,1 0,-1 0,1 0,-1 0,0 1,1-1,-1 0,1 0,-1 1,0-1,1 0,-1 1,0-1,1 0,-1 1,0-1,0 1,1-1,-1 0,0 1,0 0,0 24,-4-2,2 0,1 1,0-1,2 0,3 16,-2-15,0 1,-2-1,-1 0,-1 0,-2 9,-2 1,1 0,0 23,4-36</inkml:trace>
  <inkml:trace contextRef="#ctx0" brushRef="#br0" timeOffset="13202.545">5081 2960,'-8'0,"-3"-4,9-6,17-1,15-3,10-3,11 1,6 0,5 1,0 1,-1 1,-3 4,-3-2,-7 2,-7 3,-10 1</inkml:trace>
  <inkml:trace contextRef="#ctx0" brushRef="#br0" timeOffset="14812.201">4835 3429,'3'-4,"-1"1,1 0,0 0,0 0,0 0,0 0,0 0,0 1,2-1,74-50,-3-3,-2-4,-3-3,7-12,-77 74,25-23,-15 21,-8 18,-5-4,-2 0,1-1,-2 0,1 0,-1 0,-1 0,0-1,0 1,-1-2,0 1,-6 5,-8 12,-4 7,1 2,2 0,1 2,2 0,-12 34,22-47</inkml:trace>
  <inkml:trace contextRef="#ctx0" brushRef="#br0" timeOffset="15255.316">5772 2911,'-3'0,"0"1,0-1,0 1,0 0,0 0,0 0,0 1,0-1,1 1,-1-1,1 1,-1 0,1 0,-1 0,0 1,-34 39,26-29,-19 28,2 0,2 2,2 1,1 1,-10 33,23-55,8-20,1 1,-1-1,1 1,0 0,0-1,0 1,0 0,0 0,1 0,0 0,0 0,0 0,0 0,1-1,-1 1,2 2,-1-3,1 0,0 0,0 0,0 0,0 0,0-1,1 1,-1-1,1 0,-1 0,1 0,0 0,0 0,0 0,0-1,0 1,0-1,4 1,7 2,-1 0,1-1,0-1,0 0,0-1,0 0,0-1,0-1,0 0,13-4,-9 2,0-1,0-1,0-1,-1 0,1-2,-2 0,1 0,0-2,-16 9,1 0,0 0,-1 0,1 0,-1 0,1-1,-1 1,1 0,-1-1,0 1,0-1,0 1,0-1,0 1,0-1,0 0,0 1,-1-1,1 0,-1 0,0 0,0 1,0 0,-1 0,1 0,0 0,-1 0,1-1,-1 1,1 0,-1 0,0 0,1 1,-1-1,0 0,0 0,0 0,1 0,-1 1,0-1,0 0,0 1,0-1,-1 0,-4-2,-1 1,1-1,-1 1,0 0,0 0,0 1,0 0,0 0,-4 0,-15 3,0 0,-1 1,1 2,-4 2,0 0</inkml:trace>
  <inkml:trace contextRef="#ctx0" brushRef="#br0" timeOffset="15741.431">5895 2713,'-4'0,"-6"-4,16-1,15-1,13 2,8 1,10-3,13-1,12 1,2-2,-5 0,-10 1,-17 2</inkml:trace>
  <inkml:trace contextRef="#ctx0" brushRef="#br0" timeOffset="16308.34">6068 2911,'0'4,"9"6,10 1,11-2,13-1,8-8,3-3,0-5,-8-5,5-6,2 2,-9 3</inkml:trace>
  <inkml:trace contextRef="#ctx0" brushRef="#br0" timeOffset="16309.34">6758 2812,'9'1,"0"0,0 1,0 0,0 1,-1 0,1 0,-1 1,0 0,0 1,39 15,-25-14,0 0,0-1,1-2,0 0,-1-2,1 0,0-1,0-2,-1 0,18-5,-27 5,-1-1,0-1,0 0,0 0,-1-1,1-1,-1 0,0-1,-1 0,0 0,0-1,-1-1,1 1,-2-2,1 1,-2-1,1 0,-1-1,-1 0,1-1,-4 6,0-1,0 1,-1 0,0-1,0 0,-1 1,0-1,0 0,-1 0,1 1,-1-1,-1 0,1 0,-1 0,-1 1,1-1,-1 0,0 1,-1-1,1 1,-1 0,0 0,-1 0,0 0,0 1,0-1,0 1,-1 0,0 0,-2-1,0 0,-1 0,1 1,-1 0,0 0,0 1,-1 0,1 1,-1 0,0 0,0 0,0 1,0 1,0 0,-1 0,1 1,0 0,0 0,-1 1,1 0,-3 1,-20 9,0 0,1 2,0 2,1 0,1 2,1 1,-18 15,13-10</inkml:trace>
  <inkml:trace contextRef="#ctx0" brushRef="#br0" timeOffset="20593.448">11000 2393,'-31'51,"-54"64,46-60,-3-2,-36 37,34-47,-2-2,-11 7,38-34,0-1,0-1,-1-1,0 0,-1-2,-1 0,-12 3,13-7</inkml:trace>
  <inkml:trace contextRef="#ctx0" brushRef="#br0" timeOffset="21074.342">10507 2146,'7'2,"0"0,0 0,0 0,0 1,-1 0,1 0,-1 1,1 0,-1 0,0 0,-1 1,3 2,26 16,40 17,3-3,3-3,-1-1,74 44,-140-68,-1 1,1 1,-2 0,0 1,0 0,-1 0,0 1,-1 1,-1-1,2 6,18 25,-13-22</inkml:trace>
  <inkml:trace contextRef="#ctx0" brushRef="#br0" timeOffset="21891.734">11493 2640,'0'-5,"-4"8,-2 7,-3 6,-1 9,2 8,2 3,2 4,-3 3,1 3,0-2,2-5,1-4,2-4,0-4,1-5</inkml:trace>
  <inkml:trace contextRef="#ctx0" brushRef="#br0" timeOffset="22428.381">11716 2911,'-5'4,"-4"6,-2 9,1 6,-2 3,2 0,1 1,4-2,1-4</inkml:trace>
  <inkml:trace contextRef="#ctx0" brushRef="#br0" timeOffset="22932.849">11987 2812,'-3'0,"1"0,-1 0,1 0,-1 0,1 0,0-1,-1 1,1-1,-1 0,1 1,0-1,-1 0,1 0,0-1,0 1,0 0,0-1,0 0,0 1,0-1,1 0,-1 0,1 0,-1 0,1 0,1 0,0 0,-1 0,1 0,0 0,0 0,0 0,0 0,0 0,1 0,-1 1,1-1,-1 0,1 0,0 0,0 0,-1 1,1-1,0 0,1 1,-1-1,0 0,0 1,1 0,-1-1,1 1,-1 0,1 0,0 0,-1 0,1 0,16-11,0 1,0 0,1 2,1 0,-1 1,1 1,14-2,29-6,55-5,-111 18,11 0,0-1,0 2,0 1,10 0,-25 0,-1 1,1-1,0 1,0-1,-1 1,1 0,0 0,-1 0,1 0,-1 0,1 1,-1-1,0 1,1 0,-2 0,0-1,0 0,0 1,-1-1,1 0,0 1,-1-1,1 1,-1-1,0 1,1 0,-1-1,0 1,0-1,0 1,0-1,0 1,0 0,-1-1,1 1,0-1,-1 1,1-1,-1 1,0-1,0 1,-3 6,0 0,-1 0,0 0,0-1,-1 0,0 0,0-1,-7 6,-61 47,57-47,-21 17,-113 89,127-97,0 2,2 1,0 0,-14 23,35-45,-1 0,1 0,-1 0,1 0,0 0,0 0,0 0,0 0,0 1,1-1,-1 0,0 1,1-1,0 0,0 1,0-1,0 1,0-1,0 0,0 1,1-1,-1 0,1 2,1-2,0 0,-1 0,1 0,0 0,1 0,-1 0,0 0,0-1,1 1,-1-1,1 1,-1-1,1 0,0 0,-1 0,1-1,0 1,0-1,2 1,9 1,1-1,-1-1,1 0,-1-1,1-1,-1 0,0-1,0 0,0-1,0 0,-1-2,13-6,20-10</inkml:trace>
  <inkml:trace contextRef="#ctx0" brushRef="#br0" timeOffset="23423.19">12282 2196,'-4'0,"20"0,19 0,16-4,13-2,12 0,5 2,2 1,-5-3,-11-1,-18 2</inkml:trace>
  <inkml:trace contextRef="#ctx0" brushRef="#br0" timeOffset="23424.19">12381 2467,'-4'4,"7"2,15-1,18-1,19-5,0-7,16-6,13-1,0-2,-14 2</inkml:trace>
  <inkml:trace contextRef="#ctx0" brushRef="#br0" timeOffset="23945.965">13614 1751,'-8'-4,"-8"7,-4 11,-4 8,3 8,0 8,5 1,4-1,4-4,4-3,2-2,6 1,2 1,5-5,0-3,2-1,-1-5</inkml:trace>
  <inkml:trace contextRef="#ctx0" brushRef="#br0" timeOffset="24442.449">13195 2048,'-4'-9,"11"-2,13 0,11 3,5 2,8 2,14 2,10 1,10 1,4 5,-4 1,-2-1,-14 0</inkml:trace>
  <inkml:trace contextRef="#ctx0" brushRef="#br0" timeOffset="24946.387">13466 2491,'-4'0,"7"0,11 0,16 0,11 0,12-4,4-1,6-5,0 0,-2 2,-7-2,-9 0,-3 2,-10 3</inkml:trace>
  <inkml:trace contextRef="#ctx0" brushRef="#br0" timeOffset="25804.996">14477 1998,'18'-16,"1"1,1 0,16-9,35-26,-40 22,-2 0,-1-2,-1-1,-2-1,-1-2,6-13,-29 46,0-1,-1 1,1-1,0 1,0 0,0-1,0 1,0 0,0-1,1 1,-1 0,0 0,1 0,-1 0,1 0,-1 1,2-2,-3 3,1-1,0 0,-1 0,1 1,-1-1,1 0,-1 1,1-1,-1 0,0 1,1-1,-1 1,1-1,-1 1,0-1,1 1,-1-1,0 1,0 0,1-1,-1 1,0-1,0 1,0-1,0 1,0 0,0-1,0 1,0 0,1 8,0 0,-1-1,-1 1,1 0,-2 0,1-1,-23 75,17-68,2 0,0 1,1 0,0 0,1 0,1 0,1 1,0-1,1 0,2 11,-1-23,0 1,0-1,1 0,0 0,0 0,0 0,0 0,1-1,-1 1,1-1,0 1,1 0,16 13</inkml:trace>
  <inkml:trace contextRef="#ctx0" brushRef="#br0" timeOffset="26289.255">14452 2245,'-4'0,"15"-4,15-2,15 1,17-4,12 1,6-4,3 1,0 3,-4 1,-11-1,-9 1,-12 1</inkml:trace>
  <inkml:trace contextRef="#ctx0" brushRef="#br0" timeOffset="26821.305">15168 2146,'-15'16,"2"1,-1 0,2 1,1 0,-7 14,-44 103,38-80,12-31,-19 48,29-69,1 0,0 1,0 0,0-1,0 1,1-1,0 1,-1 0,1-1,0 1,1 0,-1-1,1 1,-1 0,1-1,2 4,-3-6,1 0,0 0,0 0,0 0,0 0,0 0,0-1,0 1,0 0,0-1,0 1,1 0,-1-1,0 1,0-1,1 0,-1 0,0 1,0-1,1 0,-1 0,0 0,1 0,-1 0,0 0,0-1,1 1,-1 0,0-1,0 1,1-1,-1 1,0-1,43-23,-40 22,62-48,-53 38,1 1,0 0,1 1,0 0,1 2,-1 0,2 0,5-1,-20 9,1-1,-1 1,0 0,0-1,0 1,1 0,-1 1,0-1,0 0,1 0,-1 1,0 0,0-1,0 1,0 0,0 0,0 0,0 0,0 0,0 1,0-1,-1 0,1 1,-1-1,1 1,-1 0,1 0,-1-1,0 1,0 0,0 0,0 0,0 0,0 0,0 1,4 13,0-1,-1 1,-1 0,1 16,5 15,-2-24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7T06:50:54.172"/>
    </inkml:context>
    <inkml:brush xml:id="br0">
      <inkml:brushProperty name="width" value="0.05" units="cm"/>
      <inkml:brushProperty name="height" value="0.05" units="cm"/>
      <inkml:brushProperty name="color" value="#CC0066"/>
      <inkml:brushProperty name="ignorePressure" value="1"/>
    </inkml:brush>
  </inkml:definitions>
  <inkml:trace contextRef="#ctx0" brushRef="#br0">761 13,'-86'-7,"68"4,-1 2,1 0,0 0,0 2,-1 0,1 1,-2 1,-19 6,0 2,1 1,0 2,1 1,1 2,0 2,-22 16,35-20,0 1,1 2,1 0,-3 5,15-14,1 0,1 1,0 0,0 0,1 1,0-1,1 1,0 1,1-1,-3 11,2-4,0-1,1 1,1 1,1-1,0 0,1 1,1-1,1 1,1-1,0 0,2 1,0-1,1-1,3 10,-2-11,1 1,0-1,1 0,1-1,0 0,1-1,1 1,0-2,1 0,4 4,59 53,89 79,-154-140,-1 1,0 1,-1-1,0 2,0-1,5 13,-6-12,0 0,1 0,0-1,0 0,1-1,10 9,73 50,-65-51,-1 1,-1 2,0 0,15 19,-37-37,26 31,2-1,21 17,-40-40,1-1,-1 0,2-1,-1 0,1-1,0-1,0 0,1-1,7 2,-1-2,0 1,0 1,0 1,14 8,-26-11,0 1,-1 0,1 0,-2 1,1 0,-1 0,0 1,0 0,-1 0,0 0,1 2,44 89,-41-77,1 1,1-2,1 0,0 0,2-1,9 9,22 15,2-3,21 14,-32-27,132 93,-115-84,-25-20,1-1,1-2,0-1,22 6,-15-5,286 115,-243-97,1-3,80 16,-139-40,1-2,-1 0,1-1,0-1,0-1,-1-2,21-3,-26 1,-1 0,0-1,0 0,0-2,-1 0,0-1,-1-1,1 0,-1-1,10-9,5-5,-4 5,-2-2,-1 0,13-16,-30 30,0-1,0 0,-1 0,1-1,-2 1,0-1,0 0,0-1,-1 1,0 0,-1-1,0 0,0-7,-1 8,0 0,-1-1,0 1,0-1,-1 1,0-1,-1 1,0 0,-1 0,0 0,0 0,0 0,-1 1,-1-1,0 1,0 0,0 0,-1 1,0 0,-1 0,1 0,-3-1,-36-36,32 30,-1 0,0 1,-1 1,0 0,-1 1,-10-5,-20-11,-40-30,-28-18,59 41,2-3,1-3,-30-30,58 53,-1 0,-1 2,0 0,-1 2,-1 1,0 2,0 0,-5 1,-5-3,0-1,1-3,1 0,-4-5,11 4,1-1,2-2,-1 0,2-2,1-1,-2-3,-73-73,77 77,0 1,-2 2,-3-3,-22-17,22 19,-1 0,-1 2,-7-2,-50-33,-57-53,-53-34,181 131,1-2,0 1,1-2,0 0,0 0,-7-11,14 15,1 1,0-1,1 1,-1-1,2-1,-1 1,1 0,0-1,1 0,0 1,0-1,1 0,0 0,1-1,-2-6,0 0,0 0,-2 0,0 0,0 0,-2 1,0 0,-1 0,-1-2,-5-7,-1 2,0-1,-2 2,0 0,-7-5,9 12,-1 2,0 0,-1 1,0 0,-1 1,0 1,-1 1,0 0,0 1,0 1,-1 1,-21-5,1 2,-1 1,-1 2,-31 1,66 3,0 0,0 1,0 0,0 0,1 1,-1 0,0 0,0 0,0 1,1-1,-1 1,0 1,1-1,0 1,0 0,0 0,0 1,0-1,0 1,1 0,0 0,-3 4,-4 10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7T06:55:42.277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45 67,'-3'3,"0"1,1-1,0 1,0-1,0 1,0 0,1 0,-1 0,1 0,0 0,0 0,1 0,-1 2,-2 59,3-44,-1 432,2-217,-1-210</inkml:trace>
  <inkml:trace contextRef="#ctx0" brushRef="#br0" timeOffset="863.468">142 18,'53'-9,"-45"7,-1 0,1 0,0 1,0 0,0 0,7 1,-7 1,-1 0,0 0,0 1,0 0,0 0,0 1,0 0,0 0,-1 0,1 1,-1 0,0 0,-1 1,1 0,-1 0,1 0,-2 0,1 1,0 0,-1 0,0 0,1 4,0-1,-1 1,-1-1,0 1,0 0,0 0,-1 0,-1 0,0 0,0 0,-1 1,0-1,-1 0,0 0,-1 0,0 0,-1 2,1-6,0-1,0 1,0-1,-1 0,0 0,0 0,0 0,-1-1,0 1,0-1,0 0,-4 3,-5 4,-1-2,-1 0,-8 5,-1-1,34-8,13 1,-17-5,6 2,0 0,-1 1,0 0,0 1,0 0,0 1,-1 0,0 1,0 0,-1 1,0 0,0 0,0 1,0 2,-5-6,0 0,0 1,-1-1,1 1,-1 0,-1 0,1 0,-1 0,0 0,0 0,-1 1,0-1,0 1,0-1,-1 1,0-1,0 1,-1 0,0-1,0 1,-1-1,1 0,-1 0,-1 1,1-1,-3 4,-3 2,0 1,-1-1,0-1,-1 1,-1-2,0 1,0-2,0 1,-2-1,1-1,-1-1,0 1,0-2,-1 0,-6 2,-8 1,0 0,0-2,-1-1,0-1,0-1,-1-2,-12-1,9-3,5-3</inkml:trace>
  <inkml:trace contextRef="#ctx0" brushRef="#br0" timeOffset="1588.902">686 289,'-4'0,"10"0,14 0,7 0,7 0,7 0,5 0,2 0,-3 0,0-4,1-2,0 1,2-3,-4-1,-6 2,-8 2</inkml:trace>
  <inkml:trace contextRef="#ctx0" brushRef="#br0" timeOffset="2208.25">809 487,'-4'4,"6"6,12 1,12-2,10-1,7-4,5-1,-2-1,0-6,-4-2,-9 1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7T06:55:49.407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3846 553,'0'6,"-1"0,-1 1,1-1,-1 0,0 0,-1 0,-2 5,-19 32,-2-1,-2-1,-2-2,-1-1,-17 15,-66 83,83-104,26-28,1 0,-1 0,1 0,-1 1,1 0,1 0,-1 0,1 0,0 1,-3 5,6-10,1 0,-1 0,0 0,0 1,1-1,-1 0,0 0,1 0,-1 0,1 0,0 0,-1 0,1 0,0 0,-1 0,1 0,0-1,0 1,0 0,0 0,0-1,0 1,0-1,0 1,0-1,0 1,0-1,0 0,1 1,-1-1,0 0,0 0,0 0,1 0,44 7,-43-7,33 1,1-2,-1-1,0-2,8-3,35-3,-55 7</inkml:trace>
  <inkml:trace contextRef="#ctx0" brushRef="#br0" timeOffset="524.597">4142 676,'0'-5,"4"-4,1 6,1 9,-2 7,-1 6,-1 3,-1 7,-1 3,0-1,0 4,0 0,0-3,-1-1,1-3,0-1,0-6</inkml:trace>
  <inkml:trace contextRef="#ctx0" brushRef="#br0" timeOffset="881.729">4043 873,'-4'0,"-2"-4,14-6,13-1,7 2,3 1,5 3,0 2,-1 2,-3 1,-7 0</inkml:trace>
  <inkml:trace contextRef="#ctx0" brushRef="#br0" timeOffset="1401.547">4512 602,'19'65,"-15"-13,-2 0,-2 0,-2 3,-1-1,3 1,5 28,-1-70,1-8</inkml:trace>
  <inkml:trace contextRef="#ctx0" brushRef="#br0" timeOffset="1983.971">4512 626,'6'-4,"0"1,1-1,-1 1,1 0,0 1,0 0,0 0,0 0,4 0,9-3,-2 0,0 1,1 0,-1 2,1 0,0 1,0 0,-1 2,1 0,13 4,-25-4,1 1,-1 0,1 1,-1 0,0 0,0 0,0 1,0 0,-1 1,0-1,0 1,0 0,0 1,-1-1,0 1,0 0,0 1,-1-1,0 1,0 0,-1 0,0 0,0 0,1 4,1 13,0-1,-1 1,-1 0,-1 0,-2 0,0 0,-1 0,-2 3,1-21,1 0,-1 0,0 0,0 0,-1-1,0 1,0-1,0 1,-1-1,1 0,-1 0,0-1,-1 1,1-1,-1 0,0 0,0 0,0-1,-1 1,1-2,-1 1,0 0,-2 0,-17 7,-1-2,-1 0,0-1,-18 1,18-4,0-1,0-2,0 0,-9-3,-2-1</inkml:trace>
  <inkml:trace contextRef="#ctx0" brushRef="#br0" timeOffset="2518.541">3698 380,'-22'23,"1"2,0 0,2 1,1 1,2 1,0 0,2 1,-5 16,-16 51,4 2,4 2,2-7,14-56,2 0,2 1,1 0,2 0,2 0,1 1,3 11,-2-45,1 0,0 0,0 0,0 0,1-1,-1 1,1 0,0-1,1 1,-1-1,1 0,0 0,0 0,0 0,0 0,1 0,1 0,4 3,0-1,1 0,-1 0,1-1,0 0,1-1,1 1,27 8</inkml:trace>
  <inkml:trace contextRef="#ctx0" brushRef="#br0" timeOffset="2965.397">5030 430,'7'0,"-1"1,1 0,-1 1,1 0,-1 0,0 0,1 1,-1-1,0 2,2 1,62 43,-45-30,-8-6,-1 1,0 1,-1 0,-1 1,0 0,-1 1,-1 0,0 2,-1-1,-1 1,-5-9,-1 0,0 1,-1-1,0 1,0 0,-1 0,0 0,-1 0,0 0,0 0,-1 0,-1 0,0 0,0 1,-1-1,0-1,0 1,-1 0,-1 0,0-1,-1 3,-4 4,-1 1,0-1,-1-1,-1 0,0 0,-1-1,-1-1,0 0,0-1,-1-1,-1 0,0-1,-1-1,-3 2,-7-1</inkml:trace>
  <inkml:trace contextRef="#ctx0" brushRef="#br0" timeOffset="3336.673">4906 158,'-4'0,"-1"4,12 6,14 5,11 0,9-2,6-4,3 1,-2-1,-6-2,-5-3,-5 3,-8 0</inkml:trace>
  <inkml:trace contextRef="#ctx0" brushRef="#br0" timeOffset="3890.833">5547 10,'0'-4,"9"-2,6 13,2 10,1 10,-2 5,0 5,-2 4,-4 1,-4-4,-2-4,-3-3,-4 1,-3 0,0-6</inkml:trace>
  <inkml:trace contextRef="#ctx0" brushRef="#br0" timeOffset="5739.183">5696 800,'0'-5,"0"-5,0 4,0 2</inkml:trace>
  <inkml:trace contextRef="#ctx0" brushRef="#br0" timeOffset="6566.411">6214 528,'-3'37,"-2"0,-3 13,-3 16,-2 38,2 92,11-193,0 0,-1 1,1-1,1 0,-1 0,0 0,1 0,0 0,-1 0,1 0,0 0,1 0,-1 0,0-1,1 1,0 0,0-1,-1 1,1-1,1 0,-1 1,0-1,1 0,0 0,1 0,0 0,1-1,-1 0,0 0,0-1,1 1,-1-1,0 0,1 0,-1 0,0 0,1-1,-1 0,0 0,1 0,-1 0,2-2,19-5,-1-2,0 0,0-2,-1-1,-1 0,0-2,-1 0,0-2,-1 0,-1-1,-1-1,-1-1,-1 0,0-2,-1 0,-2 0,0-1,-2-1,8-19,-11 20,25-87,-30 98,-1-1,0 1,-1 0,0-1,-1 1,0 0,-2-11,2 21,-1 1,1-1,0 1,0-1,0 1,-1-1,1 1,-1-1,1 1,-1 0,0-1,1 1,-1 0,0-1,0 1,0 0,0 0,0 0,0 0,0 0,-1 0,1 0,-1 0,0 0,1 1,0 0,-1 0,1 1,0-1,-1 0,1 0,0 0,-1 1,1-1,0 1,-1-1,1 1,0 0,0-1,0 1,0 0,-1 0,1 0,0 0,-5 5,0 0,0 1,0 0,1-1,0 1,1 1,-4 6,-8 25,1 1,1 1,3 0,1 1,0 15,7-33,0 1,2 0,0 0,2 0,1 0,1-1,1 1,1-1,8 23,-11-43,0 0,-1 1,1-1,1-1,-1 1,1 0,-1 0,1-1,0 0,0 1,1-1,-1 0,1-1,-1 1,1-1,0 1,0-1,0 0,0-1,1 1,3 0,3 1,0-1,1-1,-1 0,0-1,0 0,1 0,-1-1,3-1,24-5</inkml:trace>
  <inkml:trace contextRef="#ctx0" brushRef="#br0" timeOffset="13169.749">3131 1144,'8'5,"-1"0,1 1,-1 0,0 0,0 0,-1 1,0 0,0 0,-1 1,0-1,0 1,0 0,0 3,2 3,-1 1,0-1,-1 1,-1 1,-1-1,0 0,0 7,-4 70,-1-76,1 0,1 0,0 0,1 0,0 0,2 0,0 0,3 10,-4-22,0 0,1-1,-1 0,1 1,-1-1,1 0,0 0,0 0,0-1,0 1,1-1,-1 0,1 1,0-2,-1 1,1 0,0-1,0 1,0-1,0 0,0-1,0 1,2-1,17 2,-1 0,1-2,21-3,-16 2,43-5,0-4,-1-2,38-13,43-9,-46 17,-43 8,55-16,197-47,-124 31,-91 22,51-1,-85 13,1-2,-1-3,-1-3,55-21,-75 20,1 2,18-2,-42 11</inkml:trace>
  <inkml:trace contextRef="#ctx0" brushRef="#br0" timeOffset="14855.186">5203 1144,'55'0,"1"-2,0-3,0-2,-28 2,0 1,0 2,0 0,1 2,21 4,-49-5,0 1,0 0,0 1,1-1,-1 0,0 0,0 1,0-1,0 0,1 1,-1-1,0 1,0-1,0 1,0 0,0-1,0 1,-1 0,1 0,0 0,0 0,0 0,-1 0,1 0,0 0,-1 0,0 1,0-1,0 1,0-1,0 0,0 1,-1-1,1 1,-1-1,1 0,-1 1,1-1,-1 0,0 0,1 1,-1-1,0 0,0 0,-1 1,-5 6,-1 0,-1-1,1 0,-1 0,-3 0,1 1,-65 38,70-43,-1 1,0-1,0-1,0 1,0-1,0 0,0-1,-1 0,-7 1,13-3,-1 1,1-1,0 0,-1 0,1 0,0 0,0-1,0 1,0 0,0-1,0 1,0-1,0 0,0 0,1 0,-1 0,1 0,0 0,-1 0,1 0,0-1,0 1,0 0,1-1,-1 1,0-1,1 0,4 54,3 0,2-1,2 0,12 30,-22-78,0-1,-1 1,1 0,-1 0,1 0,-1-1,1 1,-1 0,0 0,0 0,0 0,0-1,0 1,0 0,0 0,-1 0,1 0,-1-1,1 1,-1 0,0 0,0 0,-1-1,1-1,-1 1,1-1,-1 1,0-1,1 0,-1 1,1-1,-1 0,0 0,1 0,-1 0,0-1,1 1,-1 0,0-1,1 1,-1-1,1 1,-1-1,1 0,-1 0,1 1,0-1,-1 0,1-1,-12-5,0 0,0-2,1 1,1-2,-1 1,2-2,-1 1,1-1,1-1,0 0,1 0,0-1,5 7,0 1,0-1,1 1,0-1,0 0,1 0,-1 0,1 0,0 0,1 0,0 0,0 0,0 0,1 0,-1 0,1 0,1 0,-1 0,1 0,0 0,1 1,-1-1,1 1,0-1,1 1,-1 0,1 0,0 1,0-1,2 0,3-5,0 1,1 0,1 0,-1 1,1 0,0 1,1 1,0 0,0 0,0 1,1 1,0 0,0 0,0 2,0-1,0 2,6-1,17 2,1 2,0 1,-1 2,36 9,-69-13,0 0,0-1,0 1,0 0,-1 1,1-1,0 0,0 1,-1 0,1-1,-1 1,1 0,-1 0,0 1,0-1,0 0,1 2,-3-3,1 1,-1-1,1 1,-1-1,0 1,1-1,-1 1,0-1,0 1,0-1,0 1,-1-1,1 1,0-1,-1 1,1-1,-1 1,1-1,-1 1,0-1,1 0,-1 1,0-1,0 0,0 0,0 1,0-1,0 0,0 0,-1 0,1 0,0-1,-1 1,1 0,-1 0,-50 31,-1-3,-1-1,-1-3,-14 2,65-26,-27 12</inkml:trace>
  <inkml:trace contextRef="#ctx0" brushRef="#br0" timeOffset="16565.654">3821 1514,'1'0,"-1"0,1 0,-1-1,1 1,-1 0,1-1,-1 1,0 0,1-1,-1 1,0-1,1 1,-1 0,0-1,1 1,-1-1,0 1,0-1,1 1,-1-1,0 1,0-1,0 0,0 1,0-1,0 1,0-1,0 1,0-1,0 1,0-1,0 1,0-1,-1 0,1 1,0-1,-1 1,-1-1,1 1,-1 0,1-1,-1 1,1 0,-1 0,1 0,-1 0,1 0,-1 0,1 0,0 1,-1-1,1 0,-1 1,-16 4,1 2,0-1,0 2,0 1,-2 2,-49 22,62-31,-77 35,76-34,0 1,0 0,0 1,1-1,-1 1,1 1,0-1,1 1,-3 3,7-8,0 1,1-1,-1 0,1 0,-1 0,1 1,0-1,0 0,-1 0,1 1,0-1,0 0,0 1,0-1,0 0,1 0,-1 1,0-1,1 0,-1 0,1 1,-1-1,1 0,-1 0,1 0,0 0,-1 0,1 0,0 0,0 0,0 0,0 0,0 0,0-1,0 1,0 0,0-1,1 1,50 26,-43-23,17 6,1-1,-1-1,1-1,1-2,-1 0,1-2,0-1,0-1,0-2,1-1,-25 2,0 0,0 0,-1-1,1 0,-1 0,1 0,-1 0,1-1,-1 1,1-1,-1 0,0 0,0 0,0 0,0-1,0 1,0-1,-2 1,-1 1,1-1,0 1,0-1,-1 1,1-1,-1 0,1 1,-1-1,0 0,0 0,0 1,0-1,0 0,0 1,0-1,0 0,-1 0,1 1,-1-1,1 1,-1-1,0 0,1 1,-1-1,0 1,0-1,0 1,0 0,0-1,-1 1,1 0,0 0,-1 0,1 0,-1-1,-3-2,-1 0,1 1,-1-1,0 1,0 0,0 0,0 1,-3-1,-33-17,40 19,1 0,0 0,-1 0,1 0,0 0,0 0,-1-1,1 1,0-1,0 1,0-1,1 1,-1-1,0 1,1-1,-1 0,1 1,-1-1,1 0,0 1,0-1,-1 0,1 0,0 1,1-1,-1 0,0 0,1 1,-1-1,0 0,1 1,0-2,3-5,0 0,0 0,1 0,0 0,5-5,-9 11,11-13</inkml:trace>
  <inkml:trace contextRef="#ctx0" brushRef="#br0" timeOffset="33288.777">468 2451,'1'0,"0"1,0-1,-1 0,1 1,0-1,0 1,0-1,0 1,-1-1,1 1,0-1,-1 1,1 0,0 0,-1-1,1 1,-1 0,1 0,-1-1,1 1,-1 0,0 0,1 0,-1 0,0 0,0 0,1 0,-1 0,0 0,0 0,0 0,0 0,-1-1,1 1,0 0,0 0,0 0,-1 0,1 0,-1 0,-9 40,0-19,-1 0,0-1,-2 0,-1-1,0 0,-8 6,-32 47,16-15,-16 26,-5-2,-41 43,90-114,1-2,0 1,1 0,0 1,0-1,1 2,0 0,6-10,0-1,1 1,-1 0,0 0,1-1,-1 1,1 0,0 0,-1 0,1-1,0 1,0 0,0 0,1 0,-1 0,0 0,1-1,-1 1,1 0,-1 0,1-1,0 1,0 0,0-1,0 1,0-1,0 1,0-1,1 0,-1 1,0-1,1 0,-1 0,1 0,-1 0,1 0,0 0,-1 0,1-1,0 1,0 0,-1-1,1 0,1 1,9 2,1 0,0-1,0 0,0-1,0-1,0 0,0 0,0-1,11-3,27-6,42-14,-61 15,-2 1</inkml:trace>
  <inkml:trace contextRef="#ctx0" brushRef="#br0" timeOffset="33782.892">862 2722,'0'0,"0"0,0 0,0-1,0 1,0 0,0 0,1-1,-1 1,0 0,0-1,-1 1,1 0,0 0,0-1,0 1,0 0,0 0,0-1,0 1,0 0,0 0,-1-1,1 1,0 0,0 0,0 0,0-1,-1 1,1 0,0 0,0 0,0 0,-1-1,1 1,0 0,0 0,-1 0,1 0,0 0,0 0,-1 0,-10 7,-7 17,12-4,1 1,1-1,1 1,0 0,2 0,1 0,0 0,1 0,2 1,-1 44,-1-52,0 0,1-1,0 1,3 4,0 4</inkml:trace>
  <inkml:trace contextRef="#ctx0" brushRef="#br0" timeOffset="34264.369">664 2920,'0'-4,"0"-6,9-5,6 0,10 2,4 4,6 3,6-1,-1 0,2 1,-3 2,2 1,-4 2,-2 1,-4 0,-7 0</inkml:trace>
  <inkml:trace contextRef="#ctx0" brushRef="#br0" timeOffset="34789.774">1281 2649,'0'-5,"0"4,0 10,0 7,0 10,0 8,0 12,0 14,0 6,5-1,0-6,5-10,-1-12</inkml:trace>
  <inkml:trace contextRef="#ctx0" brushRef="#br0" timeOffset="35281.565">1430 2624,'5'0,"0"1,0 0,0 0,1 0,-1 1,0 0,-1 0,1 0,0 0,-1 1,3 1,50 39,-30-22,-8-6,-1 1,-1 0,0 1,-1 1,3 5,-11-13,0 1,-1 0,0 1,-1 0,0 0,-1 0,0 1,-1 0,0 0,-1 1,-3-10,0 0,0 0,0 1,-1-1,0 0,0 0,0 1,0-1,-1 0,1 0,-1 0,0-1,0 1,-1 0,1-1,-1 1,0-1,0 0,0 0,0 0,0 0,-1-1,-1 2,-10 7,0-1,-1-1,0 0,-16 6,-15 2,0-2,-2-3,1-1,-1-3,-9 0,21-4</inkml:trace>
  <inkml:trace contextRef="#ctx0" brushRef="#br0" timeOffset="35282.565">1873 2722,'-4'0,"7"-4,11-6,16 0,11-4,12 1,4 3,2 3,-1-2,-7 1,-7 2,-3 1,-4 3,-9 0</inkml:trace>
  <inkml:trace contextRef="#ctx0" brushRef="#br0" timeOffset="35736.244">1923 2994,'-5'0,"4"4,10 6,11 1,12-2,8-2,9-2,6-2,2-1,-6-2,-6 0,-11 0</inkml:trace>
  <inkml:trace contextRef="#ctx0" brushRef="#br0" timeOffset="36281.283">3352 2081,'0'-1,"0"0,-1 0,1 0,-1 0,1 0,-1 1,1-1,-1 0,0 0,1 0,-1 1,0-1,0 0,0 1,0-1,1 1,-1-1,0 1,0-1,0 1,0 0,0-1,0 1,0 0,0 0,0 0,-1 0,-34-5,31 4,-52 0,1 2,-1 2,1 3,-33 8,-16 1,75-11,-2-1,1 2,-27 7,51-11,1 1,0 0,-1 0,1 1,0 0,0 0,1 0,-1 1,0 0,1 0,0 0,0 1,1-1,-1 1,1 1,0-1,2-1,0-1,0 1,1 0,0 0,0 0,0 0,0 0,0 0,1 0,0 0,0 0,0 0,0 0,0 0,1 0,0 0,0 0,0 0,0 0,1 0,0 0,6 13,1-1,0 0,2 0,3 4,22 35,-27-37,-2 0,0 0,-1 1,-1-1,0 1,-2 1,0-1,-1 4,0 14,-3 0,-1 1,-6 29,4-6,2 1,3 0,2 0,3-1,10 39,-2-3,-9-56,-2 0,-2 1,-2-1,-1 0,-3 1,-1-1,5-38,1 1,-1-1,1 0,0 0,0 0,0 0,0 0,0 1,1-1,0 0,-1 0,1 0,0 0,1 0,-1 0,0-1,1 1,-1 0,1 0,0-1,0 1,0-1,0 0,1 0,-1 0,1 0,-1 0,1 0,0-1,-1 1,1-1,0 1,0-1,14 4,-1 0,0 0,1-2,0 0,15 0,-2 1,49 5,18-2,-65-6</inkml:trace>
  <inkml:trace contextRef="#ctx0" brushRef="#br0" timeOffset="37700.693">3599 2328,'22'146,"-21"-128,-1-8,1 0,-1-1,2 1,-1-1,1 1,1-1,0 2,-2-9,0 0,0-1,0 1,0 0,0-1,1 1,-1 0,0-1,1 0,-1 1,1-1,0 0,-1 0,1 0,0 0,0 0,0 0,0 0,0-1,0 1,0-1,0 1,0-1,0 0,0 0,0 0,0 0,0 0,0 0,0 0,0-1,0 1,0-1,0 0,1 0,19-6,-1-1,0-1,5-3,51-21,-75 32,-1 1,1-1,0 1,-1-1,1 1,0-1,-1 1,1 0,0 0,-1 0,1 0,0 0,0 0,-1 1,1-1,0 1,-1-1,1 1,-1-1,1 1,-1 0,1 0,-1 0,1 0,-1 0,0 0,1 0,-1 0,0 0,0 1,0-1,0 0,0 1,0-1,0 1,-1-1,1 1,0-1,-1 1,3 9,-1-1,0 0,-1 0,0 1,0-1,-2 4,3 15,-1-8,2-1,0 1,2-1,0 1,5 9,2-3</inkml:trace>
  <inkml:trace contextRef="#ctx0" brushRef="#br0" timeOffset="38162.683">4586 2377,'0'0,"0"0,0 0,0 0,0 0,0 0,0-1,1 1,-1 0,0 0,0 0,0 0,0-1,0 1,0 0,0 0,0 0,0-1,0 1,0 0,0 0,0 0,0-1,0 1,0 0,0 0,0 0,0-1,0 1,0 0,0 0,0 0,0 0,-1-1,1 1,0 0,0 0,0 0,0 0,0 0,0-1,-1 1,1 0,0 0,0 0,0 0,0 0,-1 0,1 0,0 0,0 0,0-1,-1 1,1 0,0 0,0 0,0 0,-1 0,1 0,0 0,0 0,0 0,-1 1,1-1,-10 16,-6 34,15-45,1 1,-1 0,1-1,0 1,1 0,-1 0,1-1,0 1,1-1,-1 1,1-1,0 1,1-1,-1 0,1 0,0 0,0 0,1-1,1 2,1 0,0-1,0 0,0-1,1 1,0-1,0-1,0 1,0-1,0 0,1-1,-1 0,1 0,0 0,11 1,0-1,0-1,0 0,0-1,1-2,-1 0,0 0,-1-2,1 0,0-2,5-2,-11 3,0-2,1 1,-2-2,1 1,-1-2,0 0,-1 0,0-1,-1 0,0-1,0 0,-1-1,-1 0,0 0,-1-1,0 0,0-1,-2 1,0-1,0 0,-1 0,-1 0,-1-1,1-7,-2 18,-1 0,0 0,0 0,-1 0,1-1,-1 1,0 0,0 0,0 0,-1 1,1-1,-1 0,0 0,0 1,0-1,-1 1,1-1,-1 1,-1-1,0 0,-1 1,0 0,1-1,-2 1,1 1,0-1,0 1,-1 0,1 0,-1 1,0-1,-4 1,-5-1,0 1,1 1,-1 0,0 1,0 1,1 0,-1 1,1 0,0 1,-8 4,1 1,0 2,0 0,-9 8,-9 9</inkml:trace>
  <inkml:trace contextRef="#ctx0" brushRef="#br0" timeOffset="38841.025">3476 3438,'-4'0,"11"0,13-4,15-2,11 1,5-4,3 1,0 0,-4 3,-7 2,-11 1</inkml:trace>
  <inkml:trace contextRef="#ctx0" brushRef="#br0" timeOffset="39368.734">3944 3536,'9'-1,"-1"0,0-1,0 0,1 0,-1-1,-1 0,1 0,0-1,-1 0,4-3,71-50,-72 48,0-1,-1 0,0 0,0-1,-1 0,2-5,6-8,-16 23,1 0,-1 1,1-1,0 0,-1 0,1 0,0 0,0 0,-1 1,1-1,0 0,0 1,0-1,0 1,0-1,0 1,0-1,0 1,0-1,0 1,0 0,0 0,0 0,0 0,0 0,0 0,0 0,1 0,-1 0,1 0,0 1,0 1,0-1,0 0,0 1,0-1,-1 1,1 0,0-1,-1 1,1 0,-1 0,0 0,1 2,5 9,-1 0,-1 0,0 0,2 9,-2 4,-1-2</inkml:trace>
  <inkml:trace contextRef="#ctx0" brushRef="#br0" timeOffset="39793.353">4956 3118,'-2'13,"-1"0,0 1,0-1,-1 0,-1 0,0-1,-1 1,-1-1,-4 6,-16 36,24-46,0 0,0 0,0 1,1-1,1 1,-1-1,1 1,1 0,-1 2,2-9,-1 0,0 0,1 0,-1 0,1 0,-1 0,1 0,0 0,0 0,0 0,0 0,0-1,1 1,-1 0,0-1,1 1,-1-1,1 1,0-1,-1 0,1 0,0 0,0 0,0 0,0 0,0 0,0-1,0 1,0-1,0 1,0-1,0 0,0 0,0 0,0 0,0 0,0 0,1 0,-1-1,0 1,11-2,1-1,-1 0,0 0,0-1,0-1,9-5,-7 4,0 0,0 1,1 0,3 1,-15 3,0 1,0-1,1 1,-1 0,0 0,0 0,1 1,-1 0,0 0,0 0,0 0,0 0,0 1,0 0,0 0,-1 0,1 0,-1 0,1 1,-1 0,0 0,0 0,1 1,0 1,0 0,0 1,-1 0,1 0,-1 0,-1 0,1 0,-1 1,0-1,-1 1,1-1,-1 1,-1 0,1 1,-1 15</inkml:trace>
  <inkml:trace contextRef="#ctx0" brushRef="#br0" timeOffset="40520.827">5375 1934,'20'0,"-1"0,1 2,-1 0,0 1,1 1,-2 1,1 1,0 0,1 3,-9-4,-1 1,1 0,-1 1,-1 0,1 1,-1 0,0 0,-1 1,0 0,-1 1,1 0,-2 0,0 0,0 1,1 3,12 31,-3 0,-1 1,-3 1,-2 0,-1 1,1 38,-5 20,-3-40,6 26,17 45,5-2,7 1,-12-41,-20-79,-1 0,-1 0,-1 0,0 0,-1 1,-1-1,-1 4,1-15,-1 0,0 0,0 1,0-1,-1 0,1-1,-1 1,-1 0,1 0,0-1,-1 1,0-1,0 0,-1 0,1 0,-1 0,0-1,0 1,0-1,0 0,0 0,-1-1,1 1,-3 0,-19 6,-1-1,0-1,0-2,0 0,0-2,-24 0,-38 5,55-3</inkml:trace>
  <inkml:trace contextRef="#ctx0" brushRef="#br0" timeOffset="42196.15">6830 2501,'0'-1,"0"0,1 0,-1 0,0 0,0 0,0 0,0 0,0 0,0 0,0 0,-1 0,1 0,0 0,0 0,-1 0,1 0,-1 0,1 0,-1 0,1 1,-1-1,1 0,-2 0,-10 14,-9 39,14-13,2 1,2-1,1 1,2-1,4 19,-2 33,-1-71,0 1,1-1,1 1,1-1,1 0,0 0,8 15,-11-29,0-1,0 1,1-1,-1 0,1 0,1 0,-1 0,1 0,0-1,0 0,0 0,0 0,1 0,0-1,-1 1,1-1,1 0,-1-1,0 1,1-1,-1 0,1-1,0 1,-1-1,1 0,0 0,0-1,0 0,2 0,0-1,-1-1,1 0,0-1,-1 0,1 0,-1 0,0-1,0 0,0 0,-1-1,1 0,-1 0,0-1,2-3,16-16,-1-2,14-21,-31 41,26-40,-1-1,-2-1,-3-2,-1-1,-3 0,-3-2,-1 0,-1-10,-16 35,-1 28,0 1,-1 0,1-1,0 1,0 0,-1-1,1 1,0 0,0-1,-1 1,1 0,0 0,-1-1,1 1,0 0,-1 0,1 0,0-1,-1 1,1 0,0 0,-1 0,1 0,-1 0,1 0,0 0,-1 0,1 0,-1 0,1 0,0 0,-1 0,1 0,-1 0,1 0,-1 1,-2 0,0 1,0 0,0 0,0 0,0 1,0-1,1 1,-1 0,1-1,0 1,0 0,0 0,-1 2,-7 14,1 0,1 1,0 1,2-1,0 1,2 0,0 0,1 1,1-1,1 1,1-1,1 1,1-1,1 1,1-1,1 0,4 11,-8-27,1 1,0-1,1 0,-1 0,1 0,0 0,0 0,1-1,-1 1,1-1,0 0,0 0,1 0,-1-1,1 0,0 1,0-2,0 1,0 0,0-1,0 0,1 0,-1-1,1 0,-1 0,1 0,0 0,-1-1,1 0,0 0,0-1,-1 1,4-2,26-5</inkml:trace>
  <inkml:trace contextRef="#ctx0" brushRef="#br0" timeOffset="42647.656">7594 2526,'-4'0,"11"0,13 0,15-5,11 0,5-1,7 2,2 1,-5 1,-12 1</inkml:trace>
  <inkml:trace contextRef="#ctx0" brushRef="#br0" timeOffset="43193.03">7619 2747,'13'0,"12"0,6 0,6 0,6 0,3 0,3 0,-8 0</inkml:trace>
  <inkml:trace contextRef="#ctx0" brushRef="#br0" timeOffset="44004.778">8950 1859,'-2'-2,"0"-1,0 1,0 0,-1 0,1 0,-1 0,0 0,1 0,-1 1,0-1,0 1,0 0,0 0,0 0,0 0,-1 0,1 1,-19-7,-1 1,-1 2,1 0,-1 1,-8 1,-124 3,75 2,15-4,-79 4,141-3,1 0,-1 1,1-1,0 1,-1 0,1 0,0 1,0-1,0 0,0 1,0 0,0 0,0 0,1 0,-1 0,1 1,-1-1,1 1,0-1,0 1,0 0,0 0,1 0,-1 0,1 0,0 0,0 1,0-1,0 0,0 0,1 1,-1-1,-1 18,1-1,0 0,2 1,0-1,2 7,1 24,0 57,8 33,17 168,16 119,-33-246,-10-174,0 1,0-1,1 0,0 0,1 0,0 0,0-1,1 1,-1-1,2 0,-1-1,1 1,0-1,0 0,1 0,0-1,0 0,0 0,0-1,2 1,0 0,1 0,0 0,1-1,-1-1,1 1,-1-2,1 1,0-2,0 1,0-1,0-1,1 0,-1-1,0 0,4-1,20-8</inkml:trace>
  <inkml:trace contextRef="#ctx0" brushRef="#br0" timeOffset="45196.115">8778 2180,'-2'0,"0"1,0 0,0 0,0 0,1 0,-1 0,0 0,1 0,-1 0,0 1,1-1,0 1,-1-1,1 1,0 0,0-1,-1 3,-20 33,20-33,-6 10,1 1,0 1,1-1,1 1,1 0,-2 11,5-23,0 1,0 0,1-1,0 1,0 0,0-1,0 1,1 0,0-1,0 1,0 0,0-1,1 0,0 1,0-1,0 0,0 0,0 0,1 0,0 0,0-1,0 1,0-1,1 0,2 2,5 2,0-1,0 0,1 0,0-1,0-1,1 0,-1-1,1 0,0-1,-1 0,1-1,0-1,0 0,0-1,0 0,0-1,1 0,-6 0,0 1,0-2,0 1,0-1,-1 0,0-1,1 0,-1 0,0 0,-1-1,1 0,-1 0,0-1,0 0,-1 0,0 0,0 0,0-1,-1 0,0 0,0 0,-1-1,0 1,0-1,-1 0,0 0,1-4,-2 5,0-1,0 1,-1 0,0-1,0 1,0 0,-1-1,-1 1,1 0,-1 0,0 0,0 0,-1 0,0 0,-1 1,1-1,-1 1,0 0,-1 0,1 0,-1 1,0 0,-1 0,1 0,-1 0,0 1,0 0,-1 0,-3-1,-14-8</inkml:trace>
  <inkml:trace contextRef="#ctx0" brushRef="#br0" timeOffset="45729.072">8803 3043,'1'0,"0"1,0 0,0-1,0 1,0 0,-1-1,1 1,0 0,0 0,-1 0,1-1,0 1,-1 0,1 0,-1 0,1 0,-1 0,0 0,1 0,-1 1,0-1,0 0,9 35,-6-24,-1-6,1 0,-1 0,1 0,0-1,0 1,0-1,1 0,0 0,0 0,0-1,1 1,-1-1,1 0,0 0,0-1,1 0,-1 1,1-2,0 1,-1-1,1 0,0 0,0 0,1-1,-1 0,0 0,0-1,1 1,-1-2,0 1,0-1,1 1,-1-2,0 1,0-1,0 0,0 0,0 0,-1-1,1 0,-1 0,0-1,0 1,0-1,0 0,0-1,-1 1,0-1,0 0,0 0,1-2,0-1,-1-1,1 1,-2-1,1 0,-1 0,-1 0,0-1,0 1,-1 0,0-1,0 1,-1-1,-1 1,1-1,-2 1,-1-9,2 13,0 0,-1 0,0 0,0 1,0-1,-1 0,0 1,1-1,-2 1,1 0,0 0,-1 0,0 0,0 1,0 0,0-1,0 1,-1 1,1-1,-1 1,0 0,0 0,0 0,0 0,0 1,0 0,0 0,-1 1,1-1,-4 1,2 0,0 1,1 0,-1 0,0 0,1 1,-1 0,1 0,0 0,0 1,0 0,0 1,0-1,0 1,1 0,0 0,0 1,0-1,0 2,-12 14</inkml:trace>
  <inkml:trace contextRef="#ctx0" brushRef="#br0" timeOffset="46263.496">9567 2944,'-5'1,"-1"-1,1 1,-1 0,1 1,0 0,0-1,0 2,0-1,0 0,0 1,0 0,1 0,-1 1,1-1,0 1,0 0,0 0,1 0,-1 1,1-1,-1 3,2-4,0 0,0 0,1 0,-1 0,1 1,-1-1,1 0,0 1,0-1,1 1,-1 0,1-1,0 1,0 0,0-1,0 1,0-1,1 1,0 0,0-1,0 1,0-1,0 0,1 1,-1-1,1 0,0 0,0 0,0 0,1 0,1 2,2 0,-1 0,1-1,0 0,0 0,1 0,-1 0,1-1,0 0,0-1,0 0,0 0,0 0,0-1,0 0,7 0,-3-1,0 0,-1-1,1-1,-1 0,1 0,-1-1,0 0,0-1,0 0,5-4,0 1,-1-2,-1 0,0 0,0-1,-1-1,0 0,0 0,-2-1,1-1,-2 0,0 0,0-1,-1 0,4-10,-11 21,0-1,0 1,0 0,0-1,0 1,-1-1,1 1,-1-1,0 1,0-1,0 1,-1 0,1-1,-1 1,0-1,0 1,0 0,0-1,-1 1,1 0,-1 0,0 0,0 0,0 0,0 0,-1 0,-2-1,1 0,-1 1,0-1,0 1,0 0,0 0,0 1,-1 0,1-1,-1 2,1-1,-1 1,0 0,0 0,-5 0,-20 4,1 5</inkml:trace>
  <inkml:trace contextRef="#ctx0" brushRef="#br0" timeOffset="48363.195">9395 2279,'-4'0,"6"0,8 0,6 0,5 0,2-4,3-2,-1 1,-3 1</inkml:trace>
  <inkml:trace contextRef="#ctx0" brushRef="#br0" timeOffset="48876.698">9641 2328,'13'-8,"0"-1,0 0,-1-1,0 0,-1-1,0 0,-1-1,0 0,5-9,47-51,-62 71,1 0,0 0,0 0,0 0,0 0,0 0,0 1,0-1,0 0,0 1,0-1,1 0,-1 1,0-1,0 1,1 0,-1-1,0 1,0 0,1 0,-1 0,0 0,1 0,-1 1,0-1,0 1,-1 0,1 0,0 0,-1-1,1 1,-1 0,1 0,-1 0,1 0,-1 0,0 0,0 0,1 0,-1 0,0 0,0 0,0 0,0 0,0 0,0 1,-1 14,0 0,-1 1,-3 10,2-13,3-9,-3 13,0-1,2 1,0 0,1 0,1 0,1 7,3-4</inkml:trace>
  <inkml:trace contextRef="#ctx0" brushRef="#br0" timeOffset="49425.321">9962 1687,'71'-1,"43"1,11 6,-88-3,0 2,-1 1,0 3,0 0,14 8,-43-15,-1 0,0 1,0 0,0 0,0 1,-1-1,0 1,1 0,-1 1,0-1,-1 1,1 0,-1 0,0 1,0 0,-1 1,1 1,-1 0,-1 0,1 0,-1 0,-1 0,0 0,0 0,0 0,-1 1,-1 7,0 30,-3 1,-1-1,-3 0,-2 0,-9 26,-6 23,5 0,3 2,2 27,-5 33,17-128,2 0,1 0,1 0,2 0,1 0,1 0,4 9,9 58,-17-88,0-1,0 0,-1 0,0 0,0 1,0-1,-1 0,0 0,0 0,-1 0,0 0,-2 3,2-5,-1-1,0 1,-1-1,1 0,-1 0,1-1,-1 1,0-1,0 0,-1 0,1 0,-1 0,1-1,-1 0,0 0,0 0,-3 0,-13 4,0-1,-1-1,1-1,-1-1,-11-1,-15 1</inkml:trace>
  <inkml:trace contextRef="#ctx0" brushRef="#br0" timeOffset="55712.715">2243 4547,'0'0,"0"-1,0 1,0-1,0 1,0 0,0-1,-1 1,1-1,0 1,0 0,0-1,-1 1,1-1,0 1,-1 0,1-1,0 1,-1 0,1 0,0-1,-1 1,1 0,-1 0,1-1,0 1,-1 0,1 0,-1 0,1 0,-1 0,1 0,0 0,-1 0,1 0,-1 0,1 0,-1 0,1 0,-1 0,1 0,0 0,-1 0,1 0,-1 1,1-1,-1 0,1 0,0 1,-1-1,1 0,-22 13,16-7,1 0,0 1,0 0,0 0,1 0,1 0,-1 1,1 0,0-1,1 1,0 0,-1 4,-2 14,2 0,1 0,0 8,2-31,-1 1,1-1,0 0,0 0,1 0,-1 1,0-1,1 0,0 0,0 0,0 0,0 0,0 0,1 0,-1 0,1-1,0 1,0 0,0-1,0 1,0-1,1 0,-1 0,1 0,-1 0,1 0,0-1,0 1,0-1,0 1,1-1,1-1,-1 1,0-1,0 0,1 0,-1 0,0 0,0-1,1 0,-1 0,0 0,0 0,0-1,0 1,0-1,-1 0,1 0,0-1,-1 1,0-1,1 0,1-2,11-10,0-2,-2 0,0 0,0-2,2-6,-9 14,-1 0,0-1,-1 1,0-1,0-1,-2 1,1-1,-2 1,0-1,0-1,-2 11,0 0,0 0,0 0,0 0,0 0,-1 0,1 0,-1 0,0 0,0 0,0 1,0-1,0 0,-1 0,1 1,-1-1,0 1,0-1,0 1,0 0,0 0,0 0,-1 0,1 0,-1 0,1 1,-1-1,0 1,1 0,-1 0,0 0,0 0,0 0,0 1,0-1,0 1,0 0,0-1,-2 2,-7 4,23 2,25 2,-24-10,1-1,-1 0,0 0,0-2,0 1,0-2,-1 1,1-1,-1-1,7-5,0 0,-1 0,0-1,-1-1,-1-1,0 0,2-3,-16 15,1 1,-1-1,1 0,-1 0,0 0,1 1,-1-1,0 0,0-1,-1 1,1 0,0 0,-1 0,1 0,-1-1,0 1,0 0,1 0,-1-1,-1 1,1 0,0 0,-1-1,1 1,-1 1,1 0,-1 0,1 1,-1-1,1 0,-1 1,1-1,-1 1,0-1,1 0,-1 1,0-1,0 1,1 0,-1-1,0 1,0 0,0-1,0 1,1 0,-1 0,0 0,0 0,-2 0,0 0,1 0,-1 0,0 1,1-1,-1 1,1 0,-1 0,1 0,-1 0,1 0,0 1,-7 3,0 2,1-1,0 2,0-1,1 1,0 0,0 0,0 1,1 0,1 0,0 0,0 1,1-1,-3 8,2-4,1 0,0 0,1 1,0-1,1 1,1-1,0 1,1-1,0 1,1 0,1 5,0-11,1-1,-1 0,1 0,1 0,-1 0,1 0,0-1,1 1,-1-1,1 0,1 0,-1-1,1 0,0 0,0 0,0-1,1 1,-1-2,1 1,0-1,0 0,1 0,3 1,0 0,0-1,0-1,0 0,0 0,0-1,1 0,-1-1,0-1,0 1,1-2,-1 0,0 0,9-4,-2-1,0 0,0-2,-1 0,0-1,-1-1,-1-1,2-1,-7 5,-1-1,0 0,-1 0,0 0,0-1,-1 0,0-1,-1 0,0 0,-1 0,2-8,-6 17,0 0,0 0,-1 0,1-1,-1 1,0 0,1 0,-1 0,0 0,0 0,0-1,-1 1,1 0,-1 0,1 0,-1 0,1 0,-1 0,0 0,0 0,0 0,0 0,-1 0,1 1,0-1,-1 0,1 1,-1-1,1 1,-1 0,0-1,0 1,0 0,0 0,1 0,-1 0,0 1,-1-1,1 0,0 1,0-1,0 1,-1 0,-5-2,0 1,0 1,-1-1,1 1,0 1,-1-1,1 2,0-1,0 1,0 0,0 1,-1 1,0 1,0 0,1 1,-1 0,1 0,1 1,-1 0,1 0,1 1,-1 0,1 0,1 1,-1-1,2 1,-3 6,3-10,2 1,-1 0,1 0,0 0,0 0,0 0,1 1,0-1,0 0,1 1,0-1,0 0,0 1,1-1,0 0,0 1,1-1,-1 0,1 0,1 0,-1 0,1 0,0-1,0 1,1 0,1-1,0-1,0 1,1-1,-1 0,1-1,0 1,0-1,0-1,0 1,0-1,1 0,-1 0,1 0,-1-1,1 0,0-1,0 0,5 1,0-1,0 0,0-1,-1-1,1 0,0 0,-1-1,0 0,4-3,6-4,0 0,0-2,-2 0,1-2,-2 0,0-1,0-1,-2 0,0-1,-1-1,8-13,-12 16,-1-1,0-1,-1 1,-1-2,-1 1,0-1,-2 0,0 0,0-1,-2 0,-1 0,0 1,-1-1,-1-11,0 27,0 0,-1 0,1 0,-1 0,1 0,-1 0,0 0,0 0,0 0,-1 1,1-1,-1 0,1 1,-1-1,0 1,0 0,0-1,0 1,0 0,-1 0,1 0,-1 1,1-1,-1 0,-2 0,2 1,1 1,-1 0,1-1,-1 1,1 0,-1 0,1 0,-1 1,1-1,-1 1,1-1,-1 1,1 0,0 0,-1 0,1 0,0 0,0 1,0-1,0 1,0-1,0 1,0 0,0-1,1 1,-1 0,1 0,-1 1,1-1,0 0,-1 1,-1 2,1 1,0-1,0 1,0-1,0 1,1 0,0 0,0 0,0 0,1 0,0 0,0 0,1 0,0 0,0-1,0 1,1 0,-1 0,1-1,2 5,8 15,0-1,2 0,0-1,4 2,9 16,-7-9,-2-6</inkml:trace>
  <inkml:trace contextRef="#ctx0" brushRef="#br0" timeOffset="56141.252">3008 4572,'12'0,"9"-4,9-2,8 1,5 1,5 5,2 3,-4 0,-5 0,-5-1,-9-1</inkml:trace>
  <inkml:trace contextRef="#ctx0" brushRef="#br0" timeOffset="56718.294">3821 4153,'-4'4,"-10"10,-6 7,-5 3,-2 7,0 2,4 4,2 4,4 3,1 3,4-3,3 0,3-3,3-5,2-4,1-4,5-1,1-7</inkml:trace>
  <inkml:trace contextRef="#ctx0" brushRef="#br0" timeOffset="57225.978">3846 4474,'-4'4,"-2"6,-7 5,-3 4,-2 3,2 3,12-4,11-5,13-1,6-3,8-4,3-3,-2-3,-2-1,2-5,-5-2</inkml:trace>
  <inkml:trace contextRef="#ctx0" brushRef="#br0" timeOffset="57750.9">4389 4252,'-4'4,"-2"6,0 5,2 4,1 4,1 1,1 1,1 1,0-1,0 1,0-1,0 0,0-4</inkml:trace>
  <inkml:trace contextRef="#ctx0" brushRef="#br0" timeOffset="57751.9">4118 4474,'8'4,"11"1,7-4,7-2,7-1,4-5,4-5,1 0,-2 1,-2-1,-4 1,-9 3</inkml:trace>
  <inkml:trace contextRef="#ctx0" brushRef="#br0" timeOffset="58277.671">3994 4252,'-9'8,"-6"7,-1 6,-2 3,2 1,4 1,-1 5,3 0,-2 0,2-1,-3-6,2-3,3-5</inkml:trace>
  <inkml:trace contextRef="#ctx0" brushRef="#br0" timeOffset="60315.648">4734 4202,'-2'32,"-1"-1,-5 23,4-31,0 1,2-1,0 1,2-1,1 10,-1-30,0 0,1 0,-1 0,1 0,0 0,-1 0,1 0,0 0,1 0,-1 0,0-1,1 1,0 0,0-1,-1 1,1-1,1 0,-1 0,0 0,1 0,-1 0,2 1,0-1,0-1,0 0,-1 0,1-1,0 1,0-1,0 0,0 0,0 0,0 0,0-1,0 1,-1-1,1 0,3-1,10-5,-1 0,1 0,-1-2,-1 0,0-1,0 0,1-3,4-3,-1-1,-1 0,-1-1,-1-1,0-1,-1 0,-2-1,9-16,-15-2,-9 21,2 17,-1 1,1 0,0-1,0 1,-1 0,1 0,0-1,-1 1,1 0,0 0,-1 0,1-1,0 1,-1 0,1 0,0 0,-1 0,1 0,-1 0,1 0,0 0,-1 0,1 0,-1 0,1 0,0 0,-1 0,1 0,0 0,-1 0,1 0,0 1,-1-1,1 0,0 0,-1 0,1 1,0-1,-1 0,-1 3,-1-1,1 1,-1 0,1 0,0 0,0 0,0 0,1 0,-1 0,1 1,-1-1,1 1,0-1,1 1,-1-1,1 1,-1 2,0 6,0 0,0 0,1 0,2 11,-1-19,-1-1,1 1,0-1,1 0,-1 0,1 1,-1-1,1 0,0 0,0 0,0-1,1 1,-1 0,0-1,1 0,0 1,0-1,0 0,2 1,0 0,0-1,1 1,-1-1,0 0,1-1,0 1,-1-1,1 0,0-1,-1 1,6-1,15-3</inkml:trace>
  <inkml:trace contextRef="#ctx0" brushRef="#br0" timeOffset="60822.364">5301 4104,'4'4,"6"1,9 5,2 4,1 8,1 5,-3 2,-1 4,-3 1,-1-1,-3 2,-3-1,-3-2,-3-2,-6-2,-11-1,-3-2,2-4</inkml:trace>
  <inkml:trace contextRef="#ctx0" brushRef="#br0" timeOffset="61329.989">5670 4202,'-4'0,"7"0,7 0,11 0,5 0,3 0,0 0,0 0,-1 0,4 0,-1 0,-4 0</inkml:trace>
  <inkml:trace contextRef="#ctx0" brushRef="#br0" timeOffset="61778.33">5696 4276,'0'4,"-5"2,12 4,9-1,5 0,8-3,4-2,-1-2,4-1,-6-1</inkml:trace>
  <inkml:trace contextRef="#ctx0" brushRef="#br0" timeOffset="64022.52">6214 4474,'-1'0,"0"-1,0 1,1 0,-1 0,0 0,0-1,1 1,-1 0,0-1,0 1,1-1,-1 1,0-1,1 1,-1-1,1 1,-1-1,1 0,-1 1,1-1,-1 0,1 1,0-1,-1 0,1 1,0-1,-1 0,1 0,0 0,0 1,0-1,0 0,0 0,0 0,0-1,-1-1,1 1,0 0,1-1,-1 1,0-1,1 1,-1 0,1 0,0-1,0-1,11-11,0-1,1 2,0 0,1 0,1 1,0 1,3-2,19-16,20-19,-2-2,-2-3,-3-2,-2-2,0-7,-181 283,65-102,-57 71,104-160</inkml:trace>
  <inkml:trace contextRef="#ctx0" brushRef="#br0" timeOffset="64637.454">7101 3931,'0'0,"1"0,-1 0,0 0,0-1,0 1,1 0,-1 0,0 0,0-1,0 1,0 0,1 0,-1-1,0 1,0 0,0 0,0-1,0 1,0 0,0 0,0-1,0 1,0 0,0 0,0-1,0 1,0 0,0 0,0-1,0 1,0 0,0-1,0 1,0 0,0 0,-1-1,1 1,0 0,0 0,0 0,0-1,-1 1,1 0,0 0,0 0,0 0,-1-1,1 1,0 0,0 0,-1 0,1 0,0 0,0 0,-1 0,1 0,0-1,0 1,-1 0,1 0,0 0,-1 0,1 1,0-1,-22 1,13 3,1 1,0 0,0 0,0 0,1 1,0 0,0 1,0-1,-5 8,-53 76,27-33,7-14,2 1,-18 41,46-84,-1 1,1 0,0 0,1-1,-1 1,0 0,0 0,1 0,-1 0,1 0,0 0,0 0,-1 0,1 0,1 0,-1 0,0 0,0 0,1 0,-1 0,1 0,-1 0,1 0,0 0,0 0,0-1,0 1,2 1,-1-1,1 0,-1-1,1 1,0 0,0-1,0 1,0-1,0 0,0 0,1 0,-1-1,0 1,0-1,2 1,11 0,-1-1,0 0,0-1,0-1,0-1,0 0,2-1,59-25,-73 27,0 1,0 0,0-1,0 0,0 0,0 0,0 0,0 0,-1 0,1-1,-1 1,0-1,0 0,0 0,0 0,0 0,-1 0,1 0,-1 0,0 0,1-1,-3 3,1-1,0 1,-1 0,1-1,-1 1,1 0,-1 0,1-1,-1 1,0 0,0 0,1 0,-1 0,0 0,0 0,0 0,0 0,0 0,-1 1,1-1,0 0,0 1,0-1,-1 1,1-1,0 1,0 0,-1-1,1 1,-1 0,1 0,0 0,-1 0,-47-2,35 5,0 0,0 1,1 1,-1 0,1 1,0 0,1 1,0 0,0 1,0 1,-22 13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7T06:57:02.017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513 962,'-12'2,"-1"1,0 0,1 1,-10 3,-26 9,-15 0,22-3,-1-3,-1-1,0-2,0-2,-28-1,69-3,-1-1,1 0,0-1,0 1,0 0,-1-1,1 1,0-1,0 1,0-1,0 0,0 0,0 0,0 0,1 0,-1-1,0 1,0 0,1-1,-1 1,1-1,-1 0,2 1,0 0,-1 1,1-1,0 1,0-1,0 0,0 1,0-1,0 0,0 1,0-1,0 1,0-1,0 0,1 1,-1-1,0 1,0-1,0 0,1 1,-1-1,0 1,1-1,-1 1,1-1,-1 1,25-14,-23 13,-1 1,1 0,-1 0,0 0,1 0,-1 0,1 0,-1 1,1-1,-1 0,0 1,1-1,-1 1,0-1,1 1,-1 0,0-1,0 1,0 0,1 0,-1 0,0 0,0 0,0 0,0 0,-1 1,1-1,0 0,0 0,-1 1,1-1,-1 0,1 1,-1-1,17 55,-16-49,11 45,55 264,-55-238,-3 1,-4 0,-3 8,-5-25,1-34,1 0,2 0,0 0,3 7,-3-32,0-1,0 1,0 0,0-1,1 0,-1 1,1-1,0 0,-1 0,1 0,0 0,0 0,0 0,0 0,1-1,-1 1,0-1,1 0,-1 0,1 1,-1-2,1 1,0 0,-1 0,1-1,1 1,13 1,0 0,0 0,-1-2,2 0,-2 0,39-1,0-2,0-3,0-2,15-6,212-62,-248 66</inkml:trace>
  <inkml:trace contextRef="#ctx0" brushRef="#br0" timeOffset="813.006">1796 1011,'-22'-12,"0"-3,22 14,0 0,0 0,1 0,-1 0,0 0,0 0,1 0,-1 0,0 0,1 1,-1-1,1 0,-1 0,1 0,0 1,-1-1,1 0,0 1,-1-1,1 0,0 1,0-1,0 1,-1-1,1 1,0 0,0-1,0 1,0 0,0 0,0-1,1 1,11-5,0 0,1 0,0 1,0 1,0 1,1 0,9 0,108 1,-83 3,-43-3,1 1,-1 1,0-1,0 1,0 0,1 0,-1 1,0 0,-1 0,1 0,0 1,-1 0,4 2,-6-2,0 0,0 0,0 0,-1 1,1-1,-1 1,0 0,0 0,0-1,0 1,-1 1,0-1,1 0,-2 0,1 0,0 1,-1-1,0 0,0 4,0-5,1 22,1 1,0 0,5 14,-4-30,0-1,0 1,1-1,1 0,-1 0,1 0,1 0,0-1,0 0,5 6,27 28,-1 3,-1 4,-24-32,-2 0,0 0,-1 1,0 1,-2 0,0 0,2 14,-7-29,-1 0,0 1,-1-1,1 0,-1 0,0 1,0-1,0 0,-1 1,1-1,-1 0,0 0,-1 0,1 1,0-1,-1-1,0 1,0 0,0 0,-1-1,1 1,-1-1,0 0,0 1,0-1,0-1,-1 1,1 0,-3 0,-4 3,0-1,-1-1,0 0,0 0,0-1,-1-1,1 0,-1 0,1-1,-6 0,-16 0</inkml:trace>
  <inkml:trace contextRef="#ctx0" brushRef="#br0" timeOffset="1597.088">735 986,'0'345,"0"-342,0-1,-1 1,1-1,1 1,-1-1,0 1,0-1,1 1,0-1,-1 1,1-1,0 0,0 1,0-1,0 0,1 0,-1 0,1 0,-1 0,1 0,0 0,0 0,0-1,-1 1,2-1,0 2,0-3,0 1,0-1,0 1,1-1,-1 0,0 0,0 0,0-1,1 1,-1-1,0 0,0 0,0 0,0 0,0 0,0-1,0 1,-1-1,1 0,2-1,9-8,1 0,-2-1,7-7,-9 7,0 2,1-1,1 2,7-6,-18 14,-1 0,1 0,0 0,-1 0,1 1,0-1,-1 0,1 1,0-1,0 1,0 0,-1-1,1 1,0 0,0 0,0 0,0 1,0-1,-1 0,1 1,0-1,0 1,0-1,-1 1,2 0,-1 1,0 0,0 0,0 0,0 0,0 1,-1-1,1 1,-1-1,1 1,-1-1,0 1,0 0,0-1,0 4,2 7,-1 0,0 0,-1 0,0 0,-1 0,-2 11,-15 53,11-55</inkml:trace>
  <inkml:trace contextRef="#ctx0" brushRef="#br0" timeOffset="2131.464">1771 1307,'0'0,"0"0,0-1,0 1,1 0,-1 0,0 0,0 0,0 0,1 0,-1-1,0 1,0 0,1 0,-1 0,0 0,0 0,1 0,-1 0,0 0,0 0,0 0,1 0,-1 0,0 0,0 0,1 0,-1 1,0-1,0 0,1 0,-1 0,0 0,0 0,0 0,1 1,-1-1,0 0,0 0,0 0,0 0,0 1,1-1,-1 0,0 0,0 0,0 1,0-1,0 0,7 19,-1 21,-4 14,2 30,-3-79,0 0,0 1,0-1,1 0,0 0,0 0,0 0,0 0,1-1,0 1,0-1,0 0,3 2,-5-4,1 0,0-1,0 1,0-1,0 0,0 0,0 1,0-1,0-1,0 1,1 0,-1 0,0-1,1 1,-1-1,0 0,1 0,-1 0,3 0,-1-1,1 0,0 0,0-1,0 1,-1-1,1 0,-1 0,0-1,4-2,9-7,-1-2,0 0,0-1,4-6,-12 12,-6 6,4-2,-1-1,0 1,1 0,0 0,0 1,1 0,-6 3,0 1,0-1,0 1,-1 0,1-1,0 1,0 0,0 0,0-1,0 1,0 0,0 0,0 0,0 0,0 0,0 1,-1-1,1 0,0 0,0 0,0 1,0 0,0 0,0 0,0 0,0 0,0 0,0 0,0 0,-1 0,1 0,0 1,-1-1,1 0,-1 0,1 1,-1-1,0 0,1 1,-1-1,0 1,2 20,-1 0</inkml:trace>
  <inkml:trace contextRef="#ctx0" brushRef="#br0" timeOffset="2610.794">1253 1110,'0'-4,"9"-2,6 1,10 1,4 0,6 2,5 1,4 1,8-4,-1-1,-2-5,-3 1,-7 0,-9 3</inkml:trace>
  <inkml:trace contextRef="#ctx0" brushRef="#br0" timeOffset="3099.426">1771 1085,'0'4,"0"-2,0-7,0-5,4-7,10-3,3-4,2 4,2 4,7 9,-3 10,0 9,-1 7,-5 4,0 2,-5 5,-8 3,-5-6</inkml:trace>
  <inkml:trace contextRef="#ctx0" brushRef="#br0" timeOffset="3810.894">1796 913,'1'-3,"1"1,-1 0,1 0,-1 0,1 0,0 0,0 0,0 0,0 0,0 1,1-1,9-8,9-20,-17 25,-1-1,1 1,0-1,0 1,1 0,-1 1,1-1,2-1,-6 6,0-1,0 1,0-1,0 1,0 0,0-1,0 1,0 0,0 0,0 0,0 0,0 0,0 0,0 0,0 0,0 0,0 0,0 0,0 1,0-1,1 1,0 0,0 0,0 1,1 0,-1-1,0 1,-1 0,1 0,0 0,-1 0,1 0,-1 1,1 0,12 25,-1 0,-2 1,0 0,-2 1,-2 0,-1 0,0 2,-3-10</inkml:trace>
  <inkml:trace contextRef="#ctx0" brushRef="#br0" timeOffset="6031.324">1006 1628,'-11'66,"8"-56,1 0,0 1,0-1,1 1,1-1,0 8,0-15,1 0,-1 1,1-1,0 0,0 0,1 0,-1 0,0 0,1 0,0 0,0 0,0-1,0 1,0-1,0 1,1-1,-1 0,1 0,0 0,0 0,-1 0,1-1,2 1,5 3,1 0,0-1,0 0,1-1,-1-1,0 0,1 0,0-1,-1 0,1-1,0-1,-1 0,1 0,-1-1,1-1,4-1,1-2,0 0,0-1,-1-1,0 0,0-2,-1 1,0-2,-1 0,0-1,4-5,-14 13,0-1,0 1,0-1,-1 0,0 0,1 0,-2 0,1-1,-1 1,0-1,0 0,0 1,-1-1,0 0,0 0,0 0,-1 0,0 0,0 0,-1-2,0 3,0 0,0 1,0-1,-1 1,0-1,0 1,0 0,0-1,-1 1,1 0,-1 1,0-1,-1 0,1 1,-1 0,1 0,-1 0,0 0,0 0,0 1,0 0,-1-1,1 2,-1-1,0 0,-8-1,-1 0,0 0,0 1,0 1,0 0,0 1,0 1,0 0,0 1,1 0,-1 1,-1 1,-10 3,0 2,1 0,0 2,0 1,1 0,0 2,1 2</inkml:trace>
  <inkml:trace contextRef="#ctx0" brushRef="#br0" timeOffset="8145.196">1598 99,'-2'-9,"0"0,-1 0,0 0,0 1,-1-1,-1 1,1 0,-1 0,-1 0,19 97,10 33,-14-62,17 53,-15-64,-7-28</inkml:trace>
  <inkml:trace contextRef="#ctx0" brushRef="#br0" timeOffset="8787.556">1598 148,'2'-3,"-1"0,1 0,0 0,0 0,0 0,0 0,0 0,1 0,-1 1,1-1,0 1,0 0,2-2,6-5,-2 1,0 0,0 1,1 0,0 0,0 1,1 0,0 1,0 0,0 1,1 0,-1 1,1 0,0 1,0 0,0 1,8 0,0 2,-1 1,1 0,-1 2,0 0,0 1,-1 1,1 0,-1 2,-1 0,1 1,-5-2,3 1,0 0,-1 0,0 2,-1 0,0 0,9 10,-20-17,-1-1,0 1,0-1,0 1,0 0,-1 0,1 0,-1 0,1 0,-1 0,0 0,-1 0,1 1,0-1,-1 0,0 1,1-1,-1 0,-1 1,1-1,0 0,-1 0,0 1,0-1,0 0,0 0,0 0,0 0,-1 0,0 0,1 0,-1 0,0-1,-1 1,1-1,0 1,-1-1,0 0,-14 16,-1-1,-1-2,-1 0,0 0,-1-2,0-1,-11 5,-42 16,-48 14,-1-1,82-27,28-11,-1-2,0 1,0-2,0 0,-1 0,0-2,0 0,0 0,-9-1,23-2,1 1,-1-1,0 0,1 0,-1 0,1 0,-1 0,1 0,-1 0,1 0,-1 0,1 0,-1 0,0-1,1 1,-1 0,1 0,-1 0,1-1,0 1,-1 0,1-1,-1 1,1 0,-1-1,1 1,0-1,-1 1,1 0,0-1,-1 1,1-1,0 1,0-1,-1 1,1-1,0 1,0-1,0 1,0-1,0 0,0 1,0-1,0 1,0-1,0 1,0-1,0 1,0-1,0 1,0-1,1 1,-1-1,0 1,0-1,1 1,-1-1,0 1,1-1,-1 1,0-1,1 1,-1 0,1-1,27-24,-2 13,1 1,22-6,17-7,-39 12</inkml:trace>
  <inkml:trace contextRef="#ctx0" brushRef="#br0" timeOffset="9298.405">1648 0,'8'9,"7"6,2 5,-4 4,-2 1,-5 2,-2 3,-6 2,-3-1,-1-1,2-2,0-1,1-2,2-4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7T06:57:16.264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17 135,'0'-10,"0"10,7 22,31 77,-41-110,1-1,0 0,1 1,1-1,0 0,0-1,0-3,0 1,-1 0,0 0,-1 0,-1 0,0 0,-2 0,-23-19,17 27,21 24,-3-8,-1 1,0 1,-1-1,0 1,0 0,-1 1,-1-1,2 8,0 11,-1 2,-1 17,-2-22,6 16,-7-40,1-1,-1 1,1-1,0 0,0 0,0 1,0-1,0 0,0 0,1 0,-1 0,1 0,0 0,-1-1,1 1,0 0,-2-2,1 0,-1 0,1 0,-1 0,0 0,1 0,-1 0,1 0,-1 0,0 0,1 0,-1-1,0 1,1 0,-1 0,0 0,1 0,-1-1,0 1,1 0,-1 0,0-1,1 1,-1 0,0 0,0-1,0 1,1 0,-1-1,0 1,0 0,0-1,0 1,1 0,-1-1,0 1,0-1,0 1,0 0,0-1,0 1,0 0,0-1,0 1,0-1,0 1,0 0,-1-1,1 1,0 0,0-1,0 1,0 0,-1-1,-1-30,1 27,-3-47,4 35,-1 0,-1 0,0 0,-1 1,0-1,-2 1,-5-15,23 101,-9-46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7T06:57:58.059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894 21,'0'0,"1"0,-1 0,0 0,0 0,0-1,0 1,0 0,0 0,1 0,-1 0,0-1,0 1,0 0,0 0,0 0,0-1,0 1,0 0,0 0,0 0,0 0,0-1,0 1,0 0,0 0,0 0,0-1,0 1,0 0,-1 0,1 0,0 0,0-1,0 1,0 0,0 0,0 0,0 0,-1 0,1-1,0 1,0 0,0 0,0 0,-1 0,1 0,-14-6,-16 0,-4 5,1 1,-1 2,1 1,0 1,0 2,-31 11,-62 8,-207 14,326-39,-1 1,1 0,0 0,-1 1,1-1,0 2,0-1,0 1,1 0,-1 0,1 1,-3 1,6-2,0 0,0 0,0 1,1-1,-1 1,1-1,0 1,0 0,0-1,1 1,-1 0,1 0,0 0,0 0,0 1,1-1,-1 0,1 0,0 0,0 1,1-1,0 3,9 75,10 28,4 31,-18-95,3 17,-3 0,-1 31,-8 10,1 8,6 32,-3-140,-1 0,1-1,0 1,0 0,0-1,0 1,0-1,1 1,0-1,-1 0,1 1,1-1,-1 0,0 0,1-1,-1 1,3 2,1-1,0 0,0 0,1 0,-1-1,1 0,-1-1,1 1,0-1,2 0,20 4,-1-2,1-2,0 0,13-2,-26 0,77-1,0-5,21-6,-80 8</inkml:trace>
  <inkml:trace contextRef="#ctx0" brushRef="#br0" timeOffset="1018.16">1856 120,'30'-14,"1"2,0 0,0 2,1 2,0 1,0 1,14 1,20 0,0 3,0 3,14 5,-73-6,0 0,1 1,-1 0,0 0,0 1,0 0,0 0,0 0,0 1,-1 0,1 1,-1-1,0 1,0 1,0-1,-1 1,0 0,1 0,-2 0,1 1,-1 0,1 0,-2 0,1 0,-1 0,0 1,0 0,-1 0,1 0,-2 0,2 5,2 18,-2 0,-1 1,-1-1,-1 1,-2-1,-1 0,-6 23,2-4,2 0,2 15,3-48,1 1,1 0,0 0,1-1,1 1,0-1,2 0,4 11,14 26,84 206,-99-237,-5-14,-1 0,0 0,-1 0,0 1,2 8,-4-15,0 1,0-1,0 1,-1-1,1 0,0 1,-1-1,0 1,1-1,-1 0,0 1,0-1,0 0,-1 0,1 1,-1-1,1 0,-1-1,1 1,-1 0,0 0,-1 0,-9 7,0-2,0 0,0 0,-1-1,0 0,0-1,-7 1,-101 23,86-22,-12 3,0-2,-19-1,37-6</inkml:trace>
  <inkml:trace contextRef="#ctx0" brushRef="#br0" timeOffset="3914.911">845 144,'0'0,"1"1,-1-1,0 0,0 0,1 1,-1-1,0 0,1 0,-1 1,0-1,0 0,0 1,1-1,-1 0,0 1,0-1,0 0,0 1,0-1,0 0,0 1,0-1,0 0,0 1,0-1,0 0,0 1,0-1,0 1,0-1,0 0,0 1,0-1,0 0,0 1,-1-1,1 0,0 1,0-1,0 0,-1 0,1 1,0-1,0 0,-1 0,1 1,0-1,-1 0,1 0,0 0,-1 0,-13 20,-63 67,-74 64,132-136,13-10,-1 0,1 0,0 1,1-1,-1 1,-1 2,7-7,-1 0,1-1,0 1,-1 0,1 0,0 0,-1-1,1 1,0 0,0 0,-1 0,1 0,0-1,0 1,0 0,0 0,0 0,1 0,-1-1,0 1,0 0,1 1,0-1,0 0,0 0,0 1,0-1,0 0,0 0,1 0,-1 0,0-1,1 1,-1 0,1 0,-1-1,1 1,-1-1,2 1,9 2,-1-1,1 0,0-1,-1 0,1-1,0-1,0 1,10-3,95-22,-116 25,11-4,0 0,0-1,-1-1,8-4,-9 5,1-1,-1 1,1 1,7-2,-16 6,0-1,-1 1,1 0,0 0,-1 0,1 0,0 0,0 0,-1 1,1-1,0 1,-1-1,1 1,-1-1,1 1,-1 0,1 0,-1 0,1 0,-1 0,0 0,1 0,-1 0,0 1,0-1,0 0,0 1,0-1,0 1,0-1,-1 1,1-1,0 1,-1 0,1-1,-1 1,0 0,0-1,1 1,-1 1,2 11,-1 1,0-1,-1 0,-1 10,1-16,-1 18,0-4</inkml:trace>
  <inkml:trace contextRef="#ctx0" brushRef="#br0" timeOffset="8352.723">1980 243,'0'0,"0"-1,0 1,0 0,0-1,0 1,0-1,0 1,0 0,0-1,0 1,0 0,0-1,0 1,0-1,0 1,-1 0,1-1,0 1,0 0,-1 0,1-1,0 1,0 0,-1-1,1 1,0 0,0 0,-1 0,1-1,0 1,-1 0,1 0,-1 0,1 0,0 0,-1-1,1 1,0 0,-1 0,1 0,-20 7,-13 17,24-14,1-1,0 1,0 1,1 0,1 0,0 0,0 1,-3 11,5-14,0 1,1 0,1 0,0 0,0 0,1 0,0 0,1 0,0 1,0-1,2 4,-1-10,0 0,0 0,1 0,-1 0,1-1,0 1,0-1,0 1,1-1,-1 1,1-1,0 0,0 0,0-1,0 1,1 0,3 1,0 0,0 0,0 0,0-1,1 0,0-1,-1 0,3 1,19 1,-1-1,0 0,0-3,10 0,-34 0,19-1,-1-1,0-1,0-1,0-1,0 0,-1-2,17-7,-29 10,0 0,0 0,-1-1,1 0,-1-1,0 1,-1-1,1-1,-1 0,-1 0,1 0,-1-1,0 0,-1 0,0 0,0-1,-1 1,0-1,0 0,-3 1,0 1,-1 0,1 0,-2-1,1 1,-1 0,0 0,0 0,-1 0,0 0,0 0,0 0,-1 0,0 1,-1-1,1 1,-1 0,-1 0,1 0,-1 1,0-1,-3-1,-4-6,-1 1,0 1,-1 0,0 0,0 2,-1 0,-1 0,-14-5,18 10,0 0,-1 1,1 0,-1 1,1 0,-1 1,0 0,1 1,-1 1,0 0,0 1,1 0,0 1,-1 0,1 1,0 0,-4 3,-16 9</inkml:trace>
  <inkml:trace contextRef="#ctx0" brushRef="#br0" timeOffset="14245.983">698 983,'16'-4,"0"-1,-1-1,1 0,-1-1,0-1,-1 0,11-8,-7 5,8-4,-1-2,-1 0,0-2,-1-1,-1 0,18-23,-12 17,-28 26,0 0,0 0,1 0,-1 0,0 0,0 0,0 0,0 0,1 0,-1 0,0 0,0 0,0 0,1 0,-1 0,0 0,0 0,0 0,1 0,-1 0,0 0,0 0,0 0,0 0,1 0,-1 1,0-1,0 0,0 0,0 0,0 0,1 0,-1 0,0 1,0-1,0 0,0 0,0 0,0 1,0-1,0 0,0 0,0 0,0 0,0 1,0-1,-2 22,-6 15,1-1,2 1,2 3,2-23,1 1,0 0,2 0,0 0,1 0,0-1,4 7,-6-19,2-4,10-7,82-25,2 4,52-6,-112 26</inkml:trace>
  <inkml:trace contextRef="#ctx0" brushRef="#br0" timeOffset="18093.311">2251 662,'1'0,"0"0,0 0,-1 0,1 0,0 0,0 0,-1-1,1 1,0 0,-1 0,1-1,0 1,-1-1,1 1,0-1,-1 1,1-1,-1 1,1-1,-1 1,1-1,-1 0,1 0,-3-3,-9 8,-66 34,3 5,1 2,2 3,-5 10,74-56,-1 0,0 0,1 1,-1-1,1 1,0-1,0 1,0 0,0 0,1 0,-1 0,1 0,0 0,0 1,0-1,0 0,0 4,1-5,0 0,1 0,-1 0,1 0,0 0,0-1,-1 1,1 0,0 0,1-1,-1 1,0 0,0-1,1 1,-1-1,1 0,-1 1,1-1,0 0,-1 0,1 0,0 0,0 0,0 0,-1-1,1 1,0-1,0 1,0-1,0 0,1 0,13 3,-1-1,1 0,0-2,-1 0,1 0,0-2,-1 0,1 0,-1-2,1 0,10-4,6-4,0-2,-1 0,0-3,22-15,-51 30,0 1,0-1,0 1,0 0,0-1,0 1,0 0,1 0,-1 1,0-1,0 0,1 1,-1-1,1 1,-1 0,1 0,-1 0,0 0,1 0,-1 0,1 1,-1-1,0 1,1 0,-1-1,1 1,-1 2,0-1,0 0,0 1,0-1,0 1,-1 0,1 0,-1-1,0 1,0 0,0 0,0 0,0 0,-1 0,1 1,-1-1,0 0,0 0,0 0,0 1,-7 178,7-160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7T06:58:22.444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663 104,'-73'0,"1"-4,0-3,-56-14,-71-13,197 33,-1 1,0-1,1 0,-1 1,0 0,1 0,-1 0,0 0,1 0,-1 0,0 1,1-1,-1 1,1 0,-1 0,0 0,1 0,0 0,-1 0,0 1,2 0,-1 1,1-1,0 1,0-1,0 1,0-1,0 1,1 0,-1-1,1 1,-1 0,1-1,0 1,0 0,1 0,-1-1,0 1,1 0,0-1,-1 1,6 51,-3 0,-3 1,-1-1,-3 0,-12 54,-2 40,-5 161,21-290,1-1,1 1,1-1,1 1,0-1,4 14,8 18,15 39,-29-89,5 16,-1 0,-1 0,-1 1,0-1,-1 12,2 8,-3-34,0 1,1 0,0 0,-1 0,1-1,0 1,0 0,1-1,-1 1,0-1,1 1,0-1,-1 0,1 1,0-1,0 0,0 0,0-1,1 1,2 2,0-1,1 0,-1-1,1 1,-1-1,1 0,0-1,0 1,1-1,16 2,-1-1,1-1,0-1,11-2,113-13,0-6,-1-7,64-23,-182 44</inkml:trace>
  <inkml:trace contextRef="#ctx0" brushRef="#br0" timeOffset="1189.824">1971 129,'-4'-1,"1"1,0 0,0-1,0 1,-1-1,1 0,0 0,0 0,0-1,1 1,-1-1,0 1,0-1,3 2,-1-1,1 1,0 0,-1-1,1 1,0 0,-1-1,1 1,0 0,0-1,-1 1,1-1,0 1,0 0,0-1,-1 1,1-1,0 1,0-1,0 1,0-1,0 1,0-1,0 1,0-1,0 1,0-1,0 1,0 0,1-1,-1 0,1 0,0 0,0 0,1 0,-1 0,0 0,0 0,0 0,0 0,1 1,-1-1,0 1,1-1,-1 1,1-1,-1 1,71-19,1 4,1 2,-1 4,3 3,53-8,-106 12,92-8,-107 10,1 0,-1 0,0 1,1 0,-1 1,1 0,-1 0,0 1,0 0,0 0,5 4,-10-4,1-1,-1 1,1 1,-1-1,0 0,0 1,-1 0,1-1,-1 1,0 0,0 0,0 1,0-1,-1 0,1 1,-1-1,0 0,-1 1,1 0,-1 1,1 13,-2 0,0 0,-1 0,-2 6,1-2,1 22,1 0,3-1,1 1,3-1,8 33,7 69,-11-60,-2-18,-3 1,-3 0,-2-52,0 1,0 0,-1-1,-1 1,-4 13,4-24,0-1,0 1,-1-1,0 1,-1-1,1 0,-1 0,0-1,-1 1,1-1,-1 0,0 0,-6 4,-9 7,-2-2,1 0,-2-2,0 0,0-2,-1 0,-1-2,1 0,-15 1,-12 1,-1-2,0-3,0-2,-10-2,30-1</inkml:trace>
  <inkml:trace contextRef="#ctx0" brushRef="#br0" timeOffset="3628.069">466 473,'0'1,"-1"-1,1 0,-1 0,0 0,1 0,-1 0,1 0,-1 0,0 0,1 0,-1 0,1-1,-1 1,1 0,-1 0,1 0,-1-1,1 1,-1 0,1-1,-1 1,1 0,-1-1,1 1,-1-1,1 1,7-12,36-19,-24 18,29-26,-31 23,1 1,0 0,2 2,-1 0,2 1,-1 1,2 1,-21 10,0 0,0-1,0 1,0 0,0-1,0 1,0 0,0 0,0 0,0 0,0 0,0 0,0 0,0 0,0 0,0 1,0-1,0 0,0 1,0-1,0 1,0-1,0 1,0-1,0 1,0 0,-1-1,1 1,0 0,1 1,-1 1,0-1,0 0,0 1,0-1,0 1,0-1,-1 1,1 0,-1-1,0 1,0 0,1 13,-2-1,0 0,-1 0,-1 0,3-11,-43 183,41-165</inkml:trace>
  <inkml:trace contextRef="#ctx0" brushRef="#br0" timeOffset="4162.01">491 622,'-5'0,"8"0,7-4,6-2,13 1,6-4,5 1,9 0,4-1,1 0,0-3,0-2,-6-1,-3 4,-4-1,-5 1,-9 3</inkml:trace>
  <inkml:trace contextRef="#ctx0" brushRef="#br0" timeOffset="4629.934">1108 499,'-3'0,"0"0,1 1,-1-1,1 1,0 0,-1 0,1 0,-1 0,1 0,0 1,0-1,0 1,0-1,0 1,0 0,0 0,0 0,-30 40,16-20,6-10,1 0,0 0,1 1,0 0,1 0,1 1,-3 8,8-20,1 1,-1-1,1 1,-1 0,1-1,0 1,0-1,0 1,0 0,0-1,0 1,1-1,0 1,-1-1,1 1,0-1,0 1,0-1,1 1,0-1,0 0,0 0,1 1,0-1,-1-1,1 1,0 0,0-1,0 1,0-1,0 0,0 0,0 0,0-1,0 1,1-1,-1 1,0-1,2 0,2 0,-1 0,0 1,0 0,0 0,0 0,0 1,0 0,0 0,2 2,-5-2,-1-1,1 1,-1 0,0 1,0-1,0 0,-1 1,1-1,0 1,-1-1,1 1,-1 0,0 0,0-1,0 1,-1 0,1 0,0 0,-1 0,0 2,2 15</inkml:trace>
  <inkml:trace contextRef="#ctx0" brushRef="#br0" timeOffset="5117.631">1773 425,'-1'-1,"0"0,1 1,-1-1,0 0,0 0,0 1,0-1,0 1,0-1,0 1,0-1,0 1,0-1,0 1,0 0,-1 0,1 0,0 0,0 0,0 0,0 0,0 0,-1 0,1 0,0 0,0 1,0-1,-1 1,0 0,-1 1,0 0,1 0,-1-1,1 2,0-1,0 0,0 0,0 1,0-1,-1 2,0 1,0 0,0 0,1 0,-1 1,1-1,0 1,1-1,-1 1,1 0,0 0,1-1,-1 4,2-5,1 0,-1 1,1-1,0 0,0 0,1 0,-1 0,1 0,0 0,0-1,0 1,0-1,1 0,-1 0,1 0,0-1,0 1,0-1,0 0,0 0,0 0,1-1,-1 1,5 0,5 2,1-1,0 0,0-1,0 0,0-2,0 1,1-2,8-2,-1-1,1 0,-1-2,-1-1,1-1,-1-1,8-5,7-5,0-1,-2-3,26-20,-58 42,-1-1,1 0,-1-1,1 1,-1 0,0-1,0 1,0-1,0 0,0 1,-1-1,1 0,-1 0,0 0,0 0,1-3,-2 4,-1 0,1 0,0 0,0 0,-1 0,1 0,-1 0,0 0,1 1,-1-1,0 0,0 0,0 0,0 1,-1-1,1 0,0 1,-1 0,1-1,-1 1,1 0,-1-1,0 1,1 0,-1 0,0 0,0 1,-9-5,0 0,0 1,0 1,0 0,0 1,-1 0,1 0,-1 1,1 1,-9 0,-13 2,-1 1,1 1,-4 3,-31 12,43-8</inkml:trace>
  <inkml:trace contextRef="#ctx0" brushRef="#br0" timeOffset="6414.918">885 967,'19'-16,"1"0,0 1,2 0,0 2,0 1,1 1,0 1,3-1,-25 11,0 0,0-1,0 1,-1 0,1 0,0 0,0-1,0 1,0 0,0 0,-1 0,1 0,0 0,0 1,0-1,0 0,0 0,-1 1,1-1,0 0,0 1,-1-1,1 0,0 1,0-1,-1 1,1 0,-1-1,1 1,0 0,-1-1,1 1,-1 0,1-1,-1 1,0 0,1 0,-1-1,0 1,1 0,-1 0,0 0,0 0,0 0,0-1,0 1,0 0,0 0,0 0,0 0,0-1,-1 1,1 0,0 0,-1 0,-9 53,9-52,-10 37,3-17,2 1,0 1,2-1,0 1,1 7,3-9</inkml:trace>
  <inkml:trace contextRef="#ctx0" brushRef="#br0" timeOffset="6876.552">762 1239,'-9'4,"11"-3,12-5,13-7,15-1,11-3,7-3,0 1,-1 0,-2 2,-11 5</inkml:trace>
  <inkml:trace contextRef="#ctx0" brushRef="#br0" timeOffset="7345.731">910 1263,'-4'-4,"-6"2,-9 3,-2 8,-1 8,-2 4,0 4,4 1,1 0,3 1,1-1,3 0,3-1,3 0,3-4</inkml:trace>
  <inkml:trace contextRef="#ctx0" brushRef="#br0" timeOffset="7878.864">1280 1189,'-5'1,"0"0,0 0,0 0,0 1,1 0,-1 0,0 0,1 0,0 1,-1 0,1 0,0 0,0 0,1 0,-1 1,1 0,-2 2,-11 13,0 2,-10 19,20-30,-17 23,11-16,1 0,0 0,2 1,0 0,-5 15,13-31,0 1,1-1,-1 0,1 0,0 0,-1 0,1 0,0 0,0 1,1-1,-1 0,0 0,1 0,-1 0,1 0,0 0,-1 0,1 0,0 0,0 0,0 0,1 0,0 0,0 1,1 0,0-1,0 0,1 0,-1 0,0 0,1 0,-1 0,1-1,-1 0,1 1,3-1,2 1,-1 0,1-1,0-1,0 1,0-1,-1-1,1 0,0 0,-1 0,1-1,5-2,-4-1,-1 0,0 0,-1-1,1 0,-1-1,2-2,-7 7,0-1,0 0,0 1,-1-1,1 0,-1 0,0 0,0-1,0 1,0-1,-1 1,1-1,-1 1,0-1,0 0,0 1,-1-1,1 0,-2 2,1 0,-1 0,0 0,1 1,-1-1,0 0,0 0,0 1,-1-1,1 1,0-1,-1 1,1-1,-1 1,1 0,-1 0,1 0,-1 0,0 0,0 0,1 0,-1 0,0 1,0-1,0 1,0-1,0 1,0 0,0 0,0 0,-68-3,62 4,-16 0</inkml:trace>
  <inkml:trace contextRef="#ctx0" brushRef="#br0" timeOffset="8689.035">1945 942,'-5'3,"6"-10,10-14,14-5,0 1,2 0,1 3,1 0,1 2,1 1,0 1,1 2,1 1,21-6,-53 21,0-1,0 1,0 0,-1-1,1 1,0 0,0-1,0 1,0 0,0 0,0 0,0 0,0 0,0 0,0 0,0 0,0 0,0 1,0-1,0 0,0 1,0-1,0 1,0-1,0 1,0-1,-1 1,1-1,0 1,0 0,-1-1,1 1,0 0,-1 0,1 0,-1 0,1-1,-1 1,1 0,-1 0,0 0,1 0,-1 0,0 0,0 0,0 0,0 0,0 0,0 0,0 0,0 0,0 0,0 0,-1 0,1 0,0 0,-1 0,-1 12,0 0,-1-1,-1 1,-2 4,3-8,-45 112,38-97</inkml:trace>
  <inkml:trace contextRef="#ctx0" brushRef="#br0" timeOffset="9349.927">1945 1090,'52'-23,"13"7,1 3,1 4,14 1,-62 6,-2 1,0 0,0-1,0-1,0 0,0-1,0-1,-1-1,0 0,0-1,-1-1,1 0,-3-1,-8 5,1 0,0 0,0 1,0-1,0 1,0 1,1-1,0 1,1 0,-8 2,1 0,-1 1,0-1,1 0,-1 0,0 1,1-1,-1 0,0 1,1-1,-1 1,0-1,0 0,1 1,-1-1,0 1,0-1,0 0,1 1,-1-1,0 1,0-1,0 1,0-1,0 1,0-1,0 1,0-1,0 1,0-1,-1 0,1 1,0-1,0 1,0-1,0 1,-1-1,1 0,0 1,0-1,-1 0,1 1,-1-1,-9 27,9-25,-121 266,121-266,0 1,0-1,0 0,0 0,0 0,0 1,1-1,-1 0,1 1,0-1,-1 0,1 3,1-5,-1 0,0 1,0-1,1 0,-1 1,0-1,1 0,-1 0,0 1,1-1,-1 0,0 0,1 0,-1 0,1 1,-1-1,0 0,1 0,-1 0,1 0,-1 0,0 0,1 0,-1 0,1 0,-1 0,0 0,1 0,-1-1,1 1,-1 0,0 0,1 0,-1 0,0-1,1 1,-1 0,0 0,1-1,52-35,-39 26,-11 7,1 0,-1 1,1 0,-1 0,1 0,0 1,0-1,0 1,0 0,0 0,0 0,1 1,-1-1,0 1,0 0,2 0,-4 1,0-1,0 1,0 0,0 0,0 0,0 0,0 0,-1 0,1 1,0-1,-1 0,1 1,-1-1,1 1,-1 0,0-1,0 1,0 0,0 0,0 0,0 0,0 0,-1 0,1 0,-1 0,1 0,-1 0,0 0,0 0,0 1,0-1,0 0,-1 0,-1 24,-3-3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7T06:58:46.918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1163 48,'-242'2,"-258"-5,470 0,1-1,-1-2,-13-4,15 3,-1 1,0 1,-18 0,39 4,0 1,-1 1,1-1,0 1,0 1,0-1,1 1,-1 1,0 0,1 0,-4 1,7-1,1-1,-1 1,0 0,1 0,-1 0,1 0,0 1,0-1,0 1,1-1,-1 1,1 0,0 0,0 1,0-1,0 0,1 1,0-1,0 1,0 1,-1 10,1 0,0 0,1 0,1 0,1 0,0 0,3 10,8 25,14 34,-13-45,-2 1,-1-1,-2 2,-2 35,-2 0,-6 62,-1-68,3 1,3 0,7 25,65 318,-74-409,-1 0,1-1,0 1,0-1,1 0,0 1,-1-1,2 0,-1 0,1-1,-1 1,1-1,1 0,-1 0,3 2,2 0,0 1,1-2,0 1,0-1,0-1,1 0,0 0,1-1,14 3,1-1,-1-1,1-2,0 0,0-2,19-3,4-4,-1-1,0-4,-1-1,0-2,24-13,-33 12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0T06:40:36.081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20 45,'-4'-5,"-2"-4,1-7,1 1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7T06:58:52.747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4 962,'-4'-4,"11"-1,9-1,5 2,4 1,2 1,4 1,2 1,3 0,4 0,-1 0,-3 1,2-1,-3-4,-6-2</inkml:trace>
  <inkml:trace contextRef="#ctx0" brushRef="#br0" timeOffset="537.283">54 1110,'0'5,"8"0,7 1,6-2,2-1,3-1,0-1,-4 0</inkml:trace>
  <inkml:trace contextRef="#ctx0" brushRef="#br0" timeOffset="1047.488">1065 691,'0'0,"1"0,-1 0,0 1,0-1,1 0,-1 0,0 0,1 1,-1-1,0 0,0 0,0 1,1-1,-1 0,0 1,0-1,0 0,0 1,0-1,1 0,-1 0,0 1,0-1,0 0,0 1,0-1,0 1,0-1,0 0,0 1,0-1,0 0,0 1,-1-1,1 0,0 0,0 1,0-1,0 0,-1 1,1-1,0 0,0 0,0 1,-1-1,1 0,0 0,0 1,-1-1,1 0,0 0,-1 0,1 0,0 1,-15 18,14-18,-14 13,0 0,-1-2,-1 0,1 0,-2-2,0 0,-17 6,-44 27,-219 150,295-191,0 0,-1 0,1 0,0 1,0 0,0-1,0 1,1 0,-1 0,1 1,-1 0,3-4,-1 1,1 0,0-1,0 1,0 0,-1 0,1-1,0 1,0 0,0 0,0-1,0 1,0 0,1-1,-1 1,0 0,0 0,0-1,1 1,-1 0,0-1,1 1,-1 0,2 1,-1-1,1 1,-1-1,1 0,0 0,0 1,-1-1,1 0,0 0,0-1,0 1,2 0,12 3,0-1,1 0,-1-2,1 0,-1 0,13-3,-11 2,9-1</inkml:trace>
  <inkml:trace contextRef="#ctx0" brushRef="#br0" timeOffset="1571.286">1139 766,'0'-5,"0"8,0 11,0 8,-5 4,0 1,0 2,-4-1,1-1,0-1,-1-5,0-1,2 0,-3-4,1-5</inkml:trace>
  <inkml:trace contextRef="#ctx0" brushRef="#br0" timeOffset="2057.186">893 987,'-5'0,"8"0,7 0,6 0,9 0,4 0,5 0,2 0,-1 0,-3 0,-2 0,1 0,-3 0</inkml:trace>
  <inkml:trace contextRef="#ctx0" brushRef="#br0" timeOffset="2058.186">1360 766,'5'0,"-4"8,-1 7,-1 6,0 6,-1 4,1 5,1 0,-1-1,1 1,0-1,0-7</inkml:trace>
  <inkml:trace contextRef="#ctx0" brushRef="#br0" timeOffset="2394.381">1533 766,'10'1,"0"2,0-1,-1 2,1-1,-1 1,0 0,0 1,0 0,0 1,-1 0,0 0,0 1,5 5,-10-9,-1 0,1 0,-1 0,1 0,-1 0,0 1,0-1,0 1,-1-1,1 1,-1 0,0 0,0 0,0 0,-1 0,1-1,-1 1,0 0,0 1,-1 2,0 0,-1 0,1-1,-1 1,-1-1,1 1,-1-1,0 0,-1 0,-3 4,-8 10,0-1,-2-1,0-1,-1 0,-18 12,25-21,1 0,-1-1,0-1,-1 0,1 0,-1-1,-6 1,-10 2</inkml:trace>
  <inkml:trace contextRef="#ctx0" brushRef="#br0" timeOffset="3099.701">867 396,'-14'8,"0"2,0-1,1 2,0 0,0 1,-27 22,-21 13,2 4,-25 30,64-61,1 1,1 1,1 1,1 1,1 0,2 1,0 0,-5 16,8-5,2 0,1 0,2 1,-1 29,3-24,-2 1,-1-1,-8 20,-12 2,19-50,1 1,0 0,1 1,1-1,3-13,1 0,0 0,0 0,0 0,0 0,0 0,0 0,1 0,-1 0,1 0,-1 0,1 0,0 0,0 0,0-1,0 1,0 0,0-1,0 1,0 0,1-1,-1 0,1 1,-1-1,1 1,20 13</inkml:trace>
  <inkml:trace contextRef="#ctx0" brushRef="#br0" timeOffset="3554.773">1780 494,'5'6,"0"1,0-1,0 1,-1 0,0 0,0 0,-1 1,0-1,0 1,-1 0,0 0,0 0,-1 0,0 0,0 0,-1 0,-1 6,-1 20,-2 0,-1-1,-9 28,-3 27,10-12,8-58,-2 0,0-1,-2 1,0 0,0-1,-2 0,0 0,-1 0,0-1,-3 4,-9 5</inkml:trace>
  <inkml:trace contextRef="#ctx0" brushRef="#br0" timeOffset="4095.318">1582 149,'-8'0,"1"8,15 7,9 2,7 1,8-2,2 0,4-2,-1 0,-2-2,-7-3</inkml:trace>
  <inkml:trace contextRef="#ctx0" brushRef="#br0" timeOffset="4556.452">2076 0,'4'0,"-2"5,-3 4,-4 7,-2 7,-3 10,-1 2,2 4,-2 4,1 3,2-3,3 1,2-4,-3-4,0-4,1-7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7T06:59:46.592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8 715,'0'0,"0"0,-1 0,1 1,0-1,0 0,-1 0,1 0,0 0,0 0,-1 0,1 0,0-1,-1 1,1 0,0 0,0 0,-1 0,1 0,0 0,0 0,0-1,-1 1,1 0,0 0,0 0,0 0,-1-1,1 1,0 0,0 0,0-1,0 1,0 0,-1 0,1 0,0-1,0 1,0 0,0 0,0-1,0 1,0 0,0-1,7-13,17-10,48-24,1 4,38-15,29-18,-117 63,-17 9,0 1,1-1,0 2,0-1,0 1,0 0,1 0,-1 1,1 0,1 0,-9 2,1 0,-1 0,0 1,1-1,-1 0,0 0,1 0,-1 1,0-1,1 0,-1 0,0 1,0-1,1 0,-1 1,0-1,0 0,0 0,1 1,-1-1,0 1,0-1,0 0,0 1,0-1,0 0,0 1,0-1,0 1,0-1,0 0,0 1,0-1,0 1,0-1,0 0,0 1,0-1,-1 0,1 1,0-1,0 0,0 1,-1-1,1 0,0 1,0-1,-1 0,1 0,0 1,-1-1,1 0,0 0,-1 1,-15 21,15-20,-10 11,0 1,1 1,1 0,1 0,0 1,0 0,2 0,-3 11,3 0</inkml:trace>
  <inkml:trace contextRef="#ctx0" brushRef="#br0" timeOffset="541.747">181 740,'21'-2,"0"0,0-1,7-2,54-7,4 7,30-6,-114 10,1 0,-1 1,1 0,0-1,-1 1,1 0,0 0,-1 1,1-1,-1 0,1 1,0 0,-1-1,1 1,1 1,-3-1,-1-1,1 1,-1-1,0 1,1-1,-1 1,0-1,0 1,0-1,1 1,-1-1,0 1,0-1,0 1,0 0,0-1,0 1,0-1,0 1,0-1,0 1,0 0,0-1,0 1,-1 0,-13 24,8-16,-42 57,44-59,0-1,1 1,0 0,0 0,0 0,1 0,0 1,0-1,0 2,2-7,0-1,0 1,1 0,-1-1,0 1,0-1,1 1,-1-1,1 1,-1-1,1 1,0-1,-1 1,1-1,0 0,0 1,0-1,0 0,0 0,1 0,-1 0,0 0,0 0,1 0,-1 0,0 0,1-1,-1 1,1-1,-1 1,1-1,-1 1,1-1,0 0,-1 0,1 1,18-1</inkml:trace>
  <inkml:trace contextRef="#ctx0" brushRef="#br0" timeOffset="980.608">699 888,'0'4,"4"6,1 5,1 9,-2 3,-1 3,-1 0,-1-2,-1-4</inkml:trace>
  <inkml:trace contextRef="#ctx0" brushRef="#br0" timeOffset="1536.29">1069 567,'-54'120,"53"-118,0 0,1 0,-1 0,0 0,1 1,-1-1,1 0,0 0,0 1,0-1,0 0,0 1,0-1,1 0,-1 0,1 1,-1-1,1 0,0 0,0 0,0 0,1 2,1-1,-1 0,1 0,0-1,0 1,0-1,0 1,1-1,-1 0,1 0,-1-1,1 1,3 0,5 2,0-1,0 0,1-1,-1-1,1 0,-1-1,1 0,4-1,8-2,-1-2,1 0,-1-2,-1 0,1-2,-1-1,12-7,-22 11,-1-1,-1-1,1 0,-1 0,-1-1,1 0,-2-1,1-1,-1 1,-1-1,0-1,-1 1,0-1,2-5,-8 14,0 0,0 1,0-1,0 0,0 0,-1 0,1 0,-1 1,0-1,0 0,0 0,0 0,-1 0,1 0,-1 0,1 0,-1 1,0-1,0 0,0 1,-1-1,-1-2,0 1,0 0,-1 0,0 0,0 1,0 0,0-1,-1 1,1 1,-1-1,1 1,-1 0,-3-1,-2-1,-1 0,0 2,0-1,0 1,0 1,-1-1,1 2,0 0,0 0,-1 1,1 1,-2 0,6 0,1 1,-1 0,0 0,1 0,0 1,0 0,0 0,0 1,-17 15</inkml:trace>
  <inkml:trace contextRef="#ctx0" brushRef="#br0" timeOffset="3052.247">526 1208,'0'5,"0"4,0 11,0 5,-4 2,-2 6,1 1,1-1,0-2,3-6</inkml:trace>
  <inkml:trace contextRef="#ctx0" brushRef="#br0" timeOffset="3471.922">156 1554,'13'-8,"12"-3,10-4,8-4,5-2,3-2,1-2,-1 4,1 1,-1 5,-5-1,-6 4,-10 2</inkml:trace>
  <inkml:trace contextRef="#ctx0" brushRef="#br0" timeOffset="4022.83">477 1578,'-4'0,"-6"4,-1 6,-3 5,-3 9,1 4,4 1,-1 1,2-1,2-1,0-2,0 0,3-5</inkml:trace>
  <inkml:trace contextRef="#ctx0" brushRef="#br0" timeOffset="4562.674">723 1529,'-4'2,"0"-1,-1 1,1 0,0 1,1-1,-1 1,0 0,1-1,-1 2,1-1,0 0,0 1,0-1,1 1,-10 9,3-4,0 0,1 1,1 0,-1 0,2 1,-1 0,2 0,-1 0,-1 7,6-15,0 0,0-1,0 1,1 0,-1 0,1 0,0 0,0 0,0 0,0 0,0 0,0-1,1 1,0 0,-1 0,1 0,0 0,1-1,-1 1,0-1,1 1,-1-1,1 1,0-1,0 0,0 1,0-1,0 0,0-1,1 1,-1 0,1-1,-1 1,1-1,-1 0,1 1,0-1,0-1,0 1,-1 0,1-1,0 1,5 0,0 0,0 0,0 0,0-1,0 0,-1-1,1 1,0-2,0 1,6-3,-9 3,0 0,-1-1,1 0,-1 0,1 0,-1 0,0-1,0 0,0 0,0 0,0 0,-1 0,1-1,-1 0,0 0,0 0,1-3,-3 6,0-1,-1 1,1 0,-1-1,1 1,-1-1,0 1,0-1,1 0,-1 1,0-1,0 1,0-1,-1 1,1-1,0 1,-1-1,1 1,-1-1,1 1,-1-1,0 1,1 0,-1-1,0 1,0 0,0 0,0 0,0-1,0 1,0 0,-1 0,1 1,0-1,-1 0,0 0,-1-1,-1 0,1 1,-1-1,1 1,-1 0,0 0,0 0,0 0,1 1,-1 0,0-1,0 1,0 1,0-1,-20 6</inkml:trace>
  <inkml:trace contextRef="#ctx0" brushRef="#br0" timeOffset="5034.918">1315 1208,'28'-31,"-22"23,0 1,0 0,1 0,0 1,4-3,-10 9,-1 0,0 0,1 0,-1 0,1 0,-1 1,1-1,-1 0,0 0,1 0,-1 1,1-1,-1 0,0 0,1 1,-1-1,0 0,1 1,-1-1,0 0,0 1,1-1,-1 0,0 1,0-1,1 1,-1-1,0 1,0-1,0 0,0 1,0-1,0 1,0-1,0 1,0-1,7 26,-5-18,-2-7,8 25,-2 1,3 23,-8-39,0-1,-1 1,-1-1,0 1,0-1,-1 1,0-1,-1 0,0 2,-6 12,1-4</inkml:trace>
  <inkml:trace contextRef="#ctx0" brushRef="#br0" timeOffset="5373.938">1168 1455,'-5'0,"0"-4,8-6,12-1,12-3,10 1,7-1,4-3,-2 2,-4-2,-1 4,-8 3</inkml:trace>
  <inkml:trace contextRef="#ctx0" brushRef="#br0" timeOffset="5902.578">1463 1505,'-4'4,"-2"6,-3 5,-1 8,2 5,1 2,-1-1,0 0,2-1,6-6,7-6,11-6,6-9,4-9,-4-2</inkml:trace>
  <inkml:trace contextRef="#ctx0" brushRef="#br0" timeOffset="5903.578">1635 1603,'5'0,"0"4,1 6,-2 5,-1 4,-1 4,-1 1,4 2,0-5</inkml:trace>
  <inkml:trace contextRef="#ctx0" brushRef="#br0" timeOffset="6437.854">1956 246,'5'1,"0"0,0 1,0-1,0 1,0 0,-1 0,1 0,0 0,-1 1,0 0,0 0,0 0,0 1,0-1,-1 1,1 0,-1 0,1 2,12 15,-2 0,0 1,-1 0,-13-21,29 59,-3 1,-3 2,-2 0,-3 1,0 16,10 32,7 5,-25-85,-2 0,-1 1,-2 0,-1 0,-1 20,-2 43,-7 28,5-107,-2 0,0 0,-1 0,0-1,-1 0,-1 0,-1 0,0 0,-2-1,1-1,-1 1,-3 1,6-8,0-1,0 1,-1-1,1-1,-2 1,1-1,-1 0,0-1,0 0,0 0,-1-1,0 0,0 0,0-1,0 0,0-1,-1 0,1 0,-1-1,1 0,-1-1,-2 0,-10-3</inkml:trace>
  <inkml:trace contextRef="#ctx0" brushRef="#br0" timeOffset="7274.53">2992 222,'-53'14,"-1"-2,0-3,0-2,-39-1,70-5,13-1,0 0,0 1,0 1,0-1,0 1,-6 3,13-4,0 0,1 1,-1-1,1 1,-1-1,1 1,0 0,0 0,0 0,0 0,0 1,0-1,0 0,1 1,-1-1,1 1,-1 0,1-1,0 1,0 0,1 0,-1 0,1 0,-1-1,1 1,-2 35,1 0,2 0,1 0,2-1,5 15,-1 9,3 8,3 0,2-1,17 38,-17-46,-2 2,-2 0,-4 0,1 48,-9-63,-2 1,-2-1,-2 0,-7 24,-10 87,23-155,-1 1,1-1,0 1,0-1,0 1,1 0,-1-1,1 1,0-1,0 0,0 1,0-1,0 0,1 1,0-1,0 0,0 0,0 0,0-1,0 1,1 0,0 0,1 0,1 0,0 0,0-1,0 0,0 0,0 0,1 0,-1-1,0 0,1 0,-1 0,1-1,2 1,15-2,1 0,0-2,0 0,-1-2,1-1,3-2,25-7,-31 10</inkml:trace>
  <inkml:trace contextRef="#ctx0" brushRef="#br0" timeOffset="9040.256">3239 419,'-8'1,"1"0,-1 0,1 1,0 0,0 0,0 1,0 0,0 0,0 1,1 0,0 0,-3 2,-9 8,1-1,1 2,-10 11,15-13,-1 1,2 0,0 1,-3 5,10-14,-1 0,1 0,1 0,-1 1,1-1,0 0,1 1,-1 0,1-1,1 1,-1 0,1 6,1-10,0 1,0-1,1 0,-1 0,1 0,0 0,-1 0,1 0,1-1,-1 1,0 0,1-1,-1 0,1 1,-1-1,1 0,0-1,0 1,0 0,0-1,1 0,-1 1,0-1,0-1,1 1,-1 0,1-1,2 1,10 1,-1-1,1 0,-1-1,1-1,11-1,8-5,0-1,-1-2,0-1,0-2,-1-2,-1 0,0-2,-1-2,-1-1,-1-1,-1-1,-1-2,21-22,-43 41,-1 0,1 0,-1-1,0 1,0-1,-1 0,0 0,0 0,2-6,-5 10,1 0,-1 0,0 0,0 0,0 0,0 1,0-1,-1 0,1 0,-1 0,1 0,-1 1,1-1,-1 0,0 0,0 1,0-1,0 1,0-1,0 1,0-1,-1 1,1-1,-1 1,1 0,-1 0,1 0,-1 0,1 0,-1 0,0 0,0 1,1-1,-1 1,0-1,-1 0,-15-4,1 0,-1 1,1 0,-1 2,0 0,-1 1,1 1,0 1,-16 2,20-2,1 2,0 0,0 0,0 1,0 0,1 1,0 1,0 0,0 1,0 0,1 0,1 2,-7 5,0 5</inkml:trace>
  <inkml:trace contextRef="#ctx0" brushRef="#br0" timeOffset="9542.768">4175 493,'9'-4,"6"-2,6 1,2 1,7 1,2 1,0 1,-6 0</inkml:trace>
  <inkml:trace contextRef="#ctx0" brushRef="#br0" timeOffset="10034.733">4570 518,'57'-55,"1"3,3 3,2 2,9-1,-76 61,-13 21,4-7,8-17,1 1,0 1,1-1,0 0,1 1,1 0,-1-1,2 1,0 0,0-1,1 1,0 0,1-1,1 1,0-1,0 1,4 6,2 9</inkml:trace>
  <inkml:trace contextRef="#ctx0" brushRef="#br0" timeOffset="11107.05">3337 1357,'-5'0,"0"1,-1 1,1-1,0 1,0 0,0 0,0 0,0 1,1 0,-1-1,1 2,0-1,0 1,0-1,0 1,0 0,1 0,0 1,0-1,0 1,-2 3,0 1,0 0,0 1,1-1,0 1,1 0,0 0,0 0,1 0,1 0,0 1,0 0,1-6,0 0,1-1,0 1,0 0,0 0,0 0,1-1,0 1,0-1,0 0,0 1,1-1,0 0,0 0,0 0,3 2,0 0,0-1,1 0,0 0,0-1,0 1,1-1,-1-1,1 0,6 2,0 0,2-2,-1 1,0-2,1 0,-1-1,1-1,-1 0,1-1,-1 0,10-3,-4-2,0 0,0-2,-1 0,-1-1,1-1,-1 0,-1-2,0 0,12-12,-19 15,0-1,-1 0,-1-1,0 1,0-2,-1 1,0-1,-1-1,0 1,-1-1,-1-1,0 1,-1-1,0 1,0-6,-3 15,-1 0,1 1,-1-1,0 0,0 0,0 0,-1 0,1 0,-1 0,0 1,0-1,0 0,-1 1,1-1,-1 1,0-1,0 1,0 0,0-1,-2 0,-1 0,1 0,0 1,-1-1,0 1,0 1,0-1,0 1,0-1,0 1,-1 1,1-1,-1 1,-1 0,-8-1,-1 0,0 1,0 1,1 1,-1 0,0 1,0 1,1 0,-14 5,14-3,0 0,0 2,1 0,-1 0,1 1,1 1,0 0,0 1,1 1,0-1,1 2,0 0,0 0,2 1,-1 2,-2 7</inkml:trace>
  <inkml:trace contextRef="#ctx0" brushRef="#br0" timeOffset="11667.842">4521 1430,'-2'1,"0"0,-1-1,1 1,0 0,0 1,0-1,0 0,0 1,1-1,-1 1,0-1,1 1,-1 0,1 0,-1-1,1 1,0 0,-1 1,-20 38,21-39,0 0,0 0,0 1,0-1,1 0,-1 1,1-1,0 1,0-1,-1 1,2-1,-1 0,0 1,0-1,1 1,-1-1,1 1,0-1,0 0,0 0,0 1,1 1,1-1,0 1,0 0,1-1,-1 0,1 0,0 0,-1 0,1-1,1 1,-1-1,4 1,5 3,2-1,-1-1,1 0,-1-1,1-1,0 0,7-1,0-1,1-2,-1 0,0-2,0 0,0-2,0 0,-1-1,0-2,-1 0,1-1,-2-1,0 0,0-2,-1 0,15-15,-31 26,0 0,0 0,0 0,0 0,0 0,0 0,-1-1,1 1,-1 0,0-1,1 0,-1 1,0-1,-1 0,1 1,0-1,-1 0,0 0,1 1,-1-1,0 0,-1 0,1 0,0 0,-1 1,0-3,-1 1,-1 1,1-1,-1 0,0 1,0 0,0-1,-1 1,1 1,-1-1,1 0,-1 1,0 0,0 0,0 0,0 0,-2 0,-15-6,0 1,0 1,-1 1,0 1,0 1,-9 1,-42-1,-21 4,82-1,-21 1</inkml:trace>
  <inkml:trace contextRef="#ctx0" brushRef="#br0" timeOffset="12420.83">5359 0,'3'0,"-1"0,1 1,0-1,-1 0,1 1,-1 0,1-1,-1 1,1 0,-1 0,1 1,-1-1,0 0,0 1,0-1,1 1,-2 0,1 0,2 1,-1 2,0-1,0 1,-1-1,0 1,1 0,-2 0,1 0,0 0,-1 0,0 0,2 16,-1 0,-1 0,0-1,-3 18,-12 109,7-94,2 1,2-1,3 1,5 39,16 150,-19-216,4 17,1 0,3-1,1 0,8 15,15 62,-23-79,12 55,-22-89,0 0,0 0,-1 0,0 0,-1 0,1 0,-1 0,0 0,-1 0,0 0,-2 6,0-8,1 1,-1-1,0 0,0-1,-1 1,1-1,-1 1,0-1,0-1,0 1,-1-1,1 0,-6 2,-81 30,81-31,-43 11,-2-2,0-3,-34 2,64-9</inkml:trace>
  <inkml:trace contextRef="#ctx0" brushRef="#br0" timeOffset="14055.185">5754 740,'-4'0,"-6"0,12 0,9-5,7 0,5 0,3 0,1-2,4 0,5 0,1 2,-1 2,0 2,0 0,-3 1,1 0,-4 0</inkml:trace>
  <inkml:trace contextRef="#ctx0" brushRef="#br0" timeOffset="14843.367">5828 937,'-4'4,"-6"2,-5 0,12-2,16 3,13 1,11-2,8-2,4-1,2-1,-3-1,-1-5,-5-2,-1 1,-3-4,-8 0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7T07:00:06.800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869 26,'-12'-5,"0"0,0 1,-1 1,0 0,1 1,-1 1,0-1,0 2,0 0,0 1,-6 1,-31 4,2 3,-20 7,23-5,35-9,-11 4,-1-1,1-1,-1-1,0-1,0 0,-1-2,1-1,-3-1,22 1,-24-3,0 0,-1 2,1 1,-1 1,-14 3,35-3,1 2,0-1,0 1,0-1,0 2,0-1,1 1,-1-1,1 2,-1-1,1 1,-2 1,4-2,0 0,0 1,1-1,-1 1,1 0,-1 0,1 0,1 0,-1 0,0 0,1 0,0 0,0 1,0-1,1 1,-1-1,1 0,0 1,0 0,2 4,-1 0,1 1,1-1,-1 0,2 0,-1 0,1-1,1 1,-1-1,1 0,1 0,1 1,28 52,-8 11,-4 2,-3 1,-2 0,-5 2,-2 6,-3 11,-5 1,-4 0,-12 83,-1 112,14-285,0-1,0 0,1 1,0-1,0 0,0 0,0 1,0-1,1 0,0 0,0 0,0-1,0 1,1 0,-1-1,1 0,0 1,0-1,0 0,1 0,3 2,1 0,-1-1,1 0,0 0,0-1,0 0,1 0,-1-1,7 1,15 2,0-1,1-1,-1-2,1-1,0-1,-1-2,9-3,-11 0</inkml:trace>
  <inkml:trace contextRef="#ctx0" brushRef="#br0" timeOffset="1037.08">721 346,'-5'1,"0"0,1 0,-1 0,0 0,0 1,1 0,-1 0,1 0,-1 1,1-1,0 1,0 0,0 0,0 1,1-1,-1 1,1 0,0 0,0 0,0 0,1 0,-1 0,1 1,0 0,0-1,0 4,-1-1,1-1,0 1,0 0,1-1,-1 1,2 0,-1 0,1 0,0 0,0 0,1 0,0 0,0-1,0 1,1 0,0-1,1 1,-1-1,2 2,2 0,1-1,0 0,0 0,0 0,1-1,0 0,0 0,1-1,-1-1,1 1,0-1,1 0,-1-1,10 2,3 0,0 0,0-1,1-2,0 0,-1-1,3-2,4-2,0-2,0-1,-1-1,0-2,0-1,-1-1,-1-1,0-1,0-1,-1-2,-1 0,12-13,-27 22,0-1,-1 0,0 0,-1-1,0 0,0 0,-1-1,0 1,3-9,-7 15,-1 0,0 0,0 0,-1 0,1 0,-1 0,1 0,-1-1,0 1,0 0,0 0,-1 0,1-1,-1 1,0 0,0 0,0 0,0 0,0 0,-1 0,1 1,-1-1,0 0,0 1,0-1,0 1,0-1,0 1,-1 0,1 0,-1 0,0 1,1-1,-1 0,-3 0,-9-5,0 0,-1 1,0 1,0 0,0 1,-1 1,1 0,-1 2,0 0,1 0,-1 2,0 0,0 1,1 0,-1 2,1 0,0 1,0 0,0 1,1 1,0 1,0 0,1 0,0 2,1 0,0 0,0 2,1-1,-8 11,3 1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7T07:00:13.028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274 28,'-5'1,"1"0,-1 1,1-1,0 1,-1 0,1 0,0 1,0-1,0 1,-1 2,-11 5,-8 4,0 1,1 1,0 1,2 0,-17 19,31-29,1 1,0 0,0 0,1 0,0 1,0-1,1 1,-2 7,4-10,1-1,0 1,0 0,0-1,0 1,1 0,0 0,1 0,-1-1,1 1,0 0,0 0,1-1,0 1,0 0,2 3,1 0,0 0,1 0,0 0,0-1,1 0,0-1,1 1,-1-1,1-1,1 0,-1 0,1 0,0-1,0 0,1-1,-1 0,1-1,1 1,6 1,0-1,1 0,-1-1,1-1,-1 0,1-1,0-2,0 1,-1-2,16-3,-6-3,0-1,-1-1,0-1,-1-1,0-1,-1-1,-1-2,0 0,8-9,30-28,-2-3,31-40,-87 93,0 0,0-1,0 1,-1-1,1 0,-1 1,0-1,0 0,0-1,-1 1,0 0,0 0,1-4,-2 6,0-1,0 1,-1 0,1-1,0 1,-1 0,0-1,0 1,1 0,-1 0,-1-1,1 1,0 0,0 0,-1 0,1 0,-1 1,0-1,1 0,-1 1,0-1,0 1,0 0,0-1,-2 0,-11-6,-1 1,0 1,0 0,0 1,-1 1,0 0,0 1,0 1,0 1,-16 1,-32 1,0 4,-14 5,51-7,3 1,-1 1,-19 6,6 2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7T07:00:17.663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17 370,'-5'0,"-4"5,6 0,13 0,13-1,11-1,8-1,5-1,3-4,1-3,-3 1,-2 0,-4-2,-6-1,-8 1</inkml:trace>
  <inkml:trace contextRef="#ctx0" brushRef="#br0" timeOffset="482.315">1052 0,'-8'5,"-3"4,-4 6,1 5,-2 6,3 4,2 0,4 1,3-3,2 0,6-2,2-5</inkml:trace>
  <inkml:trace contextRef="#ctx0" brushRef="#br0" timeOffset="1030.594">583 543,'-4'0,"11"-4,9-2,10 0,4-2,6-1,6 2,3 2,3 2,1 1,-3 1,-1-4,-5 0,-4 0,-8 1</inkml:trace>
  <inkml:trace contextRef="#ctx0" brushRef="#br0" timeOffset="1501.129">1175 444,'-4'4,"-1"6,-5 5,0 4,-2 4,0 5,3 3,-2 0,1-1,3-1,1-2,12-5,8-11,6-11,-1-6</inkml:trace>
  <inkml:trace contextRef="#ctx0" brushRef="#br0" timeOffset="1502.118">1250 642,'4'-5,"1"8,1 7,-2 6,-1 5,-1 2,-1 2,-1 1,0 0,0-4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7T07:00:26.674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17 1108,'-4'-4,"-6"-2,8-3,8-1,11 1,7 3,8 2,7 2,1 1,2 5,-2 2,-3-1,-9 0</inkml:trace>
  <inkml:trace contextRef="#ctx0" brushRef="#br0" timeOffset="531.007">831 861,'0'4,"0"6,4 5,2 9,-1 4,0 2,-2-1,-6 0,-1-1,-1-2,0 0,2-1,1-5</inkml:trace>
  <inkml:trace contextRef="#ctx0" brushRef="#br0" timeOffset="1025.549">412 1355,'-4'4,"7"2,11-1,12-1,10-5,6-3,10 0,4 0,1-3,-1-1,-6-2,-3-1,-5 3,-10 1</inkml:trace>
  <inkml:trace contextRef="#ctx0" brushRef="#br0" timeOffset="1499.485">955 1281,'-4'8,"-6"7,-1 6,1 2,-1 3,0 0,-1 5,0 0,-1 0,2 3,-2 0,-3-2,1-2,-1-2,3-1,-1-2,2-4</inkml:trace>
  <inkml:trace contextRef="#ctx0" brushRef="#br0" timeOffset="2038.821">1373 1306,'-7'1,"0"1,-1 0,1 0,0 1,0 0,0 0,1 1,-1 0,1 0,-4 3,-10 6,-9 3,-9 5,2 1,1 2,-12 11,36-26,1 0,0 1,1 1,0-1,1 1,0 1,1-1,0 1,1 1,0-1,1 1,-2 7,6-18,0 0,0 1,0-1,0 1,1-1,-1 1,1-1,-1 1,1-1,0 1,0 0,0-1,1 1,-1-1,1 1,-1 0,1-1,0 0,0 1,0-1,0 1,0-1,1 0,-1 0,1 0,-1 0,1 0,0 0,0 0,0 0,0-1,0 1,0-1,0 1,0-1,1 0,-1 0,0 0,1 0,-1 0,1-1,0 1,0-1,4 1,0 0,1-1,-1 0,1 0,-1 0,1-1,-1-1,0 1,1-1,-1 0,0-1,0 1,-1-1,7-4,-4 1,1-1,-1 1,-1-2,1 0,-1 0,-7 7,0 0,0 0,0 0,0 0,0-1,-1 1,1 0,0 0,-1-1,1 1,-1 0,1-1,-1 1,1-1,-1 1,0-1,0 1,0-1,0 1,-1 0,0 0,1 0,-1 0,0 0,0 0,1 0,-1 0,0 0,0 0,0 1,0-1,0 0,0 1,0-1,0 1,0-1,-1 1,1-1,0 1,0 0,0 0,0-1,-1 1,1 0,-1 0,-4 0,0-1,0 2,0-1,0 0,0 1,-5 1,-12 3</inkml:trace>
  <inkml:trace contextRef="#ctx0" brushRef="#br0" timeOffset="2560.427">1793 73,'2'36,"1"0,3 0,8 33,-5-32,-2 1,-2 0,0 20,-7 24,-10 59,4-48,3 11,5-92,-1 0,0 1,1 0,0 0,1-1,1 1,0 0,1-1,0 1,1-1,0 0,1 0,0-1,4 6,35 45,-21-32,-2 1,11 20,-28-43,0 1,0-1,0 1,-1 0,-1 0,1 0,-1 0,-1 0,0 0,0 1,-1-1,0 5,-2-7,1 0,-2-1,1 1,0-1,-1 0,0 0,-1 0,1 0,-1 0,-1-1,1 0,0 1,-1-2,0 1,-1 0,1-1,-1 0,1-1,-3 2,-20 11,-1 0,-1-2,-16 4,30-11,-21 6,0-2,-39 7,38-9,8-2</inkml:trace>
  <inkml:trace contextRef="#ctx0" brushRef="#br0" timeOffset="3243.787">1275 23,'21'-1,"0"-1,0-1,6-2,45-6,-17 11,-1 2,0 3,0 2,35 10,-5-2,-63-9,-9 0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7T07:00:34.879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626 536,'7'-7,"-7"7,0 0,0 1,0-1,0 0,0 0,0 0,0 0,0 0,0 0,1 0,-1 0,0 0,0 0,0 0,0 0,0 0,0 0,-6 14,-14 25,-1 0,-1-2,-3-1,-1 0,-1-2,-7 4,-51 50,-57 42,105-100,-2-2,-1-1,-18 7,22-13,20-12</inkml:trace>
  <inkml:trace contextRef="#ctx0" brushRef="#br0" timeOffset="508.301">305 265,'20'0,"-1"1,1 0,-1 2,0 0,0 1,0 1,11 5,-17-4,1 0,-2 1,1 0,-1 1,0 1,0 0,-1 0,-1 1,1 0,3 7,94 124,-60-74,31 30,-46-62,1-2,33 24,-46-41</inkml:trace>
  <inkml:trace contextRef="#ctx0" brushRef="#br0" timeOffset="1450.405">1687 43,'-1'-2,"0"1,1-1,-1 0,0 1,0-1,0 1,0-1,0 1,0 0,0-1,0 1,0 0,-1 0,1 0,-1 0,1 0,-1 0,1 0,-1 0,1 0,-1 1,0-1,0 1,-41-13,32 12,0 0,1 1,-1 0,0 1,0 0,1 1,-1 0,1 1,-1 0,1 0,0 1,0 0,1 1,-1 0,1 1,0 0,0 0,1 1,-1 1,-2 3,0 0,1 0,0 1,1 0,1 1,0 0,1 0,0 1,1 0,0 0,1 0,1 1,-1 4,3-9,-10 42,2 0,3 0,1 1,3 45,4-90,1 1,0-1,0 0,1 0,0 0,0 0,1 0,0 0,1-1,-1 0,2 0,-1 0,1-1,4 5,16 14,2 0,24 16,-43-34,19 14</inkml:trace>
  <inkml:trace contextRef="#ctx0" brushRef="#br0" timeOffset="2262.5">2130 215,'0'0,"0"0,1 0,-1-1,0 1,0 0,0 0,0 0,1-1,-1 1,0 0,0 0,0 0,1-1,-1 1,0 0,0 0,1 0,-1 0,0 0,1 0,-1 0,0-1,0 1,1 0,-1 0,0 0,1 0,-1 0,0 0,0 0,1 1,-1-1,0 0,0 0,1 0,-1 0,0 0,0 0,1 0,-1 1,0-1,0 0,1 0,-1 0,0 0,0 1,0-1,1 0,-1 0,4 20,-6 23,-3-12,-1-1,-1 1,-2-1,-7 13,9-26,-1 0,-1-1,-1 0,0 0,-1-1,-1 0,0-1,-3 1,-24 25,-2-3,-2-2,-2-1,0-3,-2-1,-35 15,57-33</inkml:trace>
  <inkml:trace contextRef="#ctx0" brushRef="#br0" timeOffset="2783.919">1933 68,'10'1,"1"0,0 1,0 1,-1-1,0 2,1-1,-1 1,0 1,-1 0,1 0,-1 1,0 0,-1 1,3 1,22 22,0 1,23 30,-31-34,-8-11,-1-1,2-1,0-1,1-1,0 0,6 2,35 21,-43-23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7T07:00:50.227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37,'56'-1,"0"-2,0-3,-1-3,9-4,-15 9,-48 4,-1 0,1 0,-1 0,1 0,-1 0,1 0,-1 0,0 0,1 0,-1 0,1 0,-1 0,1 0,-1 1,1-1,-1 0,0 0,1 1,-1-1,0 0,1 0,-1 1,0-1,1 0,-1 1,0-1,1 0,-1 1,0-1,0 1,0-1,0 2,-1-1,0 0,0 1,0-1,0 0,0 0,0 0,0 0,0 0,0 0,0 0,-1 0,1 0,0 0,-1-1,0 1,-13 8,-2 0,1-1,-1-1,-1-1,1 0,-1-1,0-1,0-1,-15 1,11-9,21 5,1 0,0-1,0 1,-1 0,1-1,0 1,0-1,0 1,-1 0,1-1,0 1,0-1,0 1,0-1,0 1,0-1,0 1,0-1,0 1,0 0,0-1,0 1,0-1,0 1,0-1,1 1,-1 0,0-1,0 1,0-1,1 1,-1 0,0-1,1 1,-1 0,0-1,1 1,-1 0,0-1,1 1,-1 0,12-11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7T07:00:53.365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2010 568,'-5'0,"8"0,7 0,6 0,9 0,4 0,2 0,3 0,5 0,0 0,1 0,-1 0,-4 0,-3 0,-7 0</inkml:trace>
  <inkml:trace contextRef="#ctx0" brushRef="#br0" timeOffset="374.886">2281 371,'-2'0,"-1"1,1 0,0-1,0 1,0 0,0 1,0-1,0 0,0 0,0 1,1-1,-1 1,1 0,-1-1,1 1,-1 0,1 0,0 0,0 0,0 0,0 0,0 0,0 1,1-1,-1 0,1 0,-1 1,1 0,-10 68,8-9,2-32,-1 1,-2 0,-1-1,-2 0,-3 8,2-14,0-3</inkml:trace>
  <inkml:trace contextRef="#ctx0" brushRef="#br0" timeOffset="907.299">2996 198,'-4'-4,"-2"3,1 5,1 7,1 9,1 6,-3 3,-1 5,0 0,2-1,-3-2,0 2,1 0,1-2,6-2,3-5</inkml:trace>
  <inkml:trace contextRef="#ctx0" brushRef="#br0" timeOffset="1222.459">2675 642,'-4'0,"11"0,13-4,11-2,9 1,6-3,4-1,1 2,1 1,0 3,-5 1,-11 1</inkml:trace>
  <inkml:trace contextRef="#ctx0" brushRef="#br0" timeOffset="1643.897">2873 716,'-4'5,"-10"8,-11 8,-5 4,-2 1,0 6,2 0,1 1,2-3,1-5,5-4,1 0,1-1,4 2,3-4</inkml:trace>
  <inkml:trace contextRef="#ctx0" brushRef="#br0" timeOffset="2011.768">3144 741,'-80'72,"45"-43,-28 33,54-52,1-1,0 1,1 0,0 1,1 0,0 0,1 1,0-1,0 3,4-12,0 0,0 1,1-1,-1 0,1 0,0 1,-1-1,1 0,0 1,0-1,1 1,-1-1,0 0,1 0,0 1,-1-1,1 0,0 0,0 1,0-1,0 0,0 0,1 0,0 0,1 1,0-1,0 0,0 0,0 0,1 0,-1 0,1-1,-1 0,1 1,0-1,-1-1,1 1,0 0,1-1,10 1,1-1,-1 0,1-1,-1-1,1 0,-1-1,4-2,-8 1,0 0,-1-1,1 0,-1 0,0-1,-1-1,7-5,-13 10,0-1,0 0,0 0,-1 0,1 0,-1 0,0-1,0 1,0-1,0 1,0-1,-2 2,1 0,-1 0,1 0,-1 0,0 1,0-1,0 0,0 0,0 0,0 0,-1 0,1 0,-1 1,1-1,-1 0,0 0,1 1,-1-1,0 0,0 1,0-1,-1 1,1-1,-1 0,-1-1,1 1,0 0,-1 0,0 0,1 0,-1 0,0 1,0 0,0-1,0 1,0 0,0 0,-1 1,1-1,0 0,0 1,-1 0,1 0,0 0,0 0,-1 1,1-1,-3 2,-9 1,0 2,1 0,0 0,-11 7,15-7,-15 6</inkml:trace>
  <inkml:trace contextRef="#ctx0" brushRef="#br0" timeOffset="3087.572">3514 1,'11'5,"0"0,-1 1,0 0,0 1,5 5,-3-4,10 7,0 1,-1 2,-1 0,-1 1,5 6,-15-13,-1 0,0 0,0 1,-1 0,-1 0,0 1,-1 0,0 0,-1 0,1 8,2 19,-1 0,-2 1,-2-1,-2 1,-2 0,-1-1,-2 0,-2 0,-11 34,9-45,-1 1,-2-2,-1 0,-1 0,-1-2,-2 0,0 0,-2-2,-1 0,-1-1,-1-1,-1-2,-5 4,-19 11</inkml:trace>
  <inkml:trace contextRef="#ctx0" brushRef="#br0" timeOffset="4715.029">4032 469,'0'5,"-4"0,-6 1,12-2,13-1,13-1,14-1,9 0,3-1,2 0,-1-1,-5 1,-12 0</inkml:trace>
  <inkml:trace contextRef="#ctx0" brushRef="#br0" timeOffset="5223.501">3933 716,'-8'5,"-7"0,11 5,19-1,16 0,19-7,13-8,10-7,8-5,3 0,-13 3</inkml:trace>
  <inkml:trace contextRef="#ctx0" brushRef="#br0" timeOffset="5673.253">4870 618,'2'5,"0"0,0 1,0-1,1 0,0 0,0 0,0 0,1-1,0 1,0-1,0 0,0 0,1 0,0 1,4 4,0-1,1 0,0 0,0-1,1 0,0-1,0 0,1-1,-1 0,1-1,0 0,0-1,3 0,3 0,-1-2,0 0,1-1,-1 0,1-1,-1-1,0-1,0-1,3-1,9-4,0-2,0 0,-1-2,0-2,-1 0,-1-2,0 0,-1-2,-1-1,12-15,-26 26,0-1,-1-1,0 0,-1 0,0 0,-1-1,-1-1,1 1,-2-2,-3 11,-1-1,0 0,0 0,-1 0,1 0,-1 0,0 0,0 0,0 0,-1 0,1 0,-1 1,0-1,0 0,0 0,-1 0,1 1,-1-1,0 1,0-1,0 1,0 0,-1-1,1 1,-1 1,0-1,0 0,0 1,0-1,-1 1,1 0,-3-1,-13-8,0 2,0 0,-1 1,0 1,-1 1,0 1,-16-2,-35-3,-44 0,90 9,-1 2,1 0,0 2,-1 1,2 1,-1 1,0 1,1 2,1 0,-1 2,-7 4,-20 13</inkml:trace>
  <inkml:trace contextRef="#ctx0" brushRef="#br0" timeOffset="7417.4">900 1703,'0'-1,"0"1,0 0,1 0,-1-1,0 1,0 0,1 0,-1 0,0 0,0-1,1 1,-1 0,0 0,1 0,-1 0,0 0,1 0,-1 0,0 0,1 0,-1 0,0 0,1 0,-1 0,0 0,1 0,-1 0,0 0,0 1,1-1,-1 0,0 0,1 0,-1 0,0 1,0-1,1 0,-1 0,0 1,0-1,0 0,1 0,-1 1,0-1,0 0,0 0,0 1,0-1,1 0,-1 1,0-1,0 0,0 1,0-1,0 0,0 1,0-1,0 0,0 1,-1-1,4 24,-5-8,-1 0,0 0,-1-1,-1 1,-1-1,0 0,0-1,-2 1,0-1,-1 1,-21 30,-1-2,-17 15,10-13,-2-3,-1-1,-3-2,-1-2,-42 26,49-39,-1-2,-1-1,-1-3,-1-1,0-2,-1-2,-39 7,36-11,8 0</inkml:trace>
  <inkml:trace contextRef="#ctx0" brushRef="#br0" timeOffset="7859.687">579 1604,'204'117,"-114"-63,85 38,-172-90,31 13,0 1,-1 1,-2 2,8 7,-32-21,0 0,0 1,0 0,-1 0,0 0,0 1,-1 0,0 0,0 0,0 1,-1-1,0 1,-1 0,0 1,0-1,-1 0,0 1,0-1,-1 1,1 7,-4 7</inkml:trace>
  <inkml:trace contextRef="#ctx0" brushRef="#br0" timeOffset="8231.318">1393 2097,'0'4,"4"6,2 9,-1 6,-1 3,0 1,-3 3,0 1,0-1,-1-1,0-3,-1-5</inkml:trace>
  <inkml:trace contextRef="#ctx0" brushRef="#br0" timeOffset="8725.408">1566 1703,'-8'0,"9"0,13 0,13 0,10 4,11 1,6 0,7 0,-4-2,-2-2,-7-4,-11-2</inkml:trace>
  <inkml:trace contextRef="#ctx0" brushRef="#br0" timeOffset="8726.408">1418 1998,'0'4,"12"6,13 1,15-6,9-3,8-6,8-7,-8-2</inkml:trace>
  <inkml:trace contextRef="#ctx0" brushRef="#br0" timeOffset="9235.89">2158 1900,'30'14,"0"-2,1-1,0-2,1-1,0-1,0-2,0-1,1-1,-1-2,1-1,0-2,-1-1,1-2,-1-1,-1-1,1-2,12-6,-31 9,-1 0,-1-1,1-1,-1 0,0 0,-1-1,0 0,-1-1,0 0,0-1,-1 0,6-9,-12 16,1 0,-1 0,0 0,0 0,0 0,-1-1,1 1,-1-1,0 1,0-1,-1 1,1-1,-1 0,0 1,0-1,-1 0,0 1,1-1,-1 1,-1-1,1 1,-1-1,1 1,-1 0,-1 0,1 0,-1 0,1 0,-1 0,0 1,0 0,-1-1,1 1,-1 0,1 0,-1 1,0-1,-3 0,-7-5,0 1,-1 0,0 2,-1-1,1 2,-1 0,0 1,0 1,0 0,-6 1,-15 0,-1 2,0 1,-31 7,32-2,0 1,0 2,1 2,-19 9</inkml:trace>
  <inkml:trace contextRef="#ctx0" brushRef="#br0" timeOffset="9571.376">3538 1851,'-1'9,"-1"-1,1 1,1 0,0 0,0 0,1 3,1 13,-2 0,0-1,-2 1,-3 13,3-28,-1 1,0-1,0 0,-1-1,-1 1,0-1,0 0,-1 0,0 0,0-1,-1 0,0 1,-9 6,1-1,-2-1,0 0,0-1,-16 9,6-6</inkml:trace>
  <inkml:trace contextRef="#ctx0" brushRef="#br0" timeOffset="9959.558">3489 1456,'4'0,"2"4,-1 6,0 1</inkml:trace>
  <inkml:trace contextRef="#ctx0" brushRef="#br0" timeOffset="10503.784">4229 1456,'-1'20,"-1"1,-1-1,0 1,-2-1,0 0,-2 0,0-1,-1 0,-1 0,0-1,-2 0,0 0,-1-1,-10 11,-7 9,-23 33,-36 34,68-82,-2-2,-1 0,0-1,-1-1,-1-1,-13 6,-56 21,55-29</inkml:trace>
  <inkml:trace contextRef="#ctx0" brushRef="#br0" timeOffset="11048.278">4056 1406,'5'4,"8"6,8 5,4 5,2 2,0 7,-4 2,-2 4,-4 1,-6-2,-3 1,-5 0,-2-2,-1-3,0-2,3-2,1-5</inkml:trace>
  <inkml:trace contextRef="#ctx0" brushRef="#br0" timeOffset="11481.041">4549 1703,'9'0,"0"0,0 1,0 1,0 0,0 0,-1 0,1 1,-1 1,0-1,0 1,7 5,-12-7,0 0,-1-1,1 1,-1 1,1-1,-1 0,0 1,0-1,0 1,0-1,-1 1,1 0,-1 0,1 0,-1 0,0 0,0 0,0 0,-1 0,1 0,-1 1,0-1,0 0,0 0,0 1,0-1,-1 0,1 0,-1 0,0 0,0 1,0-1,0-1,-1 2,-9 15,-1 0,-1-2,-1 0,0 0,-1-1,0-1,-1 0,-1-2,-18 13,6-4,1 1,-16 19,43-42,1 1,-1-1,1 0,-1 1,1-1,0 1,-1-1,1 1,-1-1,1 1,0-1,-1 1,1-1,0 1,0 0,-1-1,1 1,0-1,0 1,0 0,0-1,0 1,0 0,0-1,0 1,0-1,0 1,0 0,0-1,1 1,-1-1,0 1,0 0,1-1,20 9,31-10,-1-9,0-2,11-6,-33 9,11-3</inkml:trace>
  <inkml:trace contextRef="#ctx0" brushRef="#br0" timeOffset="11923.95">4846 1579,'-4'0,"2"0,11 0,11 0,12 0,12 0,11-4,5-1,5-1,-1-2,-2-1,-8-2,-12 0</inkml:trace>
  <inkml:trace contextRef="#ctx0" brushRef="#br0" timeOffset="12272.907">4870 1752,'0'4,"8"2,12-1,10-1,13-5,8-7,7-2,2-3,-4 0,-4-2,-10 2</inkml:trace>
  <inkml:trace contextRef="#ctx0" brushRef="#br0" timeOffset="14318.962">5660 1579,'-5'0,"-5"-4,8 3,8 1,7 1,5 0,9 1,4-2,4 1,1-5,3-1,-6-1</inkml:trace>
  <inkml:trace contextRef="#ctx0" brushRef="#br0" timeOffset="14655.786">6547 1061,'-9'0,"-2"9,-4 2,1 4,3 7,-1 5,1 1,3 1,-2 4,2-1,1 0,-2-2,1-2,2-1,1-6</inkml:trace>
  <inkml:trace contextRef="#ctx0" brushRef="#br0" timeOffset="15102.369">6054 1629,'0'4,"12"1,9-3,9-4,12 0,7 0,4-5,5 0,2 1,-2 1,-10 2</inkml:trace>
  <inkml:trace contextRef="#ctx0" brushRef="#br0" timeOffset="15636.635">6424 1727,'-4'4,"-10"6,-7 9,-8 6,-3 7,-5 2,0 4,-3 4,7-1,3 0,4-1,6-5,6-7</inkml:trace>
  <inkml:trace contextRef="#ctx0" brushRef="#br0" timeOffset="16071.97">6572 1900,'-6'2,"0"0,1 0,-1 0,1 1,-1 0,1 0,0 0,0 1,0-1,0 1,1 0,0 1,0-1,-1 2,-13 11,3-4,-42 41,54-51,0 0,0 0,1 1,0-1,-1 1,1-1,1 1,-1 0,0 0,1 0,0 0,0 0,0 0,0 0,1 5,1-6,0-1,0 1,0 0,0-1,1 1,-1-1,1 1,0-1,0 0,0 1,0-1,0 0,0 0,1-1,-1 1,1 0,-1-1,1 1,-1-1,1 0,0 0,0 0,-1 0,1-1,0 1,10 3,0-1,0 0,0-1,0 0,1-1,1-1,0 0,1-2,-1 1,0-2,-1 0,12-3,-21 4,0 0,1 1,-1-2,0 1,0-1,0 1,0-1,-1-1,1 1,-1-1,0 1,0-1,0 0,0-1,-1 1,0-1,0 1,0-1,1-2,-4 6,1 0,-1 0,0 0,1-1,-1 1,0 0,0 0,0 0,0 0,0 0,0-1,0 1,0 0,0 0,-1 0,1 0,0 0,-1-1,1 1,-1 0,1 0,-1 0,1 0,-1 0,0 0,0 0,-1 0,0-1,0 0,0 0,-1 1,1 0,-1-1,1 1,-1 0,0 0,1 0,-2 0,-4-1,-1 1,0-1,1 1,-1 1,0 0,1 0,-2 1,-60 18,40-9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7T07:01:15.151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1478 102,'-11'-11,"-1"1,0 1,0 0,-1 0,0 2,-1-1,0 2,0 0,0 0,-1 2,0-1,0 2,0 0,0 1,-7 0,-30 0,0 3,0 2,-48 9,-2 0,53-7,0 2,0 2,-30 11,56-13,1 0,1 2,-1 1,2 0,-1 2,2 0,-1 1,-15 14,13-7,-48 41,3 4,-29 37,-82 128,175-225,0 0,0 0,1 0,0 0,0 0,0 0,0 1,1-1,0 0,0 1,1-1,-1 4,6 71,-3-64,0 0,-2 1,0 0,-1 4,-5 24,2-29,1 0,1-1,1 1,0 0,1 1,1-1,0 0,1-1,1 1,0 0,5 11,14 33,-11-29,1 0,1-1,2-1,5 7,-12-26,0-1,0 0,1-1,0 0,0 0,1-1,4 2,37 31,-34-23,1-1,1-1,1 0,0-1,0-2,1 0,1-1,0-1,1-1,0-1,0-1,1-1,-1-1,1-1,0-1,1-1,-1-1,0-1,0-2,1 0,3-2,163-22,-130 20,-1-2,0-3,-1-2,19-9,-35 8,-21 7,0 0,-1-2,0 0,-1-1,0-1,1-2,8-9,-2-2,-1 0,-1-2,-1-1,-2 0,0-2,-2-1,-1 0,1-7,-4 10,26-42,-4-2,1-9,-29 56,-1 0,-1-1,-1 1,-1-1,-1-1,-2 1,0-1,-1-18,-1-65,0 48,-2 0,-7-48,4 92,0-1,-1 1,-1 1,-1-1,0 1,-1 0,0 1,-2 0,0 0,0 1,-1 0,-1 1,-1 0,0 1,-9-7,14 15,1-1,-1 1,0 1,0-1,0 2,0-1,-1 1,1 0,-1 0,0 1,-2 0,-23 0,0 1,-12 3,-5-1,-316 1,335 1,-1 1,2 1,-1 2,-16 7,8-2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0T06:40:35.760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10,'1'28,"0"1,2-1,5 21,-5-35,1-1,0 0,0 1,2-2,-1 1,2-1,-1 0,7 8,-11-17,0 0,1 0,0 0,0 0,-1 0,1 0,1-1,-1 1,0-1,1 0,-1 0,1 0,0-1,-1 1,1-1,0 0,0 0,0 0,0-1,0 1,0-1,0 0,0 0,0 0,0-1,0 0,0 1,0-1,0-1,0 1,0 0,-1-1,1 0,-1 0,1 0,-1 0,1-1,15-11,0 0,-2-1,1-1,-2 0,12-16,-24 28,4-6,1 0,1 1,0 0,0 0,4-1,-13 9,0 0,0 0,1 0,-1 0,0 0,1 0,-1 1,1-1,-1 0,1 1,-1 0,1-1,-1 1,1 0,-1 0,1-1,0 1,-1 0,1 1,-1-1,1 0,-1 0,1 1,-1-1,1 1,-1-1,1 1,-1 0,1-1,-1 1,0 0,1 0,-1 0,0 0,0 0,0 1,0-1,0 0,0 0,0 1,0-1,-1 0,1 1,0-1,-1 1,1-1,-1 1,1-1,1 8,0 1,0-1,-1 0,0 0,-1 7,0-7,0 0,1-1,0 1,0 0,1-1,1 1,1 6,-2-13,-1 0,0 0,0 0,1-1,-1 1,1 0,0-1,-1 1,1-1,0 1,0-1,0 0,0 0,0 0,0 0,0 0,1 0,-1 0,0-1,0 1,1-1,-1 0,0 0,1 0,-1 0,0 0,1 0,-1 0,0-1,0 1,2-2,1 1,0 0,-1 0,1-1,0 1,-1-1,1-1,-1 1,0-1,0 1,0-1,0 0,-1-1,3-1,38-53,-36 46,0 0,0 1,2 0,-1 0,-8 10,-1 0,1 1,0-1,-1 0,1 1,-1-1,1 1,0-1,-1 1,1-1,0 1,0-1,-1 1,1 0,0-1,0 1,0 0,-1 0,1-1,0 1,0 0,0 0,0 0,0 0,-1 0,1 0,0 0,0 1,0-1,0 0,-1 0,1 1,0-1,0 1,0-1,-1 0,1 1,0-1,-1 1,1 0,19 36,-3-6,-16-29,0-1,0 1,1-1,-1 1,1-1,-1 0,1 0,0 1,0-1,-1 0,1-1,0 1,0 0,0 0,0-1,0 1,0-1,0 0,0 0,0 1,0-1,0-1,0 1,2 0,0-2,-1 1,1-1,-1 1,1-1,-1 0,0 0,1-1,-1 1,-1-1,1 1,0-1,1-2,8-11,-1 1,0-2,-2 1,8-17,-15 27,1 1,0 0,0-1,0 2,1-1,-1 0,1 1,1-1,-1 1,5-3,-8 6,0 0,0 1,1-1,-1 0,0 1,0 0,1-1,-1 1,0 0,1-1,-1 1,0 0,1 0,-1 0,0 0,1 0,-1 1,0-1,2 1,-1 0,0 0,1 0,-1 1,0-1,0 0,-1 1,1 0,0 0,0-1,-1 1,1 0,-1 0,0 0,1 1,-1-1,16 45,-13-23</inkml:trace>
  <inkml:trace contextRef="#ctx0" brushRef="#br0" timeOffset="752.616">1332 10,'-1'41,"0"-26,0 0,1 0,1 0,0 0,1 0,0-1,2 1,-1 0,4 7,-5-20,-1 0,1 0,-1 0,1 0,0 0,0 0,0-1,0 1,0-1,0 1,0-1,0 0,1 1,-1-1,0 0,1-1,-1 1,1 0,-1-1,1 1,0-1,-1 0,1 0,-1 0,1 0,-1 0,1-1,-1 1,1-1,-1 0,1 0,-1 1,1-2,7-1,0-1,0 0,0 0,-1-1,0-1,0 1,6-6,15-17,-1 0,18-24,11-12,-57 63,0 0,0-1,0 1,0 0,0 0,0 0,0 0,0 0,1 1,-1-1,0 0,1 1,-1-1,0 0,1 1,-1 0,1-1,-1 1,1 0,-1 0,1 0,-1 0,1 0,-1 0,1 0,-1 0,1 1,-1-1,1 1,0 1,0-1,0 1,0 0,0-1,-1 1,1 0,0 0,-1 0,0 0,1 0,-1 1,0-1,0 0,0 2,4 10,-1 0,-1 0,0 1,-1-1,0 6,-1 5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7T07:01:16.979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11 1045,'-5'-14,"0"-5,5 19,0 0,0-1,0 1,0-1,0 1,0 0,0-1,0 1,1 0,-1-1,0 1,0-1,0 1,1 0,-1-1,0 1,1 0,-1 0,0-1,0 1,1 0,-1 0,0-1,1 1,-1 0,1 0,-1 0,0 0,1 0,-1-1,1 1,-1 0,0 0,1 0,-1 0,1 0,-1 0,0 0,1 0,-1 0,103 7,-80-4,-1-1,1-1,0-1,0-1,22-3,7-8,1-2,-2-2,-1-3,0-2,40-23,-8-2,-3-4,71-58,-146 104,5-2,-1 0,0-1,0 0,-1-1,0 0,1-3,-7 10,0 0,0 0,0-1,-1 1,1 0,-1-1,1 1,-1-1,1 1,-1-1,0 1,0-1,0 1,0-1,0 1,0-1,0 0,0 1,0-1,-1 1,0-1,0 0,0 0,0 1,-1-1,1 1,0-1,-1 1,1-1,-1 1,1 0,-1 0,0 0,1 0,-1 0,0 0,0 0,-2 0,-12-4,0 0,-1 1,0 0,0 1,0 2,0-1,-15 2,-14 2,1 2,-17 4,45-5,0 1,1 0,-1 1,1 1,0 1,1 0,-1 1,2 1,-1 0,1 1,0 1,1 0,-3 4,6-5,1 0,1 0,0 0,0 1,1 1,0-1,1 1,1 0,0 0,0 1,1 0,1 0,0 0,1 0,0 0,1 0,0 7,2-12,0 0,0 0,1 0,0 0,0-1,1 1,0-1,0 1,1-1,0 0,0 0,1-1,0 0,0 1,0-1,1-1,0 1,4 3,18 12,0-1,2-2,26 14,4 2,-49-27,-1-1,0 2,-1-1,1 2,-2-1,7 8,-13-14,-1 0,1 0,-1 0,1 0,-1 0,0 0,0 0,0 1,0-1,0 0,0 1,-1-1,1 1,-1-1,0 1,1-1,-1 1,-1-1,1 1,0-1,0 1,-1-1,1 1,-1-1,0 0,0 1,0-1,0 0,0 0,-1 0,1 1,-1-1,1 0,-1-1,0 1,-9 9,0-1,-1-1,-1 0,0-1,0 0,0-1,-1 0,0-1,-6 1,-12 4,-1-1,-1-2,-21 2,25-6</inkml:trace>
  <inkml:trace contextRef="#ctx0" brushRef="#br0" timeOffset="638.754">1416 503,'0'0,"0"1,0-1,-1 0,1 1,0-1,0 0,0 0,-1 1,1-1,0 0,0 0,-1 1,1-1,0 0,-1 0,1 0,0 1,-1-1,1 0,0 0,-1 0,1 0,0 0,-1 0,1 0,0 0,-1 0,1 0,0 0,-1 0,1 0,-1 0,1 0,0 0,-1 0,1 0,0 0,-1-1,1 1,0 0,0 0,-1 0,1-1,0 1,-1 0,1 0,0-1,0 1,0 0,-1 0,1-1,0 1,0 0,0-1,0 1,-1 0,1-1,0 1,0 0,0-1,0 1,0-1,0 1,0 0,0-1,0 1,0 0,0-1,0 1,-18 22,15-11,0 0,0-1,1 1,0 0,1 0,1 0,-1 0,2 0,-1 0,2 0,0 2,6 31,3 0,3 6,-2-10,-7-21,7 21,-2 1,-1 1,-3-1,2 35,-8-72,0 0,-1 0,1 0,-1-1,1 1,-1 0,0-1,0 1,-1 0,1-1,-1 0,0 1,0-1,0 0,0 0,-1 1,-19 18</inkml:trace>
  <inkml:trace contextRef="#ctx0" brushRef="#br0" timeOffset="1173.877">1934 552,'-1'11,"0"-1,-1 1,0-1,-1 1,0-1,-1 0,0-1,0 1,-1-1,0 1,-1-1,0-1,0 1,-1-1,0 0,-1-1,-1 2,-15 13,-2-1,0-2,-1 0,-29 14,0-8,45-21,1 0,0 0,-1 1,2 1,-1-1,1 2,-9 6,18-13,0 0,0 1,0-1,0 0,0 0,0 0,0 1,0-1,0 0,0 0,0 0,0 1,0-1,0 0,0 0,0 0,0 0,0 1,1-1,-1 0,0 0,0 0,0 0,0 1,0-1,0 0,1 0,-1 0,0 0,0 0,0 0,1 0,-1 0,0 0,0 1,0-1,0 0,1 0,-1 0,0 0,0 0,0 0,1 0,-1 0,0 0,0 0,0-1,1 1,-1 0,0 0,0 0,0 0,0 0,1 0,-1 0,15-1,134-27,-87 15,0 2,19 1,-59 8,51-1,-67 3,-1 1,1-1,0 1,-1 0,1 0,-1 1,1 0,-1 0,0 0,4 2,-8-3,0 0,0-1,0 1,0 0,0-1,0 1,-1 0,1 0,0 0,-1 0,1 0,0 0,-1 0,1 0,-1 0,0 0,1 0,-1 0,0 0,0 0,0 0,1 1,-1-1,0 0,0 0,-1 0,1 0,0 0,0 0,-1 1,1-1,0 0,-1 0,1 0,-1 0,1 0,-1 0,0 0,1-1,-1 1,0 0,0 0,1 0,-1-1,-1 2,-45 35,46-36,-52 32,-1-2,-2-3,-1-2,0-3,-2-2,-1-3,0-3,-1-2,0-2,-16-3,42-6</inkml:trace>
  <inkml:trace contextRef="#ctx0" brushRef="#br0" timeOffset="1693.381">1786 429,'-4'-4,"-10"-6,-7-1,-3 2,-3 1,-5 4,-1 5,2 7,4 3</inkml:trace>
  <inkml:trace contextRef="#ctx0" brushRef="#br0" timeOffset="2188.772">1219 429,'-10'58,"1"-16,5 3,2 0,3 0,1 0,2 0,3 7,18 76,9 13,-18-78,-10-34</inkml:trace>
  <inkml:trace contextRef="#ctx0" brushRef="#br0" timeOffset="2709.017">2403 306,'3'1,"0"0,0-1,0 1,0 0,0 0,0 1,-1-1,1 1,0-1,-1 1,0 0,1 0,-1 0,0 0,0 0,0 1,0-1,0 1,0 0,31 51,-22-24,0 0,-2 0,-1 1,-1 0,-2 0,-1 1,-1 21,-3-38,0 0,-2 0,1 0,-2 0,0 0,-1-1,0 1,-1-1,-1 0,0-1,-1 1,0-1,-3 3,-7 9,-2 0,0-2,-2 0,0-1,-25 19,17-17</inkml:trace>
  <inkml:trace contextRef="#ctx0" brushRef="#br0" timeOffset="2710.017">2699 552,'4'0,"6"0,9 0,6-4,7-1,10 0,7-4,4 0,4 2,2-2,3-5,0 2,-3-3,-3 2,-6 3,-8-1,-12 1</inkml:trace>
  <inkml:trace contextRef="#ctx0" brushRef="#br0" timeOffset="3218.899">2674 774,'0'5,"9"0,6 1,14-2,14-1,8-5,4-7,-7-6,13-4,9-4,1-1,-4 2,-8 2,-15 4</inkml:trace>
  <inkml:trace contextRef="#ctx0" brushRef="#br0" timeOffset="3791.369">4203 10,'0'-4,"4"-2,-2 10,-7 11,-6 8,-5 4,0 5,-2 3,2-2,1 3,1-1,0-2,2-3,3-1,3-7</inkml:trace>
  <inkml:trace contextRef="#ctx0" brushRef="#br0" timeOffset="3792.369">3734 578,'4'0,"6"0,5-5,9 0,4-1,6 2,5-3,1-1,1 2,3-3,2-4,1 1,-7 1</inkml:trace>
  <inkml:trace contextRef="#ctx0" brushRef="#br0" timeOffset="4273.971">3981 675,'0'-4,"0"7,-8 12,-8 6,-4 5,-4 2,3 5,-4 0,3 4,-4-1,3-2,1-3,4-2,5-6</inkml:trace>
  <inkml:trace contextRef="#ctx0" brushRef="#br0" timeOffset="4736.05">4548 552,'-12'1,"0"1,0 0,0 0,1 1,-1 1,1 0,0 0,0 1,0 0,1 1,-1 1,-7 6,-18 15,1 1,-22 25,49-47,-28 29,1 2,-24 34,47-55,0 1,0 0,2 1,0 1,2-1,0 1,1 1,1 0,5-18,0 0,0 0,1 0,0 0,0 0,0 0,0 0,0 0,0 0,1 0,-1 0,1 0,0 0,0 0,0 0,0-1,1 1,-1 0,1-1,-1 1,1-1,0 0,0 1,0-1,1 0,-1 0,0 0,1 0,-1-1,1 1,-1-1,1 0,0 1,0-1,0 0,0-1,-1 1,1 0,0-1,1 1,5 0,1 1,-1-2,0 1,1-1,-1 0,1-1,-1 0,0-1,0 0,0 0,0-1,6-2,27-14,72-38,-103 51,-1-1,0 0,0 0,-1-1,0 0,-1 0,1-1,5-9,-13 16,1 1,-1 0,0-1,-1 1,1-1,0 1,0-1,-1 0,1 1,-1-1,1 0,-1 1,0-1,0 0,1 1,-1-1,-1 0,1 0,0 1,0-1,0 0,-1 1,1-1,-1 0,0 1,1-1,-1 0,-1 0,-1-1,1 1,0 0,-1-1,1 1,-1 0,0 1,0-1,0 0,0 1,0 0,0-1,-3 1,-6-3,-1 1,1 1,-1 0,0 0,0 2,0-1,-2 2,-12 2,-1 2,2 1,-1 2,1 0,-21 10,-10 8,-53 33,73-37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7T07:01:33.076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1311 279,'1'-43,"0"25,-1 0,0 1,-1-1,-1 1,-1-5,2 17,-1 0,1 1,-1-1,0 0,0 1,0 0,-1-1,1 1,-1 0,0 0,-1 0,1 1,0-1,-1 1,0 0,0 0,0 0,0 0,-1 1,-1-2,-16-4,1 0,-1 1,0 1,-1 1,1 1,-1 1,0 1,-2 1,-56 0,-50 8,113-6,-8 2,0 1,0 1,0 1,0 1,1 2,0 0,1 2,0 1,-5 4,-43 28,3 3,-16 17,11-9,39-29,0 1,2 1,-25 29,48-46,1 0,0 1,1 0,0 0,1 1,0 0,1 1,1-1,0 1,0 0,2 0,0 1,0 4,0 11,2 1,1-1,2 1,1-1,1 0,5 17,14 41,18 43,-2-10,-33-99,2 0,0 0,2-1,0 0,1-1,9 12,-11-19,1-1,1-1,-1 1,2-2,-1 0,2 0,-1-1,1 0,1-1,5 2,14 5,1-2,0 0,1-3,1-1,6 0,184 23,-150-23,-60-7,120 14,27-4,-116-11,-1-3,1-1,-1-2,0-2,20-7,-4-1,-2-3,0-3,-1-2,-1-2,45-28,-64 30,-2-2,0-2,16-15,-40 30,-1-1,1 0,-2-1,0 0,-1-1,0-1,-1 1,-1-1,0-1,0-4,5-16,-1 0,-2-1,-1 0,-3 0,-1-1,-1 0,-3 0,-1-11,-1 28,-1 0,-2-1,0 1,-1 0,-1 1,-1 0,-1-1,-1 2,-1 0,-1 0,0 1,-2 0,0 1,-1 0,-1 0,-14-11,-1 1,-2 1,0 2,-2 1,-1 2,0 1,-2 2,0 1,-1 2,-33-8,10 6,-1 3,0 3,-1 2,0 4,-1 2,-41 3,66 2,1 2,0 2,0 1,0 2,1 1,0 2,0 2,2 1,-1 2,2 2,-30 19,35-17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7T07:01:37.269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327 213,'-9'10,"0"1,1 0,1 1,0 0,-1 2,-28 43,-32 21,48-58,0 1,2 1,1 1,0 1,2 0,1 1,-3 7,10-10,0-1,1 1,1 1,1-1,1 1,0 14,2 15,2 0,4 18,-3-56,1 0,1-1,0 0,1 0,0 0,1-1,0 1,1-1,0-1,1 1,1-1,-1-1,2 0,6 6,18 16,2-2,0-1,28 14,-48-32,1-1,0-2,0 1,1-2,0 0,0-1,0-1,1-1,0-1,13 1,-3-2,-1-2,1-2,-1 0,0-2,0-1,26-8,39-13,0-4,-2-4,-2-5,-1-3,50-34,-121 65,33-19,-1-2,8-10,-41 29,0-2,-1 0,0 0,-1-2,-1 0,-1 0,8-16,-1-4,-2 0,-1-2,-3 1,-1-2,-1 0,-3 0,-1-1,-2 0,-2 0,-1-27,-3 59,0 1,0-1,-1 0,0 1,0-1,-1 1,0 0,-1 0,0 0,0 1,-1-1,-2-2,-12-16,-1 1,-19-17,23 25,5 6,-2 0,1 1,-1 0,-1 1,0 1,0 0,-1 1,1 1,-2 0,1 1,-1 0,-10-1,-34-5,-1 3,-45 0,27 2,32 3,0 2,-1 3,1 1,0 2,1 3,-1 2,-40 13,12 3,2 2,0 4,2 3,-20 16,52-27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7T07:04:24.846"/>
    </inkml:context>
    <inkml:brush xml:id="br0">
      <inkml:brushProperty name="width" value="0.05" units="cm"/>
      <inkml:brushProperty name="height" value="0.05" units="cm"/>
      <inkml:brushProperty name="color" value="#FFC114"/>
      <inkml:brushProperty name="ignorePressure" value="1"/>
    </inkml:brush>
  </inkml:definitions>
  <inkml:trace contextRef="#ctx0" brushRef="#br0">1 757,'86'34,"-5"-4,-53-18,1-1,1-1,-1-2,1-1,0-2,31 2,23-3,0-5,-1-3,1-4,-2-4,1-3,71-23,-112 27,1 2,0 2,1 1,26 2,29-4,155-13,25-4,-19 0,-197 19,-1 2,1 4,0 2,-1 2,19 6,29 0,1-4,-1-6,33-6,88-19,-139 13,1 4,26 3,25 7,249-4,-286-10,-59 6,0 1,1 3,34-4,0-3,0-4,36-11,-37 7,223-53,-54 5,-204 50,-1-3,-1-1,0-2,8-7,-36 17,0-1,-1-1,-1 0,0-1,-1 0,-1-1,0-1,5-8,0-2,-2-2,0 0,-2 0,10-31,-15 33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7T07:04:35.758"/>
    </inkml:context>
    <inkml:brush xml:id="br0">
      <inkml:brushProperty name="width" value="0.05" units="cm"/>
      <inkml:brushProperty name="height" value="0.05" units="cm"/>
      <inkml:brushProperty name="color" value="#FFC114"/>
      <inkml:brushProperty name="ignorePressure" value="1"/>
    </inkml:brush>
  </inkml:definitions>
  <inkml:trace contextRef="#ctx0" brushRef="#br0">712 406,'-56'44,"-268"198,174-133,70-43,74-60,0 0,0 0,1 1,0 0,0 0,0 0,1 1,0 0,1-1,-2 7,4-12,1-1,0 1,0 0,0 0,0 0,0 0,1-1,-1 1,1 0,-1 0,1 0,-1-1,1 1,0 0,0-1,0 1,0-1,0 1,0-1,0 1,0-1,1 0,-1 0,1 1,-1-1,1 0,-1 0,1 0,-1-1,1 1,0 0,0-1,-1 1,3 0,5 2,0-1,-1 1,2-1,-1-1,0 0,3 0,25-2,-1-2,0-1,1-2,21-7,-51 11,20-3</inkml:trace>
  <inkml:trace contextRef="#ctx0" brushRef="#br0" timeOffset="454.82">687 603,'-5'-4,"-4"7,-6 7,-1 6,0 0,1 6,3 4,1-4,1 0,2 0,3 0,3 1,0 1,2 0,0-4</inkml:trace>
  <inkml:trace contextRef="#ctx0" brushRef="#br0" timeOffset="1008.789">490 825,'-4'0,"11"-4,8-6,15-1,10 2,7-3,8 1,3-1,0 1,-1-2,-7 1,-7 3,-11 3</inkml:trace>
  <inkml:trace contextRef="#ctx0" brushRef="#br0" timeOffset="1356.716">860 628,'0'4,"4"5,6 11,0 5,4 7,-1 2,-3 4,-3-1,-2-2,-3-2,-1-8</inkml:trace>
  <inkml:trace contextRef="#ctx0" brushRef="#br0" timeOffset="1357.716">1131 455,'18'37,"-1"0,8 33,-21-56,0-1,-2 0,1 1,-2-1,1 1,-2 0,0 0,-1-1,0 1,-2 5,2-14,-1 1,-1-1,1 1,-1-1,0 0,0 0,0 0,0 0,-1-1,0 1,0-1,-1 0,1 0,-1 0,0-1,0 0,0 0,0 0,0 0,-1-1,1 0,-1 0,0 0,-23 6,0 0,-1-2,0-1,-5-2,-12 4,13-2,5-1</inkml:trace>
  <inkml:trace contextRef="#ctx0" brushRef="#br0" timeOffset="1791.922">342 36,'-7'10,"0"0,-1 0,0 0,0-1,-1-1,-9 7,-17 20,14-10,1 1,2 1,1 1,1 0,1 1,2 0,1 2,1-1,2 1,-1 10,-11 63,4 2,2 52,-7 41,21-192,-1 1,2-1,-1 0,1 1,0-1,1 0,-1 0,1 1,1-1,0 1,-1-4,1-1,0 0,0 0,0-1,0 1,0 0,1-1,-1 1,1-1,0 0,0 1,-1-1,1-1,0 1,1 0,-1-1,0 0,0 1,1-1,-1-1,1 1,0 0,11 2,0-1,0 0,0-1,0-1,8-1,26-3</inkml:trace>
  <inkml:trace contextRef="#ctx0" brushRef="#br0" timeOffset="2338.665">1353 159,'-1'0,"1"1,-1 0,1 0,0 0,-1-1,1 1,0 0,-1 0,1 0,0 0,0 0,0 0,0-1,0 1,0 0,0 0,0 0,0 0,0 0,1 0,-1 0,0-1,1 1,-1 0,0 0,1 0,6 37,3 21,-2 0,-4 1,-1-1,-4 1,-2 6,0 58,3-36,0-63</inkml:trace>
  <inkml:trace contextRef="#ctx0" brushRef="#br0" timeOffset="2828.639">1525 109,'0'-4,"0"11,0 9,0 10,0 4,0 2,0 0,0-2,0-2,0 3,0 1,0-2,0-1,0-6</inkml:trace>
  <inkml:trace contextRef="#ctx0" brushRef="#br0" timeOffset="3374.384">1278 85,'5'0,"9"-4,6-2,5-3,6-1,6 1,6 3,3 2,2 2,2-3,-4-1,-1 1,0 1,-3 2,-5-4,-9 0</inkml:trace>
  <inkml:trace contextRef="#ctx0" brushRef="#br0" timeOffset="4223.993">1575 578,'-5'0,"-4"0,10 0,15-4,8-1,8-1,4-2,3-1,0-2,-3 0,1 2,-6 3</inkml:trace>
  <inkml:trace contextRef="#ctx0" brushRef="#br0" timeOffset="4578.506">1599 726,'-8'0,"9"0,14 0,12 0,6 0,1-4,-1-2,-1 1,-7 1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7T07:04:46.407"/>
    </inkml:context>
    <inkml:brush xml:id="br0">
      <inkml:brushProperty name="width" value="0.05" units="cm"/>
      <inkml:brushProperty name="height" value="0.05" units="cm"/>
      <inkml:brushProperty name="color" value="#FFC114"/>
      <inkml:brushProperty name="ignorePressure" value="1"/>
    </inkml:brush>
  </inkml:definitions>
  <inkml:trace contextRef="#ctx0" brushRef="#br0">153 0,'-10'14,"-1"-1,2 1,0 1,1 0,-4 10,-1-1,3 1,1 0,1 1,1 0,1 0,1 0,1 1,2-1,1 14,-14 89,10-101,1 0,1 0,2 0,1 0,1 14,0-34,0 1,0-1,0 1,1-1,1 1,-1-1,1 0,1 0,0 0,0-1,0 1,1-1,0 0,0 0,1-1,0 0,0 0,0 0,7 4,58 29,-34-21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7T07:05:24.278"/>
    </inkml:context>
    <inkml:brush xml:id="br0">
      <inkml:brushProperty name="width" value="0.05" units="cm"/>
      <inkml:brushProperty name="height" value="0.05" units="cm"/>
      <inkml:brushProperty name="color" value="#FFC114"/>
      <inkml:brushProperty name="ignorePressure" value="1"/>
    </inkml:brush>
  </inkml:definitions>
  <inkml:trace contextRef="#ctx0" brushRef="#br0">420 895,'0'4,"4"-3,2-5,-1-3</inkml:trace>
  <inkml:trace contextRef="#ctx0" brushRef="#br0" timeOffset="346.549">247 895,'-4'0,"7"0,7 0,6 0,9 0,4 0,6 0,1 0,-2 0,-2 0,2 0,-5 0</inkml:trace>
  <inkml:trace contextRef="#ctx0" brushRef="#br0" timeOffset="900.304">988 746,'0'-4,"4"-2,1 9,0 8,0 7,-2 4,-2 2,0 2,0 0,-1 1,4-1,1-5</inkml:trace>
  <inkml:trace contextRef="#ctx0" brushRef="#br0" timeOffset="1400.703">0 796,'0'4,"0"6,0 5,0 4,0 16,0 10,0 6,5 3,0 0,5-4,0-7,2-7,0-5,6-3,8-3,4-5,6-6,-4-6</inkml:trace>
  <inkml:trace contextRef="#ctx0" brushRef="#br0" timeOffset="2055.428">1382 475,'10'10,"-1"-1,0 2,0-1,-1 1,0 1,-1-1,-1 1,0 1,0-1,-1 1,-1 0,0 0,0 0,-2 1,0-1,0 1,-1 0,-1-1,0 8,0-7,-1 0,0 0,-1-1,0 1,-4 11,3-18,0 0,0 0,0 0,-1 0,0-1,0 0,-1 0,0 0,0 0,0-1,-4 3,-44 38,28-26</inkml:trace>
  <inkml:trace contextRef="#ctx0" brushRef="#br0" timeOffset="2525.539">1579 327,'0'-4,"0"11,0 8,0 7,0 3,0 1,0 1,0 0,0 0,0-1,0-5</inkml:trace>
  <inkml:trace contextRef="#ctx0" brushRef="#br0" timeOffset="3043.999">1702 80,'0'-4,"0"-6,0 8,5 8,0 11,0 7,-1 0</inkml:trace>
  <inkml:trace contextRef="#ctx0" brushRef="#br0" timeOffset="3044.999">1825 376,'5'5,"0"4,1 6,-2 5,-1-2</inkml:trace>
  <inkml:trace contextRef="#ctx0" brushRef="#br0" timeOffset="3529.85">1727 376,'0'0,"0"0,1-1,-1 1,0 0,1-1,-1 1,1 0,-1-1,0 1,1 0,-1 0,1 0,-1-1,1 1,-1 0,1 0,-1 0,1 0,-1 0,1 0,-1 0,1 0,-1 0,1 0,-1 0,1 0,-1 0,1 1,-1-1,0 0,1 0,-1 0,1 1,-1-1,1 0,-1 1,0-1,1 0,-1 1,0-1,1 0,29 17,-21-12,-2-2,0 0,-1-1,1 1,0-1,0-1,1 1,-1-1,0-1,0 1,0-1,1 0,-1-1,1 0,-3 0,0 0,0-1,0 0,0 0,0 0,-1 0,1-1,-1 0,0 0,1 0,-1 0,0-1,-1 1,1-1,-1 0,0 0,0-1,1-1,-3 5,0-1,0 0,0 1,1-1,-1 1,0-1,1 1,-1-1,1 1,-1 0,1 0,0 0,0 0,-2 1,1-1,-1 1,1 0,-1 0,1 0,0 0,-1 0,1 0,-1 0,1 0,-1 0,1 0,-1 1,1-1,-1 0,1 0,-1 0,1 1,-1-1,1 0,-1 1,1-1,-1 0,1 1,-1-1,0 0,1 1,-1 0,3 3,-1 1,1-1,-1 1,0 0,-1 0,1 0,-1 0,0 0,0 1,26 157,-24-144</inkml:trace>
  <inkml:trace contextRef="#ctx0" brushRef="#br0" timeOffset="3976.696">2097 56,'0'-9,"0"-6,-9-5,-6 9,-5 10,0 6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7T07:02:26.025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885 116,'10'-2,"-13"-3,-19-2,12 6,0 1,0 0,0 1,0 0,0 1,0 0,1 0,-1 1,1 0,-5 3,-14 7,1 1,-19 15,-42 21,-95 36,-168 109,348-194,0 1,1 0,-1 0,0 1,1-1,-1 0,1 1,0 0,-1 0,1-1,1 1,-1 0,-1 4,3-6,0 0,-1 0,1 1,0-1,1 0,-1 0,0 1,0-1,0 0,1 0,-1 0,1 0,-1 1,1-1,-1 0,1 0,0 0,-1 0,1 0,0 0,0 0,0-1,0 1,0 0,0 0,0-1,0 1,0 0,0-1,0 1,0-1,0 1,1-1,-1 0,0 0,0 1,0-1,1 0,0 0,32 6,1-1,0-2,1-1,-1-2,0-1,3-3,46 1,-22 1,2 0,55 6,-101-2,0 0,-1 1,1 1,-1 1,0 0,-1 1,1 1,14 8,-27-12,1-1,-1 1,0-1,0 1,0 1,-1-1,1 0,-1 1,0 0,0 0,0 0,0 0,-1 0,1 0,-1 1,0-1,-1 1,1 0,-1-1,0 1,0 0,0 0,-1 0,1 0,-1 0,-1 1,0 0,0 1,-1-1,0 0,0 0,0 0,-1 0,0-1,0 1,-1-1,1 0,-1 1,0-2,-1 1,1 0,-1-1,0 0,0 0,0 0,0-1,-1 1,-32 17,-2-2,0-1,0-2,-16 3,-170 41,205-55,-19 5</inkml:trace>
  <inkml:trace contextRef="#ctx0" brushRef="#br0" timeOffset="985.003">1748 116,'-1'-1,"1"0,-1 0,1 0,-1 0,0 0,0 0,1 0,-1 1,0-1,0 0,0 1,0-1,0 0,0 1,0-1,0 1,0-1,0 1,0 0,0 0,-1-1,1 1,0 0,0 0,0 0,-1 0,-32-3,17 5,0 0,0 1,0 1,0 0,0 1,1 1,-13 7,-17 9,2 1,-2 5,33-21,0 1,0 1,1 0,0 1,0 0,1 1,1 0,0 0,0 1,1 1,-3 5,11-16,0 0,1 0,-1-1,1 1,-1 0,1 0,-1 0,1 0,0 0,0 0,0 0,0 0,0 0,1-1,-1 1,1 0,-1 0,1 0,-1 0,1-1,0 1,0 0,0 0,0-1,0 1,0-1,1 1,-1-1,0 0,1 1,-1-1,1 0,-1 0,1 0,0 0,0 0,-1 0,1-1,2 1,9 5,1 0,0-2,1 0,13 2,-21-4,58 8,47 2,-64-8,-1 1,0 3,0 1,3 4,-40-10,-1 1,1 0,-1 0,0 1,-1 0,1 1,-1 0,0 0,3 3,-9-7,0 0,-1 0,1 0,0 0,-1 0,1 0,-1 1,0-1,1 0,-1 1,0-1,-1 1,1-1,0 1,-1-1,1 1,-1 0,0-1,0 1,0-1,0 1,0 0,-1-1,1 1,-1-1,0 1,0-1,0 1,0-1,0 1,0-1,0 0,-1 0,0 1,1-1,-1 0,-1 1,-11 11,-1 0,0 0,-1-2,0 0,-1 0,-7 2,-114 56,93-49,-63 27,32-14,-30 19,86-40</inkml:trace>
  <inkml:trace contextRef="#ctx0" brushRef="#br0" timeOffset="1371.12">2118 510,'0'0,"0"0,0 0,0 0,1 0,-1 0,0-1,0 1,0 0,0 0,0 0,0 0,1 0,-1 0,0-1,0 1,0 0,0 0,0 0,0 0,0 0,0-1,0 1,0 0,0 0,0 0,0 0,0-1,0 1,0 0,0 0,0 0,0 0,0-1,0 1,0 0,0 0,0 0,0 0,0 0,0-1,-1 1,1 0,0 0,0 0,0 0,0 0,0 0,0-1,-1 1,1 0,0 0,0 0,0 0,0 0,0 0,-1 0,1 0,0 0,0 0,0 0,0 0,-1 0,-12 3,8 1,0 1,1-1,-1 1,1 0,0 1,1-1,-1 1,1-1,0 1,1 0,-1 1,1-1,0 1,-3 11,0-1,2 1,0 1,0 2,2-13,1 1,0 0,0 0,1 0,0 0,1-1,-1 1,2 0,-1-1,1 0,1 1,-1-1,1 0,1-1,-1 1,1-1,1 0,1 2,0-2,1 0,0 0,0-1,0 0,1-1,0 0,0 0,0 0,1-2,0 1,-1-1,1 0,0-1,1 0,7 0,1-2,1 0,-1-1,0 0,0-2,0 0,-1-1,1-1,-1-1,0-1,13-6,3-4,-1-1,-1-1,0-1,27-26,-47 37,-2-1,1 0,-1-1,-1 0,0-1,-1 0,0 0,0-1,-1 0,-1 0,0-1,-4 9,0 0,-1-1,1 1,-1-1,0 1,-1-1,1 0,-1 1,0-1,-1 0,1 1,-1-1,0 1,0-1,-1 1,0-1,0 1,0 0,0 0,-1 0,0 0,0 0,0 1,-1-1,1 1,-1 0,0 0,-1 0,-1-1,-3-2,-1 0,1 0,-1 1,-1 1,1 0,-1 0,0 1,0 0,0 1,0 1,-1-1,1 2,-1 0,0 0,1 1,-1 0,-3 1,-2 2,0 0,0 1,0 1,0 1,1 0,0 1,0 1,1 1,0 0,0 1,-2 2,-11 11,1 1,1 1,1 1,2 1,-13 20,18-24</inkml:trace>
  <inkml:trace contextRef="#ctx0" brushRef="#br0" timeOffset="2101.181">2981 462,'1'22,"1"0,1 1,0-1,2 0,1-1,1 3,17 42,11 17,-12-30,-16-30,-7-23,-1 0,1 0,0 0,0 1,0-1,0 0,0 0,0 0,0 0,0 0,-1 0,1 1,0-1,0 0,0 0,0 0,0 0,0 0,-1 0,1 0,0 0,0 0,0 0,0 0,-1 0,1 0,0 0,0 0,0 0,0 0,-1 0,1 0,0 0,0 0,0 0,0 0,0 0,-1 0,1 0,0 0,0 0,0-1,0 1,0 0,0 0,-1 0,1 0,0 0,0 0,0-1,0 1,0 0,0 0,0 0,0 0,0-1,-28-33,3-11,2-1,2-2,2 0,1 0,4-2,1 0,0-13,12 55,0-1,0 1,1-1,0 1,0-1,1 1,1-1,-1 1,1-1,0 1,1 0,0 0,1 0,-1 0,1 1,1-1,6-7,1 0,1 0,0 1,1 1,1 0,9-5,5-5,1 2,1 2,0 1,2 1,0 1,13-2,-26 10,1 2,0 0,0 1,0 1,1 1,-1 1,1 1,0 1,-1 1,1 1,7 2,-22-2,1-1,-1 2,0-1,1 1,-1 0,-1 1,1 0,0 0,-1 0,0 1,0 0,0 0,0 0,-1 1,0 0,0 0,0 1,-3-4,0 1,0-1,-1 1,1 0,-1 0,0-1,0 1,0 0,-1 0,1 0,-1 0,0 0,0 0,0 0,-1 0,1 0,-1 0,0 0,0 0,0 0,-1 0,1-1,-1 1,0-1,0 1,0-1,-1 0,1 1,-1-1,0-1,0 1,0 0,0 0,-18 15,0-1,-1-1,-1-1,-1-1,0-1,-13 4,-46 17,-31 6,49-19,0 4,-44 23,105-46,1 0,-1 0,1 0,-1 1,1-1,0 1,0 0,0-1,0 1,1 1,-1-1,0 2,2-4,1 0,0 1,-1-1,1 0,0 0,0 1,0-1,0 0,0 1,1-1,-1 0,0 1,1-1,-1 0,0 0,1 1,0-1,-1 0,1 0,0 0,-1 0,1 0,0 0,0 0,0 0,0 0,0 0,0 0,0-1,0 1,0 0,0-1,1 1,-1-1,0 1,0-1,1 0,-1 1,64 29,27 7,-24-11,24 16,197 104,-281-141,0 0,-1 0,1 0,-1 1,-1 0,2 2,10 12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7T07:02:41.111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1269 2811</inkml:trace>
  <inkml:trace contextRef="#ctx0" brushRef="#br0" timeOffset="344.121">1416 3749,'-4'4,"-6"1,-1 5,1 4,-1 4,1 3,1-2</inkml:trace>
  <inkml:trace contextRef="#ctx0" brushRef="#br0" timeOffset="-2475.828">1022 666,'0'10,"1"-1,0 1,1 0,0 0,1 0,0-1,0 0,1 1,0-1,2 2,12 18,1 1,8 8,33 50,-51-70,1 0,1-1,0-1,2 1,-1-2,2 0,0-1,1 0,1-1,0-1,4 3,2-4</inkml:trace>
  <inkml:trace contextRef="#ctx0" brushRef="#br0" timeOffset="-1866.911">1293 838,'-4'4,"-6"6,-1 5,-3 5,-3 2,1 3,0 0,-3 1,-1-1,2 1,0-1,-1 1,-2-2,-1 1,4 0,3-1,6-3</inkml:trace>
  <inkml:trace contextRef="#ctx0" brushRef="#br0" timeOffset="-1533.99">1540 1110,'4'-4,"-7"7,-7 11,-2 7,-3 5,1 2,3 0,3 0,-1-1,1 0,2-2,1 0,3 0,1-5</inkml:trace>
  <inkml:trace contextRef="#ctx0" brushRef="#br0" timeOffset="824.927">1762 222,'-20'40,"11"-7,1 1,2-1,2 1,-1 28,5 140,2-98,3-69,4-29,6-17,1-10,-2 0,12-21,13-20,19-20,-41 60</inkml:trace>
  <inkml:trace contextRef="#ctx0" brushRef="#br0" timeOffset="1316.71">1687 616,'-4'0,"-6"4,16 6,11 1,7 3,7-1,4-3,-1-2,2-4,4-1,-1-3,-3 0,-3 0,1-1,-1-4,-7-1</inkml:trace>
  <inkml:trace contextRef="#ctx0" brushRef="#br0" timeOffset="1800.607">2255 370,'1'23,"1"-1,2 0,0 1,1-1,3 7,12 53,-19-80,-1 1,1 0,-1-1,0 1,0 0,0 0,0 0,0-1,0 1,-1 0,0-1,1 1,-1 0,0-1,0 1,0-1,-1 1,1-1,0-1,-1 0,1 1,0-1,-1 0,1 0,-1 0,1 0,-1 0,1-1,-1 1,0 0,1-1,-1 1,0-1,0 0,1 1,-1-1,0 0,0 0,-4 0,-1-1,1 0,0 0,0 0,-1-1,1 0,0 0,0-1,1 0,-1 0,0 0,1 0,-2-3,4 5,1-1,0 0,0 0,-1 0,1 0,0 0,1 0,-1-1,0 1,1 0,-1-1,1 0,0 1,0-1,0 0,0 0,0 1,1-1,-1 0,1-3,0 5,0 0,0 0,0 0,1-1,-1 1,1 0,-1 0,1 0,-1 0,1 0,-1 0,1 0,0 1,0-1,-1 0,1 0,0 0,0 1,0-1,0 0,0 1,2-2,0 1,0 0,0 0,0 0,0 1,0-1,0 1,0 0,0-1,0 1,3 1,42 2,-14-1,-1-1,20-2,-39-1,-1 0,1 0,-1-1,0-1,0-1,0 1,0-2,1-1,14-7,-1-2,-1-1,5-5,-24 17,0 0,-1-1,1 0,-1 0,-1 0,1-1,-1 0,0 0,-1 0,1 0,-2-1,1 0,-1 0,0-1,-2-10,-9 17,5 3,1 1,0 0,-1-1,1 1,0 0,0 1,0-1,0 0,0 1,0 1,-5 8,1 0,1 0,0 0,1 1,0 0,1-1,0 2,1-1,0 0,1 0,1 1,0-1,2 12,4 0</inkml:trace>
  <inkml:trace contextRef="#ctx0" brushRef="#br0" timeOffset="2165.113">1269 49,'-6'7,"1"-1,0 1,0 0,1 1,0-1,0 1,0-1,1 1,1 0,-1 0,1 1,1-1,-1 0,1 1,1-1,0 1,0-1,0 1,1-1,1 2,2 17,1-1,2 1,0-1,2-1,9 18,10 20,3-1,12 14,-25-47,2 0,0-2,2-1,1 0,16 12,-10-15,-1-6</inkml:trace>
  <inkml:trace contextRef="#ctx0" brushRef="#br0" timeOffset="2594.83">3019 0,'4'4,"6"10,5 7,0 8,2 3,-2 5,0 4,-2 4,-3-2,-3-4,-4-4,-5 4,-12 5,-7-6,-8 11,-8 11,2-6</inkml:trace>
  <inkml:trace contextRef="#ctx0" brushRef="#br0" timeOffset="-1085.997">1022 1726,'0'9,"8"2,7 4,10 3,4 3,2 2,0 2,-2 0,-5 4,-3 2,4 0,1-2,-3-5</inkml:trace>
  <inkml:trace contextRef="#ctx0" brushRef="#br0" timeOffset="-753.917">1269 1948,'0'4,"-5"6,0 9,-5 6,-4 3,0 1,-2-1,2 0,0-2,1-4</inkml:trace>
  <inkml:trace contextRef="#ctx0" brushRef="#br0" timeOffset="-338.844">1614 1948,'8'4,"3"6,4 5,-1 5,-7 6,-4 4,-12 1,-8-1,-5-2,0 0,5-2,18-4,12-7,13-5,6-10,6-7,0-4,-5 0</inkml:trace>
  <inkml:trace contextRef="#ctx0" brushRef="#br0" timeOffset="5036.005">1145 4315,'1'5,"1"-1,-1 1,1-1,0 0,1 0,-1 0,1 0,0 0,0 0,0-1,7 11,59 94,6-2,4-5,8 2,-32-40,-34-38</inkml:trace>
  <inkml:trace contextRef="#ctx0" brushRef="#br0" timeOffset="5379.463">1515 4414,'-9'4,"-6"6,-5 5,0 9,0 8,-1 3,3 4,1 4,3-1,-1 0,3-2,-1-1,2-1,-2 0,-2-1,0-4,4-7</inkml:trace>
  <inkml:trace contextRef="#ctx0" brushRef="#br0" timeOffset="5814.615">1885 4808,'0'9,"0"6,0 6,4 3,1 1,1 1,2 1,1-14,-2-12,3-11,3-8,4-5,7-3,0-1,-4 4</inkml:trace>
  <inkml:trace contextRef="#ctx0" brushRef="#br0" timeOffset="6144.815">2304 4808,'4'5,"2"9,-1 7,-5 7,-2 5,-2 3,1 2,-4-3,0-3,0-7</inkml:trace>
  <inkml:trace contextRef="#ctx0" brushRef="#br0" timeOffset="6479.624">1984 3797,'0'4,"0"6,0 5,0 5,0 7,4 7,1 2,0 4,0 2,-2 0,-2 0,0-3,0-12,-1-19,0-15,-1-6</inkml:trace>
  <inkml:trace contextRef="#ctx0" brushRef="#br0" timeOffset="6929.271">2057 4020,'-4'0,"-6"4,-5 6,0 5,15 4,12-1,8-3,4-5,3-4,1-3,0-1,3-3,1 1,-5-1</inkml:trace>
  <inkml:trace contextRef="#ctx0" brushRef="#br0" timeOffset="7416.975">2501 3797,'-1'11,"-1"-1,0 1,0-1,-1 1,0-1,-1 0,-1 3,-16 52,19-50,1 0,0 0,1 1,1-1,0 0,1 0,0 0,1 0,1 0,3 4,-5-12,-5-13,-20-38,4 22,14 17,-1 0,1-1,1 0,-1 0,1 0,0 0,1-1,-1 0,-1-5,5 11,0 0,0 0,0 0,1 0,-1 0,0 0,0 1,1-1,-1 0,1 0,-1 0,1 1,-1-1,1 0,-1 0,1 1,0-1,-1 0,1 1,0-1,0 1,-1-1,1 1,0-1,0 1,0 0,0-1,-1 1,1 0,0 0,0 0,0 0,0-1,0 1,0 0,0 1,0-1,0 0,-1 0,1 0,41 4,26 13,-44-10,1-1,0 0,1-2,-1-1,1-1,1-1,-20-2,1 0,-1 0,0 0,0 0,0-1,0-1,0 1,0-1,0 0,-1-1,0 1,0-1,0-1,0 1,0-1,-1 0,0 0,0 0,0-1,-1 0,1 0,-2 0,3-4,-3 3,1 0,-1-1,-1 1,0-1,0 0,0 0,-1 0,0 0,0 0,-1 0,-1-5,1 9,3-11,4 16,5 25,-7 6,-2 1,-1-1,-2 21,0-48,0 20</inkml:trace>
  <inkml:trace contextRef="#ctx0" brushRef="#br0" timeOffset="7788.268">2230 3822,'-5'4,"-4"6,-6 5,-5 9,-2 4,-2 1,3 1,1-1,3-6</inkml:trace>
  <inkml:trace contextRef="#ctx0" brushRef="#br0" timeOffset="8231.573">1737 3674,'-5'4,"0"6,0 5,1 5,1 2,5 7,7 6,5 5,6 5,2 3,7 6,2 2,0-4,3-7,1-11,1-7,-4-8</inkml:trace>
  <inkml:trace contextRef="#ctx0" brushRef="#br0" timeOffset="8578.654">3191 3601,'5'4,"5"10,0 10,0 11,-3 2,-2 4,-6 8,-7 3,-3-2,-7-2,-5-4,1-7,1-4,3-8</inkml:trace>
  <inkml:trace contextRef="#ctx0" brushRef="#br0" timeOffset="9553.244">3611 715,'-4'4,"15"2,14-1,12 0,11-2,11-6,8-5,13-7,1 0,-8-2,-17 2</inkml:trace>
  <inkml:trace contextRef="#ctx0" brushRef="#br0" timeOffset="9896.045">3808 962,'-4'0,"11"0,9-8,9-4,10-3,7 1,0 3,2 2,-7 4</inkml:trace>
  <inkml:trace contextRef="#ctx0" brushRef="#br0" timeOffset="10588.658">3561 1677,'9'4,"6"2,10-1,8 0,4-2,3-6,-1-1,2-1,-3-4,1 0,-1 2,-4 2,-3 1,-7 2</inkml:trace>
  <inkml:trace contextRef="#ctx0" brushRef="#br0" timeOffset="10962.586">3783 2022,'-4'0,"11"0,13-4,7-2,12 1,3 1,3 1,-7 1</inkml:trace>
  <inkml:trace contextRef="#ctx0" brushRef="#br0" timeOffset="11705.46">3611 4562,'-4'0,"7"-8,11-7,16-6,11 2,12-1,4 3,6 0,0 4,-6 3,-9 4,-8 2,-11 3</inkml:trace>
  <inkml:trace contextRef="#ctx0" brushRef="#br0" timeOffset="12031.627">3710 4808,'-5'5,"17"0,13-3,11-4,9-4,4-6,2-1,2 1,-5 0,-7 1,-5 3,-9 2</inkml:trace>
  <inkml:trace contextRef="#ctx0" brushRef="#br0" timeOffset="30511.952">602 691,'0'-1,"0"1,1 0,-1 0,0-1,0 1,0 0,0 0,0-1,0 1,0 0,0-1,0 1,0 0,0 0,0-1,0 1,0 0,-1 0,1-1,0 1,0 0,0 0,0-1,0 1,0 0,-1 0,1 0,0-1,0 1,0 0,-1 0,1 0,0-1,0 1,-1 0,1 0,0 0,0 0,-1 0,1 0,0 0,0 0,-1 0,1 0,0 0,-1 0,1 0,0 0,0 0,-1 0,1 0,0 0,-1 0,0 1,1-1,-1 1,1-1,-1 1,1 0,-1-1,1 1,0-1,-1 1,1 0,0 0,-1-1,1 1,0 0,0-1,0 1,0 0,0 0,0-1,0 1,0 0,0 0,0 0,13 89,-9-68,0 1,-2-1,0 1,-1 0,-3 19,0-8,1 1,1 0,2 0,2 0,2 8,2 12,2 9,-2-1,-2 50,-8-22,-1 4,7 37,5-61,17 67,-9-56,-3 11,-11-65,-1 1,-1 0,-2-1,-1 1,-2 7,-16 118,7 2,6 110,6-206,3 1,2 0,3-1,12 45,-11-73,0-8,-2 0,-1 0,0 0,-2 1,-1-1,-1 1,-1-1,-1 1,-2 4,-3 8,1 0,2 1,2-1,1 1,2-1,1 1,2-1,2 0,1-1,9 24,99 251,-109-281,-2-1,-1 1,-1 0,-2 0,-1 0,-4 28,2 25,-4-7,4-65,0 0,1 0,0 0,1 0,0-1,0 1,2 0,-1 0,1 0,1-1,0 1,0-1,1 0,1 0,0 1,9 14,33 63,-44-81,0 1,0-1,-1 1,0-1,-1 1,1 0,-2-1,1 1,-1 0,0 8,-4-9,0-9</inkml:trace>
  <inkml:trace contextRef="#ctx0" brushRef="#br0" timeOffset="31234.709">800 4537,'-2'0,"1"0,-1 0,1 0,-1 0,1 1,-1-1,1 0,-1 1,1-1,0 1,-1-1,1 1,-1 0,1 0,0-1,0 1,-1 0,1 0,0 0,0 0,0 0,0 1,0-1,0 0,1 0,-2 2,1 1,0-1,0 1,0 0,0 0,1-1,0 1,-1 0,2 0,-1 0,0 0,1 0,1 13,2-1,0 0,1 0,7 15,-1-8,-1 1,-1 0,0 0,-2 1,-1 0,-2 1,0-1,-1 1,-2 3,1-37,0 1,0 0,1 0,-1 0,2 0,-1 1,1-1,0 1,0 0,3-3,61-77,-45 58,-7 9,-2-1,0 0,7-15,-21 34,0 1,0 0,1-1,-1 1,0 0,0-1,0 1,0 0,0-1,0 1,0 0,1-1,-1 1,0-1,0 1,0 0,0-1,-1 1,1 0,0-1,0 1,0-1,0 1,0 0,0-1,0 1,-1 0,1-1,0 1,0 0,-1-1,1 1,0 0,0 0,-1-1,-15-3,-21 8,36-4,-67 14,35-7,-1-1,-16 0,25-4</inkml:trace>
  <inkml:trace contextRef="#ctx0" brushRef="#br0" timeOffset="33891.806">10 4907,'-7'2,"4"-2,5-6,0-1,9-30,0 0,-1 0,-1-1,-2 0,-2 0,0-28,-9-86,-13-68,13 166,3 0,2 1,3-1,2 1,2 0,2 0,9-21,0-17,-5 0,-4-1,-2-39,-8 120,9-85,-5 58,0 1,-3-1,-1 0,-2 0,-5-31,-18-41,10 46,-6-61,14 70,3 35,1 0,1 0,1 0,1 0,0-1,2 1,0 0,1 0,1 1,3-8,5-5,-5 16,-1-1,0 1,-1-1,-1 0,-1 0,0-1,-1 1,-1-1,0 1,-2-1,0-3,-12-93,5 0,6-68,2 155,0 1,2-1,1 0,2 1,0-1,1 1,2 1,1-1,0 1,2 1,14-23,-15 29,-1-1,-1 0,0 0,-2-1,0 0,-1 0,-1 0,0-7,0-31,-1-1,-4-15,1 30,1 25,0 0,2 0,1 1,0-1,1 1,2-2,12-51,-15 46,-2 0,0-1,-2-13,6-59,-7 96,-3 6,-12 17,-16 31,-41 95,35-65,-31 44,59-111,0 0,1 1,1-1,0 2,-4 9,12-25,0-1,0 1,-1-1,1 1,0-1,0 1,-1-1,1 1,0-1,0 1,0 0,0-1,0 1,0-1,0 1,0-1,0 1,0 0,0-1,0 1,0-1,1 1,-1-1,0 1,0-1,1 1,-1-1,0 1,1-1,-1 1,15-7,15-21,-8-4,0 0,-2-2,-2 0,-1-1,-1-1,-2 0,-2-1,1-10,-10 35,2-8,0 1,1-1,1 1,2-3,-8 19,0-1,1 0,-1 0,1 1,-1-1,1 1,0-1,-1 1,1 0,0 0,1 0,-1 0,0 0,1 0,-1 1,1-1,-1 1,1-1,0 1,0 0,-1 0,1 0,0 1,0-1,0 1,0-1,0 1,0 0,1 0,-1 1,0 0,0 0,0 1,0-1,0 0,0 1,0 0,-1 0,1 0,-1 0,1 0,-1 0,0 1,0-1,0 1,0 0,0-1,-1 1,1 0,-1 0,26 69,-18-44,25 48,-26-62,0 1,-1-1,-1 2,0-1,-2 1,1-1,-2 1,2 13,-5-25,0 0,-1 0,1 0,-1 0,0 0,0-1,0 1,0 0,0-1,-1 1,0-1,0 1,0-1,0 0,0 0,-1 0,0 1,-3 2,0-1,0 0,-1 0,1-1,-1 0,0 0,0 0,-5 1,-12 3,-1 0,1-2,-1-1,-25 2,-11-2,-28-2,50-2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7T07:03:28.976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1,'3'0,"-1"1,1 0,0 0,-1 0,1 0,-1 0,0 0,1 1,-1-1,0 1,0 0,0 0,0 0,0 0,0 0,-1 0,1 0,-1 0,1 1,-1-1,0 1,0-1,0 1,1 1,3 9,-1 0,0 0,-1 0,0 4,6 88,-8-79,1-1,1 1,1-1,1 1,1-1,2 3,-1 1,-1-1,-1 1,-2 0,-1 0,-2 1,-1 4,1-31,0 0,0 0,0 0,0 1,0-1,1 0,-1 0,1 0,0 0,0 0,0 0,1 0,-1 0,1 0,-1 0,1 0,0-1,0 1,0-1,0 1,1-1,-1 0,2 1,4 2,0-1,1 0,-1-1,1 0,-1 0,1-1,0 0,1 0,52 6,0-2,0-4,0-1,42-7,-74 4,120-9,70-3,27 2,-12 0,2 11,19 2,154-24,-185-2,527-54,-497 48,-119 12,1 6,66 5,-115 9,-66-1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0T06:40:26.599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814 296,'-3'5,"0"1,1-1,-1 0,1 0,0 1,1-1,-1 5,2 15,2 0,0 0,2-1,1 1,2 6,7 34,17 97,-6-35,4 79,-65-334,20 57,-5-65,18 103,2 1,1-1,1 0,2 0,3-13,0 15,-1 0,1 0,6-14,-8 34,0 1,0-1,2 1,-1-1,1 2,1-1,-1 1,6-6,-1 4,-1 1,1-1,1 2,0-1,0 2,1 0,0 0,12-4,-21 10,0 0,-1 0,1 1,0 0,0 0,0 0,0 0,1 0,-1 1,0 0,0 0,0 0,1 0,-1 1,0-1,0 1,0 0,0 1,0-1,0 1,-1-1,1 1,0 0,-1 1,1-1,-1 1,0-1,0 1,0 0,0 0,0 0,-1 1,1-1,11 21,0 1,-2 0,6 18,10 21,12 30,-5 2,-3 2,-5 1,-1 17,-19-86</inkml:trace>
  <inkml:trace contextRef="#ctx0" brushRef="#br0" timeOffset="333.365">814 740,'-4'-4,"11"-6,13-1,7 2,7 1,7 3,8 7,5 2,1 1,0 0,-5-2,-3-1,-5 0,-6-1,-9-1</inkml:trace>
  <inkml:trace contextRef="#ctx0" brushRef="#br0" timeOffset="665.863">1628 370,'-5'0,"8"4,7 6,11 5,9 9,9 4,5 1,5 5,1 1,2-2,-5-3,-2 4,0-2,1-1,-3-2,-5-5,-9-8</inkml:trace>
  <inkml:trace contextRef="#ctx0" brushRef="#br0" timeOffset="999.889">2219 445,'-8'8,"-7"11,-6 11,-6 9,-4 2,-1 2,2 2,-4 2,1-3,1-4,2-6,7-3,2-8,5-7</inkml:trace>
  <inkml:trace contextRef="#ctx0" brushRef="#br0" timeOffset="1331.781">2318 617,'9'-4,"6"-2,5 1,4 0,6 2,1 1,5 1,0 5,3 2,-2-1,2 0,-2-2,1 0,-1-2,0-5,-5-2</inkml:trace>
  <inkml:trace contextRef="#ctx0" brushRef="#br0" timeOffset="1665.206">3082 99,'-4'4,"-1"10,0 7,0 8,7 7,1 7,10-1,2 6,3 3,-2 9,-3 3,0-5,-3-8,-2-8,-2-8,-4-9</inkml:trace>
  <inkml:trace contextRef="#ctx0" brushRef="#br0" timeOffset="1999.983">3231 420,'60'-11,"-19"2,-10 4,0 1,1 2,-1 1,0 2,1 0,6 3,-29-2,0 0,0 0,0 0,0 1,-1 1,1 0,-1 0,1 0,-1 1,-1 0,1 1,-1 0,0 0,0 0,-1 1,0 0,0 0,0 1,-1-1,0 1,-1 1,0-1,1 2,-2-3,0 1,0 0,0 1,-1-1,0 0,-1 1,0-1,0 1,-1-1,0 1,-1 5,0-8,-1-1,1 1,-1-1,0 1,-1-1,1 0,-1 0,0 0,0 0,-1-1,1 1,-1-1,0 0,0 0,-1 0,1-1,-5 3,-14 9,-1-1,-1-2,0 0,-1-2,0-1,-1 0,0-3,0 0,-7 0,-56 5,0-3,-13-4,42-2,11-2</inkml:trace>
  <inkml:trace contextRef="#ctx0" brushRef="#br0" timeOffset="2896.954">0 124,'1'-1,"15"-11,-15 13,1-1,-1 1,0-1,0 1,-1-1,1 1,0 0,0 0,0-1,0 1,0 0,-1 0,1 0,0 0,-1 0,1 0,-1 0,1 0,-1 0,12 21,-1 0,-2 1,0 0,1 7,10 27,2 6,-2 0,-4 1,5 37,19 200,-20-132,-17-145</inkml:trace>
  <inkml:trace contextRef="#ctx0" brushRef="#br0" timeOffset="3415.099">444 271,'-12'-9,"9"12,12 23,-8-24,4 12,0 1,-2-1,0 1,0 0,-1-1,-1 1,-1 9,-9 107,0-11,8-71,4 101,-2-141,1-1,0 0,0 0,1 0,0 0,0-1,1 1,0-1,0 0,1 0,0 0,0 0,6 4,9 10,1-1,2-1,7 5,-2-3</inkml:trace>
  <inkml:trace contextRef="#ctx0" brushRef="#br0" timeOffset="4484.086">3872 25,'-3'0,"0"0,0 0,0 1,0-1,0 1,0-1,0 1,0 0,0 0,0 0,0 1,1-1,-1 1,1-1,-1 1,1 0,-1 0,1 0,0 0,0 0,0 1,0-1,0 1,1-1,-1 1,1 0,0-1,0 1,-1 0,2 0,-1 0,0 0,1 0,-3 14,1 0,1 1,0-1,2 1,1 11,0 7,-1 591,-1-605</inkml:trace>
  <inkml:trace contextRef="#ctx0" brushRef="#br0" timeOffset="4998.08">4069 0,'2'26,"1"-1,1 0,1 0,1 0,8 17,-4-6,0-1,-1 10,-5 1,-2 1,-2 0,-2-1,-3 1,-1-1,-6 18,-6 56,16-99</inkml:trace>
  <inkml:trace contextRef="#ctx0" brushRef="#br0" timeOffset="5682.17">4439 764,'3'-3,"0"0,0-1,0 1,0 0,0 0,0 1,1-1,-1 1,1-1,0 1,0 0,0 1,1-1,4-3,6-4,0 1,0 1,1 1,0 0,0 1,0 1,1 0,13 0,-23 3,-1 0,0 1,0 0,0 0,0 1,1 0,-1 0,0 0,0 1,0 0,-1 0,1 0,0 1,-1 0,0 0,1 1,-1-1,0 1,-1 0,1 0,-1 1,0-1,0 1,0 0,2 4,-5-7,0 1,1 0,-1 0,0-1,-1 1,1 0,0 0,-1 0,0 0,0 0,0 0,0 0,0 0,0 0,-1 0,1 0,-1 0,0 0,0 0,0 0,0 0,-1-1,1 1,-1-1,0 1,1-1,-1 1,0-1,-2 1,-8 10,-2 0,1-1,-1-1,-11 7,8-6,-50 33,49-34,0 0,0 1,2 0,-1 2,2 0,0 0,0 2,2 0,-6 8,18-23,0 1,0-1,0 1,1-1,-1 1,0 0,1-1,-1 1,1 0,0-1,-1 1,1 0,0 0,0-1,0 1,0 0,0 0,1-1,-1 1,0 0,1-1,-1 1,1 0,0-1,-1 1,1-1,0 1,0-1,2 2,0 0,0 0,0 0,1-1,-1 0,1 0,-1 1,1-2,0 1,0 0,-1-1,2 0,16 5,1-1,0-1,0-2,4 1,-25-3,41 3,0-2,1-2,3-2,-1-3</inkml:trace>
  <inkml:trace contextRef="#ctx0" brushRef="#br0" timeOffset="8083.095">5056 198,'-5'0,"-4"-5,10 8,11 3,10 4,11 2,8-3,9-2,5-2,1-2,0-6,-1-3,-11 1</inkml:trace>
  <inkml:trace contextRef="#ctx0" brushRef="#br0" timeOffset="8416.173">5129 518,'-4'0,"11"0,9 0,14 0,10-4,11-6,5-5,2 0,-9 3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7T07:03:43.872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269 92,'1'-2,"1"0,0 0,-1 0,1-1,-1 1,0 0,0-1,0 1,0-1,0 1,0-1,-1 1,1-1,-1 0,0 1,0-1,0 0,0 1,0-1,0 1,-1-1,1 0,-1 1,-1-3,2 3,-1 1,0-1,0 1,1-1,-1 1,0-1,-1 1,1-1,0 1,0 0,0 0,-1 0,1-1,-1 1,1 1,-1-1,1 0,-1 0,0 0,1 1,-1-1,0 1,1 0,-1-1,0 1,0 0,1 0,-1 0,0 0,0 0,1 0,-1 1,0-1,0 1,1-1,-1 1,0 0,-6 2,-1 2,1-1,1 1,-1 1,0-1,1 1,1 1,-1-1,1 1,0 0,0 1,-2 3,-9 15,1 1,1 0,0 4,2-5,1 1,1 1,1 0,2 0,-1 10,7-31,1-1,0 1,0 0,1-1,0 1,0-1,1 1,-1 0,1-1,1 1,-1-1,1 1,1-1,-1 0,1 0,0 0,0 0,1 0,-1-1,1 0,1 1,-1-1,1-1,0 1,0-1,3 3,4 0,0 0,0-1,0 0,0 0,1-2,0 0,0 0,0-1,1 0,-1-2,1 1,-1-2,1 0,-1 0,1-1,-1-1,1 0,-1-1,0 0,12-6,24-10,-1-3,-1-1,-1-3,36-26,9-5,-88 55,0 0,0 0,1 1,-1-1,0 1,1 0,-1 0,1 0,-1 0,1 0,-1 1,1 0,-1 0,1 0,-1 0,1 0,0 1,-1-1,1 1,1 1,1 1,-1 0,0 0,0 0,-1 1,1 0,-1 0,0 0,0 0,0 1,0-1,-1 1,2 3,10 15,0-1,2 0,1-1,1-1,0-1,5 2,-17-15,1 0,-1-1,1 0,1-1,-1 0,1 0,-1 0,1-1,0-1,0 0,0 0,1 0,-1-1,0-1,1 0,-1 0,0-1,1 0,7-2,0-1,-1-1,1-1,-1 0,-1-1,0-1,0-1,0 0,-1-1,0 0,-1-1,0 0,-1-1,-1-1,1 0,-2-1,0 0,-1 0,0-1,-1 0,-1 0,0-1,-1 0,-1-1,0 1,2-17,-4 16,-1-1,-1 0,-1 0,0 0,-1 0,-1 0,0 0,-2 0,-2-8,-6-4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7T07:03:44.552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97,'109'6,"96"18,1 0,32-11,1-12,-1-9,112-24,554-86,-858 111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7T07:38:45.052"/>
    </inkml:context>
    <inkml:brush xml:id="br0">
      <inkml:brushProperty name="width" value="0.05" units="cm"/>
      <inkml:brushProperty name="height" value="0.05" units="cm"/>
      <inkml:brushProperty name="color" value="#CC0066"/>
      <inkml:brushProperty name="ignorePressure" value="1"/>
    </inkml:brush>
  </inkml:definitions>
  <inkml:trace contextRef="#ctx0" brushRef="#br0">578 70,'0'-3,"0"1,0-1,0 0,-1 0,1 0,0 1,-1-1,0 0,0 0,0 1,0-1,0 1,0-1,-1 1,1-1,-1 1,0 0,0 0,0 0,0 0,0 0,0 0,-2 0,1 0,-1 1,0-1,1 1,-1 0,0 0,0 0,0 0,0 1,0-1,0 1,0 0,0 0,-1 1,-8 0,1 2,0-1,-1 2,1-1,0 2,0-1,1 2,0-1,-4 4,-4 4,0 1,0 1,2 0,-1 1,2 1,-6 9,15-17,0 0,1 1,0 0,0 1,1-1,0 1,1 0,0 0,1 0,0 1,1-1,1 1,-1 9,4 38,2 0,3 0,3 0,2-1,3 0,11 26,33 148,-33-145,-20-72</inkml:trace>
  <inkml:trace contextRef="#ctx0" brushRef="#br0" timeOffset="2007.909">10 613,'-4'0,"-2"-5,9 0,8 0,11 1,5 1,7 1,6 1,4 0,4 1,2-4,0-1,-4 0,-1 0,-4 2,-5-3,-4 0,-8 0</inkml:trace>
  <inkml:trace contextRef="#ctx0" brushRef="#br0" timeOffset="2673.78">996 292,'9'4,"2"6,4 5,-1 5,2 2,-3 2,6 2,3-1,3 1,-4 0,0-5,-1 3,2 1,4-4,3-5,-4-5</inkml:trace>
  <inkml:trace contextRef="#ctx0" brushRef="#br0" timeOffset="3146.992">1243 440,'-4'4,"-6"10,-9 11,-6 5,-7 7,-6 4,-6 4,1-1,4-4,0-1,2-2,3-4,4-7,6-4,8-5</inkml:trace>
  <inkml:trace contextRef="#ctx0" brushRef="#br0" timeOffset="3600.99">799 292,'-1'21,"-1"0,-2 0,0-1,-3 9,-7 30,-1 19,5-29,2 0,0 25,7-59,1 1,0-1,2 1,-1-1,2 0,0 1,1-1,0 0,2-1,0 2,-3-11,-1 0,1 0,0-1,1 1,-1-1,1 0,0 0,0 0,0 0,1 0,-1-1,1 0,5 2,13 7</inkml:trace>
  <inkml:trace contextRef="#ctx0" brushRef="#br0" timeOffset="3933.933">1539 70,'29'30,"-1"1,-2 1,-1 1,-1 2,-2 0,10 24,-21-35,0 0,-2 1,-1 0,-1 1,-1 0,-1 0,-2 0,0 0,-2 1,-1 25,-2-41,0 0,0 0,-1 0,-1 0,1 0,-2-1,1 0,-2 0,1 0,-1 0,-2 1,-9 12,-1-2,-1 0,-19 17,13-16</inkml:trace>
  <inkml:trace contextRef="#ctx0" brushRef="#br0" timeOffset="4954.689">2229 268,'-4'0,"-6"0,8 4,12 1,13 1,10 2,14 1,5-2,4-2,4-5,1-4,-7-5,-11-1</inkml:trace>
  <inkml:trace contextRef="#ctx0" brushRef="#br0" timeOffset="5270.369">2229 613,'-4'0,"15"0,11 0,9 0,8 0,5 0,5 0,1-5,2 0,-5 0,-10 1</inkml:trace>
  <inkml:trace contextRef="#ctx0" brushRef="#br0" timeOffset="5802.362">3068 464,'1'3,"-1"0,1 0,0 0,0 0,0-1,1 1,-1-1,1 1,-1-1,1 1,0-1,0 0,0 0,0 0,0 0,1 0,-1 0,0 0,1-1,0 1,-1-1,1 0,0 0,66 26,-45-21,0-1,1 0,-1-2,1-1,-1-1,1-2,0 0,-1-1,0-1,1-2,-1 0,0-2,-1 0,0-2,0-1,-1 0,12-9,-16 5,0-2,-1 0,-1-1,-1 0,-1-1,0-1,-1 0,-1-1,9-21,-17 33,0-1,0 0,-1 0,0 0,-1-1,0 1,0-1,-1 1,0-1,-1 0,0 1,-2-10,1 14,0-1,0 1,-1-1,0 1,0 0,0-1,0 1,-1 1,0-1,0 0,-1 1,1-1,-1 1,0 0,0 0,0 0,-1 1,1 0,-1-1,0 1,0 1,-4-2,-5-3,-2 2,1 0,-1 0,0 2,0 0,0 1,0 0,0 1,0 1,0 1,-1 0,1 1,0 1,0 0,1 2,-1-1,1 2,-3 1,-12 7,0 2,1 0,1 2,1 1,0 1,2 2,0 0,-8 12,-6 8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7T07:38:58.091"/>
    </inkml:context>
    <inkml:brush xml:id="br0">
      <inkml:brushProperty name="width" value="0.05" units="cm"/>
      <inkml:brushProperty name="height" value="0.05" units="cm"/>
      <inkml:brushProperty name="color" value="#CC0066"/>
      <inkml:brushProperty name="ignorePressure" value="1"/>
    </inkml:brush>
  </inkml:definitions>
  <inkml:trace contextRef="#ctx0" brushRef="#br0">410 9,'0'0,"1"0,-1 0,0 0,0-1,0 1,0 0,0 0,0 0,0-1,0 1,1 0,-1 0,0 0,0-1,0 1,0 0,0 0,0-1,0 1,0 0,0 0,-1 0,1-1,0 1,0 0,0 0,0 0,0-1,0 1,0 0,0 0,-1 0,1 0,0-1,0 1,0 0,0 0,-1 0,1 0,0 0,0-1,0 1,0 0,-1 0,1 0,0 0,0 0,0 0,-1 0,1 0,0 0,0 0,-1 0,1 0,0 0,0 0,0 0,-1 0,1 0,0 0,0 0,0 0,-1 1,1-1,0 0,0 0,0 0,-1 0,1 0,0 0,-16 22,-15 33,4 14,4 2,2 1,3 0,4 1,2 8,-10 44,-9 11,8-44,1-5,-22 55,28-105,-1-1,-11 13,2-1,14-25</inkml:trace>
  <inkml:trace contextRef="#ctx0" brushRef="#br0" timeOffset="382.051">188 182,'9'0,"6"0,10 0,8 0,8 0,4 0,4 0,2 0,0 0,-1 0,1-4,0-2,-1 1,-5-4,-5 1,-10 0</inkml:trace>
  <inkml:trace contextRef="#ctx0" brushRef="#br0" timeOffset="761.338">188 724,'5'0,"8"0,12 0,10-4,7-6,8 0,6-4,-4 1,-2-1,-5 1,-11-1,-10 2</inkml:trace>
  <inkml:trace contextRef="#ctx0" brushRef="#br0" timeOffset="3133.532">435 379,'-2'12,"1"-1,-1 0,-1 0,0 0,-1 0,0 1,-9 28,4 10,2 1,3-1,1 29,-7 78,-3-87,-2-1,-4 3,12-47</inkml:trace>
  <inkml:trace contextRef="#ctx0" brushRef="#br0" timeOffset="4273.721">1273 108,'-5'1,"0"0,-1 0,1 0,0 1,0 0,0 0,0 0,0 1,0 0,1 0,-1 0,1 0,0 1,0-1,-2 3,-7 7,1 0,0 1,-8 14,1 2,2 0,1 1,1 1,2 0,2 1,-7 29,0 17,4 0,0 32,12-83,1 1,1 0,1-1,2 1,0-1,2 1,2-1,0-1,2 1,7 13,-13-34,1 0,0 1,0-2,1 1,-1 0,2-1,3 4,12 8</inkml:trace>
  <inkml:trace contextRef="#ctx0" brushRef="#br0" timeOffset="4661.275">1248 355,'13'8,"8"12,5 6,2 7,0 6,5 6,-1 2,5 3,-2 0,-1-3,-3-6,-3-6,-1-9,3-4,0-6,0-6,-6-5</inkml:trace>
  <inkml:trace contextRef="#ctx0" brushRef="#br0" timeOffset="5008.257">1717 453,'-4'4,"-10"10,-7 11,-8 10,-3 11,-1-2,2 8,1 4,2 1,-3-6,0-2,5-7,3-4,5-6,2-4,3-6</inkml:trace>
  <inkml:trace contextRef="#ctx0" brushRef="#br0" timeOffset="5628.608">1422 379,'45'26,"3"-7,0 2,-1 3,-2 2,4 4,-35-21,-1 1,0 1,0 0,-1 1,0 0,-1 1,-1 0,0 1,-1 0,0 0,-1 1,-1 1,0-1,2 11,20 67,-20-69</inkml:trace>
  <inkml:trace contextRef="#ctx0" brushRef="#br0" timeOffset="6148.508">2087 256,'7'5,"0"-1,0 1,-1 1,0-1,0 1,0 0,0 1,-1-1,0 1,-1 0,3 4,3 7,-1 1,-1-1,0 1,-1 3,9 30,-2 1,-3 0,3 38,-11-62,-2 0,0 0,-2 1,-1-1,-2 0,-1 0,-6 21,8-40,0 0,0-1,-1 0,-1 1,1-2,-2 1,1 0,-1-1,0 0,-1 0,-6 5,-9 4</inkml:trace>
  <inkml:trace contextRef="#ctx0" brushRef="#br0" timeOffset="6476.068">2432 429,'8'0,"8"4,9 1,8 1,8-2,4-1,8-1,3-1,5-5,0-2,-6-3,-9-1,-11 1</inkml:trace>
  <inkml:trace contextRef="#ctx0" brushRef="#br0" timeOffset="6793.105">2531 724,'0'4,"8"6,12 1,10-1,13-3,7-6,8-8,3-7,-1 0,-3 1,-6 3,-7 4,-13 2</inkml:trace>
  <inkml:trace contextRef="#ctx0" brushRef="#br0" timeOffset="7244.792">3443 676,'11'4,"0"0,0 0,1-1,-1 0,1-1,-1-1,1 0,0 0,0-1,-1-1,10-1,6-2,-1-1,0-1,0-1,15-7,-22 7,26-9,-1-3,6-4,-40 18,0-1,0 1,-1-2,0 1,0-1,0-1,-1 0,0 0,-1 0,0-1,5-8,-9 12,0 0,0-1,-1 1,0-1,0 0,0 0,-1 0,0 0,0 0,0 0,-1 0,0 0,0-1,-1 1,1 0,-1 0,-1 0,0-1,-1-1,0 0,-1 1,0-1,0 1,-1 0,0 0,0 1,0-1,-1 1,0 0,0 1,-3-2,-7-5,1 2,-1 0,-1 1,0 1,0 0,0 1,-1 1,0 1,0 1,-1 0,-9 0,11 4,1 1,0 0,0 1,0 1,0 0,0 2,1-1,0 2,0 0,0 1,-13 8,-18 12,2 2,-41 35,29-16,8-3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7T07:39:09.917"/>
    </inkml:context>
    <inkml:brush xml:id="br0">
      <inkml:brushProperty name="width" value="0.05" units="cm"/>
      <inkml:brushProperty name="height" value="0.05" units="cm"/>
      <inkml:brushProperty name="color" value="#CC0066"/>
      <inkml:brushProperty name="ignorePressure" value="1"/>
    </inkml:brush>
  </inkml:definitions>
  <inkml:trace contextRef="#ctx0" brushRef="#br0">1 263,'6'6,"1"-1,1 0,-1-1,0 0,1 0,0 0,0-1,0 0,1 0,79 19,-83-21,334 53,-219-38,-89-13,0-2,-1 0,1-2,0-1,15-4,50-12,6-6,21-4,-53 15,0 2,1 3,0 4,1 3,401 21,-358-16,1-6,47-9,-100 7,173-20,33-15,-177 28,72 1,19-1,-49 2,68 8,-97 2,0-4,0-5,8-5,49-13,80-1,28 3,43 0,-109 1,-118 11,1 3,33 4,-50 7,-23 0,1-2,-1-2,0-2,4-3,-25 2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7T07:39:33.703"/>
    </inkml:context>
    <inkml:brush xml:id="br0">
      <inkml:brushProperty name="width" value="0.05" units="cm"/>
      <inkml:brushProperty name="height" value="0.05" units="cm"/>
      <inkml:brushProperty name="color" value="#CC0066"/>
      <inkml:brushProperty name="ignorePressure" value="1"/>
    </inkml:brush>
  </inkml:definitions>
  <inkml:trace contextRef="#ctx0" brushRef="#br0">449 276,'-27'23,"-1"-2,-1-1,-1-1,-23 10,-7 6,43-25,-12 6,1 1,1 1,1 2,0 0,2 2,-5 6,28-27,0 0,-1 1,1-1,0 1,-1 0,1-1,0 1,0 0,1 0,-1-1,0 1,0 0,1 0,-1 0,1 0,0 0,0 0,-1 0,1 0,1 0,-1 1,1-1,-1 0,1-1,0 1,0-1,0 0,0 1,1-1,-1 0,0 1,0-1,1 0,-1 0,1 0,-1 0,1-1,-1 1,1 0,0 0,0-1,11 4,0-1,0-1,-1 0,2 0,11-1,48-3,-1-2,1-4,-1-2,-1-4,16-7,-82 19,1 1,-1 0,0 0,0 1,1-1,-1 1,0 0,0 1,1-1,-1 1,0 0,0 0,0 1,0 0,0-1,0 2,3 1,-4-1,-1-1,0 1,0 0,0 1,0-1,-1 0,1 1,-1-1,0 1,0 0,0 0,-1 0,1 0,-1 0,0 0,0 0,0 0,-1 1,1-1,-1 0,0 0,-1 4,0 2,0 0,0 0,-1 1,-1-1,0-1,0 1,-1 0,0-1,0 1,-1-1,-1 0,1-1,-1 0,-5 5,-6 6</inkml:trace>
  <inkml:trace contextRef="#ctx0" brushRef="#br0" timeOffset="481.429">992 474,'0'12,"4"9,1 9,5 8,0 5,-2 5,-1-3,1-4,0-5,-2-4,3-12,-1-10</inkml:trace>
  <inkml:trace contextRef="#ctx0" brushRef="#br0" timeOffset="482.429">1066 5,'-5'-4,"0"7,0 7,0 6,7 8,10 10,3-2</inkml:trace>
  <inkml:trace contextRef="#ctx0" brushRef="#br0" timeOffset="1011.201">1287 597,'1'3,"-1"0,1 0,0 1,0-1,0 0,0 0,0-1,1 1,0 0,-1 0,1-1,0 1,0-1,0 1,0-1,1 0,-1 0,1 0,-1 0,1 0,0-1,0 1,0-1,0 0,0 1,0-1,0-1,0 1,3 0,3 1,-1 0,1-1,0 0,0 0,-1-1,1 0,0 0,0-1,-1-1,6 0,-3-3,0 0,0 0,0-1,-1 0,1-1,-2 0,1-1,-1 0,0 0,-1-1,0 0,0-1,5-8,-12 16,-1 1,1-1,0 1,0-1,0 1,1 0,-1-1,0 1,0 0,1 0,-1 0,0 0,1 0,-1 0,1 0,0 1,-1-1,1 0,0 1,-1-1,1 1,0 0,-1 0,1-1,0 1,0 0,-1 1,1-1,0 0,0 0,0 1,2 1,-1 0,0 1,0-1,0 1,0 0,-1 0,1 0,-1 0,0 0,0 0,0 1,0-1,0 1,0 1,13 32,-11-25,1 0,0 0,1-1,0 1,1-1,0-1,0 1,1-1,1 0,2 1,-10-10,0 0,1 0,-1 0,0 0,1 0,0 0,-1-1,1 1,-1 0,1-1,0 1,-1-1,1 0,0 0,0 1,-1-1,1 0,0 0,0-1,-1 1,1 0,0-1,0 1,1-2,0 1,-1-1,0 1,1-1,-1 0,0 0,0 0,0 0,0 0,0-1,0 1,-1 0,1-2,6-11,-1 0,0-1,-2 0,4-13,-5 16,-2 5,2-4,-1 1,2-1,0 1,0 0,5-8,-9 18,-1 0,1 0,0 0,0 0,0 0,0 0,0 0,0 0,0 0,1 0,-1 0,0 0,0 1,1-1,-1 1,0-1,1 1,-1-1,1 1,0 0,0 0,0 1,0-1,0 1,0-1,0 1,-1 0,1 0,0 0,-1 0,1 0,-1 1,1-1,-1 0,1 1,-1-1,0 1,0-1,0 1,0-1,1 2,2 5,1-1,-2 2,1-1,-1 0,0 1,0 0,4 20</inkml:trace>
  <inkml:trace contextRef="#ctx0" brushRef="#br0" timeOffset="1571.48">1978 425,'4'8,"2"7,3 10,1 4,3 6,3 1,3 3,7-1,3 1,5-2,5-2,1-8,0-4,4-6,-3-6,-4-5,-7-3</inkml:trace>
  <inkml:trace contextRef="#ctx0" brushRef="#br0" timeOffset="1995.41">2397 425,'-4'0,"-10"8,-6 7,-9 10,-4 4,1 6,-4 1,1 3,1 3,4 7,-3-5,5 3,2-3,3 0,4-7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7T07:39:36.729"/>
    </inkml:context>
    <inkml:brush xml:id="br0">
      <inkml:brushProperty name="width" value="0.05" units="cm"/>
      <inkml:brushProperty name="height" value="0.05" units="cm"/>
      <inkml:brushProperty name="color" value="#CC0066"/>
      <inkml:brushProperty name="ignorePressure" value="1"/>
    </inkml:brush>
  </inkml:definitions>
  <inkml:trace contextRef="#ctx0" brushRef="#br0">5 814,'-4'0,"6"8,13 3,15 4,20 0,26-4,17-3,5-7,-1-8,-8-3,-12 1,-15-3,-17 0</inkml:trace>
  <inkml:trace contextRef="#ctx0" brushRef="#br0" timeOffset="1600.475">1139 568,'9'0,"6"8,5 7,8 10,8 8,1 8,3 0,3 2,3 2,-3-2,1 0,0-8,-3-5,-4-4,-8-6</inkml:trace>
  <inkml:trace contextRef="#ctx0" brushRef="#br0" timeOffset="1921.989">1658 592,'-9'8,"-10"8,-12 9,-7 8,-3 8,-2 8,2-3,3 3,5-3,3 0,7-5,3-4,1-5,3-4,5-6</inkml:trace>
  <inkml:trace contextRef="#ctx0" brushRef="#br0" timeOffset="2370.9">1534 124,'74'-7,"-58"5,0 0,0 1,0 1,3 0,-12 1,-1 0,1 0,-1 1,1-1,-1 1,0 1,0 0,0-1,0 2,0-1,-1 1,3 1,0 2,-1 0,0 0,0 1,0 0,-1 0,0 0,-1 1,0 0,0 0,-1 0,0 1,-1-1,0 1,0 0,-1 0,0 0,-1 6,1 3,-1 0,-1 1,-1-1,-1 0,-1 0,0 0,-1 0,-7 17,9-30,0-1,1 1,-1-1,1 1,0 0,1 0,-1 0,1-1,0 1,1 0,-1 0,1 0,0-1,2 7,-1-9,0 0,0 1,0-1,0 0,1 0,-1 0,1-1,-1 1,1-1,0 1,0-1,0 0,1 0,-1 0,0 0,1-1,-1 0,1 1,0-1,-1 0,1-1,0 1,0-1,-1 1,38 0,-2-3</inkml:trace>
  <inkml:trace contextRef="#ctx0" brushRef="#br0" timeOffset="3200.078">2521 469,'4'4,"1"10,0 7,0 8,-2 7,3 2,0 3,4-1,5 1,-2-3,3-3,-2-4,-4-2,-3-3,-3-5</inkml:trace>
  <inkml:trace contextRef="#ctx0" brushRef="#br0" timeOffset="3520.145">2347 716,'-4'0,"7"4,11 6,17 1,14-2,13 3,1-2,-2-2,3-2,-2-7,0-2,-8-2,-3-4,-10 0</inkml:trace>
  <inkml:trace contextRef="#ctx0" brushRef="#br0" timeOffset="4789.846">3235 814,'0'0,"0"0,0 0,0 0,0 0,0 1,0-1,0 0,-1 0,1 0,0 0,0 1,0-1,0 0,0 0,0 0,0 1,0-1,0 0,0 0,0 0,0 0,0 1,0-1,0 0,0 0,0 0,0 1,0-1,0 0,0 0,1 0,-1 0,0 1,0-1,0 0,0 0,0 0,0 0,1 0,-1 1,0-1,0 0,0 0,0 0,0 0,1 0,-1 0,0 0,0 0,0 0,1 0,-1 0,17 5,19-3,-2-8,-1-2,1-1,-2-2,1-1,-2-2,22-12,5-1,-46 22,10-4,0 0,-1-2,0 0,-1-2,0 0,0-1,-2-1,9-9,-25 23,-1 0,0-1,0 1,0 0,0-1,0 1,0-1,0 1,0-1,-1 1,1-1,-1 0,1 1,-1-1,1 0,-1 1,0-1,0 0,0 1,0-1,0 0,0 0,-1 1,1-1,0 0,-1-1,-1 1,0-1,0 1,0-1,0 1,0-1,0 1,-1 0,1 0,-1 0,1 1,-1-1,0 1,0-1,0 1,-15-7,-1 2,0 0,-1 1,-9-1,24 5,-23-5,-1 1,0 2,0 0,0 2,-1 2,-22 2,43-2,1 0,0 1,0 0,-1 0,1 1,0 0,1 0,-1 0,1 1,-1 1,1-1,0 1,1 0,-1 1,1 0,0 0,1 0,-1 1,1-1,0 1,1 0,0 1,0-1,0 1,0 2,1-1,0 1,1-1,0 1,1 0,0-1,0 1,1 0,0 0,1-1,0 1,1 0,0-1,0 1,1-1,0 1,1 0,2 3,1 0,0 0,1-1,1 0,0 0,0-1,1-1,1 1,-1-1,9 4,-4-2,0-1,1-1,0 0,1-1,0-1,0-1,1 0,0-2,0 0,1 0,-1-2,1-1,0 0,0-1,0-1,0 0,4-2,-11-1,0 0,0-1,0 0,-1-1,4-2,16-10</inkml:trace>
  <inkml:trace contextRef="#ctx0" brushRef="#br0" timeOffset="5403.624">3877 247,'12'4,"9"6,9 5,8 4,5 0,5-1,2 2,0-2,1-5,-4-5,-6-3,-10-2</inkml:trace>
  <inkml:trace contextRef="#ctx0" brushRef="#br0" timeOffset="5824.5">4370 0,'-9'9,"-6"6,-5 10,-8 4,-3 6,-1 5,-3 5,1 2,1 2,-2-3,1-1,2-4,6-5,8-8</inkml:trace>
  <inkml:trace contextRef="#ctx0" brushRef="#br0" timeOffset="6167.689">4493 518,'8'0,"8"0,4 0,8 0,3 0,5-4,4-2,4 1,3 1,-2 0,-1 3,-3-5,-5 0,-8 1</inkml:trace>
  <inkml:trace contextRef="#ctx0" brushRef="#br0" timeOffset="6494.981">4641 691,'0'4,"-4"2,15-1,10 0,14-2,10-1,5-1,3-1,4-4,-7-2</inkml:trace>
  <inkml:trace contextRef="#ctx0" brushRef="#br0" timeOffset="6904.038">5356 568,'-1'6,"1"0,0 0,1 0,0 0,0 0,0 1,0-2,1 1,0 0,0 0,1 0,-1-1,1 0,1 1,-1-1,1 0,-1 0,2-1,-1 1,0-1,1 0,0 0,0-1,0 1,0-1,0 0,3 1,6 2,0 0,0-1,1-1,0 0,0-1,0 0,0-1,0-1,0-1,0 0,0 0,0-2,1 0,-2-1,8-2,4-2,0-2,-1-1,0-1,0-1,-1-1,-1-1,0-1,3-4,-17 12,0 0,-1-1,0 0,0-1,0 0,-1 0,0-1,-1 0,2-5,-6 11,0 0,0 1,0-1,-1 0,0 0,0 0,0 0,0 0,-1-1,0 1,0 0,0 0,0 0,0 0,-1 0,0 0,0-1,0 2,0-1,-1 0,1 0,-1 0,0 0,0 1,0-1,-1 1,-1-2,-5-3,0 0,0 0,-1 1,0 1,0-1,0 1,-1 1,0 0,-1 1,1 0,-12-2,-5-1,-1 1,-1 2,1 1,-11 1,25 3,1 0,-1 1,0 0,1 1,0 1,0 0,0 1,0 0,-2 3,-29 13</inkml:trace>
  <inkml:trace contextRef="#ctx0" brushRef="#br0" timeOffset="7425.196">1460 938,'8'0,"4"0</inkml:trace>
  <inkml:trace contextRef="#ctx0" brushRef="#br0" timeOffset="7749.947">4197 913,'4'0,"10"0,3 0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7T07:39:59.278"/>
    </inkml:context>
    <inkml:brush xml:id="br0">
      <inkml:brushProperty name="width" value="0.05" units="cm"/>
      <inkml:brushProperty name="height" value="0.05" units="cm"/>
      <inkml:brushProperty name="color" value="#CC0066"/>
      <inkml:brushProperty name="ignorePressure" value="1"/>
    </inkml:brush>
  </inkml:definitions>
  <inkml:trace contextRef="#ctx0" brushRef="#br0">120 571,'-2'91,"0"-20,4 27,-1-78,2 0,0 0,1 0,0 0,2-1,1 1,1 0,-4-12,1 0,1-1,-1 1,2-1,-1 0,1-1,0 1,0-1,0-1,1 1,0-1,0 0,0-1,1 0,0-1,-1 1,1-2,0 1,1-1,2 0,28 5,0-2,0-2,0-1,5-2,-29 0,10 1,-1-1,0-1,1-1,-1-1,0-1,0-1,0-2,20-8,-43 14,33-14,0-2,-1-1,1-3,-25 14,1-1,-1 0,0-1,-1 0,0-1,-1 0,0 0,0 0,-1-1,0 0,-1-1,5-13,-1 0,-1-1,-1 0,-1 0,-2-1,0 0,-2 0,-1 0,-2-1,0 1,-2 0,0 0,-2 0,-1 0,-2 1,0-1,-2 2,-2-4,2 5,0-6,-3 1,0 0,-2 1,-1 1,-1 0,-17-21,23 35,-1 0,-1 2,0-1,-1 2,0-1,0 2,-1 0,0 0,-1 2,0 0,0 0,-1 1,0 1,1 1,-2 0,1 1,0 1,-1 0,1 1,-17 2,0-1,1 2,0 1,0 1,0 2,1 2,0 0,0 2,-1 2,19-6,0 0,0 0,0 1,1 1,0 0,0 1,1 0,0 1,1 0,0 1,0 0,1 1,1-1,0 2,1-1,0 1,1 0,-4 12,-33 92,18-50,3 0,2 4,18-61,0 0,0 0,1 0,1 0,0 7,3 9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7T07:40:03.147"/>
    </inkml:context>
    <inkml:brush xml:id="br0">
      <inkml:brushProperty name="width" value="0.05" units="cm"/>
      <inkml:brushProperty name="height" value="0.05" units="cm"/>
      <inkml:brushProperty name="color" value="#CC0066"/>
      <inkml:brushProperty name="ignorePressure" value="1"/>
    </inkml:brush>
  </inkml:definitions>
  <inkml:trace contextRef="#ctx0" brushRef="#br0">0 1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7T07:40:32.623"/>
    </inkml:context>
    <inkml:brush xml:id="br0">
      <inkml:brushProperty name="width" value="0.05" units="cm"/>
      <inkml:brushProperty name="height" value="0.05" units="cm"/>
      <inkml:brushProperty name="color" value="#CC0066"/>
      <inkml:brushProperty name="ignorePressure" value="1"/>
    </inkml:brush>
  </inkml:definitions>
  <inkml:trace contextRef="#ctx0" brushRef="#br0">328 300,'0'-1,"-1"0,1 0,-1 0,1 0,-1 0,1 1,-1-1,0 0,1 0,-1 1,0-1,1 1,-1-1,0 0,0 1,0-1,1 1,-1 0,0-1,0 1,0 0,0-1,0 1,0 0,0 0,0 0,0 0,-27-3,19 5,1 0,0 0,0 1,0 0,0 1,0 0,0 0,1 0,0 1,0 0,0 1,0 1,-17 14,1 2,-11 14,21-23,1 1,0 0,1 1,0 1,2-1,0 2,0-1,2 2,6-17,0-1,1 1,-1-1,1 1,-1-1,1 1,0 0,0-1,0 1,0-1,0 1,0 0,0-1,0 1,1-1,-1 1,0-1,1 1,0-1,-1 1,1-1,0 1,0-1,-1 0,1 1,0-1,0 0,1 0,-1 0,0 0,0 0,1 0,-1 0,0 0,1 0,-1-1,1 1,-1-1,1 1,-1-1,1 1,-1-1,1 0,-1 0,1 0,0 0,5 1,0-1,0 0,0-1,0 0,0 0,0 0,0-1,0 0,5-3,5-4,0-1,0 0,-1-1,-1-1,0-1,-1 0,0-1,-1-1,0 0,-2 0,1-1,-2-1,0 0,-1 0,-1-1,-1 0,0-1,2-14,-6-13,-3 45,0 0,0 1,0-1,0 0,0 1,0-1,0 0,0 1,0-1,0 0,0 1,0-1,0 0,-1 1,1-1,0 1,0-1,-1 0,1 1,0-1,-1 1,1-1,-1 1,1-1,-1 1,1-1,-1 1,1 0,-1-1,1 1,-1 0,1-1,-1 1,0 0,1 0,-1-1,0 1,1 0,-1 0,0 0,1 0,-1 0,0 0,1 0,-1 0,1 0,-1 0,0 0,1 1,-1-1,0 0,1 0,-1 1,1-1,-1 0,0 1,1-1,-1 1,1-1,-1 0,1 1,0-1,-1 1,1 0,-5 3,1 1,0 1,0-1,0 1,1-1,0 1,0 0,1 0,-1 0,1 1,1-1,-1 1,1-1,0 4,-2 9,1 0,1 0,1 0,1 10,0-22,1 0,0 0,0 0,0 0,1 0,0-1,0 1,0-1,1 0,0 0,0 0,1 0,0-1,0 0,0 0,1 0,-1 0,3 1,13 9</inkml:trace>
  <inkml:trace contextRef="#ctx0" brushRef="#br0" timeOffset="372.444">599 496,'4'5,"6"4,-3 11,-3 5,-2 7,-2 2,0-1,-1-1,-3-2,-2-6</inkml:trace>
  <inkml:trace contextRef="#ctx0" brushRef="#br0" timeOffset="843.124">870 151,'0'9,"4"6,6 10,5 8,0 3,2 4,-2 4,5-2,7 0,4-2,4-4,-3-4,-4-8,3-3,0-5,-2-6,-5-4</inkml:trace>
  <inkml:trace contextRef="#ctx0" brushRef="#br0" timeOffset="844.124">1314 225,'-8'0,"-12"8,-6 8,-3 4,-5 8,-1 3,2 5,-3 0,2 3,1-2,3 2,2-1,1-4,6-3,2-3,4-5</inkml:trace>
  <inkml:trace contextRef="#ctx0" brushRef="#br0" timeOffset="1172.746">1536 151,'0'9,"4"10,2 7,-1 3,0 1,-2-1,-1 0,-1-2,-1 3,-4 5,-2 1,0 2,2 0,0-8</inkml:trace>
  <inkml:trace contextRef="#ctx0" brushRef="#br0" timeOffset="1173.746">1462 397,'0'-4,"9"3,6 1,5 1,4 5,6 1,1-1,5-1,0-2,3-1,-2-5,-7-2</inkml:trace>
  <inkml:trace contextRef="#ctx0" brushRef="#br0" timeOffset="1641.86">2029 201,'0'-1,"0"1,0-1,0 1,0-1,0 1,0-1,0 1,0-1,0 1,0-1,0 1,0-1,0 1,0-1,0 1,0 0,-1-1,1 1,0-1,0 1,-1-1,1 1,0 0,-1-1,1 1,0 0,-1-1,1 1,0 0,-1-1,1 1,-1 0,1 0,-1-1,1 1,-1 0,1 0,-1 0,-18 9,-16 28,19-15,1 1,2 0,0 0,-3 11,11-21,-1 1,2 0,0-1,0 2,1-1,1 0,1 1,0 13,1-25,0 1,1-1,-1 1,1-1,0 0,0 0,0 1,1-1,-1 0,1 0,0 0,-1 0,1 0,1-1,-1 1,0-1,1 1,-1-1,1 0,0 0,0 0,0 0,0 0,0-1,0 1,0-1,0 0,1 0,-1 0,0 0,1-1,-1 1,4 0,0-1,0 1,-1-1,1 0,0 0,0-1,0 0,-1-1,1 1,0-1,-1 0,0-1,1 1,-1-1,0-1,1 0,7-7,-1-1,0 0,-1-1,0 0,-1-1,-1 0,0-1,-1 0,0-1,-2 4,-1-1,0 0,0 0,-2 0,0-1,0 0,-1 0,-1 0,0 0,-1 0,-1-7,0 18,0 0,0-1,-1 1,1 0,-1 0,0 0,0 0,0 0,0 0,-1 0,1 0,-1 0,0 0,1 1,-1-1,-1 0,2 2,1 1,-1-1,0 1,1 0,-1 0,1-1,-1 1,1 0,-1 0,0 0,1 0,-1-1,1 1,-1 0,0 0,1 0,-1 0,0 1,1-1,-1 0,1 0,-1 0,1 0,-1 1,0-1,1 0,-1 0,1 1,-1-1,-1 2,0 0,0 0,0 0,1 0,-1 0,1 0,-1 1,1-1,0 0,0 1,-1 1,-4 13,1 0,0 1,2-1,0 1,0 0,2 0,0 1,1 29,2 0,1 1,-2-42,0-1,0 1,0-1,0 0,1 0,0 1,1-1,-1-1,1 1,0 0,0-1,1 1,3 3,7 5</inkml:trace>
  <inkml:trace contextRef="#ctx0" brushRef="#br0" timeOffset="1967.707">2523 496,'0'0,"0"0,0 0,0 0,0-1,0 1,0 0,0 0,0 0,0 0,0-1,0 1,0 0,0 0,0 0,-1 0,1-1,0 1,0 0,0 0,0 0,0 0,0 0,0-1,-1 1,1 0,0 0,0 0,0 0,0 0,0 0,-1 0,1 0,0 0,0 0,0 0,0-1,-1 1,1 0,0 0,0 0,0 0,-1 0,1 0,0 1,0-1,0 0,0 0,-1 0,1 0,-13 6,-9 13,4 2,1 0,-11 19,23-31,-1-1,2 1,-1 0,1 1,0-1,1 1,0-1,1 1,0 2,1-9,1 0,0-1,0 1,1 0,-1 0,0-1,1 1,0 0,0-1,0 1,0-1,0 1,0-1,0 0,1 1,-1-1,1 0,0 0,0 0,0 0,0 0,0 0,0-1,0 1,1-1,-1 1,0-1,1 0,-1 0,1 0,-1 0,1 0,0-1,-1 1,1-1,0 0,0 0,-1 0,2 0,5 1,0-1,1-1,-1 1,0-1,0-1,0 0,0 0,0-1,0 0,0 0,0-1,-1-1,0 0,-1-1,1 0,-1 0,0-1,-1 0,1 0,3-6,-7 8,1 1,-1-1,0 0,-1-1,1 1,-1 0,0-1,0 0,-1 1,1-1,-1 0,-1 1,1-1,-1-3,0 6,-1 1,1-1,-1 1,0 0,0-1,0 1,0 0,0 0,-1-1,1 1,-1 0,1 0,-1 1,0-1,0 0,0 0,0 1,0-1,0 1,0 0,0 0,0-1,-1 1,1 1,0-1,-1 0,1 1,-1-1,1 1,-1 0,1-1,-1 1,0 1,-5-2,0 1,0 0,0 1,0-1,0 2,0-1,0 1,0 0,-7 4,-10 9,6 0</inkml:trace>
  <inkml:trace contextRef="#ctx0" brushRef="#br0" timeOffset="2416.74">2670 176,'13'0,"8"0,9-4,3-2,1 1,3 5,3 2,-1 2,2-1,-3 4,2 0,-7 0</inkml:trace>
  <inkml:trace contextRef="#ctx0" brushRef="#br0" timeOffset="2744.512">2893 373,'-4'0,"2"9,11 2,7 4,5-1,4-3,2-3,4-3,1-2,4-2,-5-1</inkml:trace>
  <inkml:trace contextRef="#ctx0" brushRef="#br0" timeOffset="3067.938">3509 225,'-5'6,"-1"1,2-1,-1 1,1 0,0 1,0-1,1 1,0-1,0 1,1 0,0 0,1 0,-1 0,1 1,1-1,0 0,0 3,0-6,1-1,-1 0,1 1,0-1,0 0,0 0,0 0,1 0,0 0,0 0,0 0,0 0,1-1,-1 1,1-1,0 1,0-1,0 0,0 0,1-1,-1 1,1-1,0 1,-1-1,1 0,0-1,0 1,1-1,-1 0,0 1,0-2,3 1,2 0,0-2,0 1,1-1,-1-1,0 1,-1-1,1-1,0 0,-1 0,1-1,-1 0,0 0,7-5,13-10,0 0,-2-2,1-3,-10 9,-1 0,-1-2,0 0,-2 0,6-10,-14 20,-1 0,0 0,0-1,0 1,-1-1,0 1,-1-1,0 0,0 0,0 0,-1-1,-1 1,1 0,-1 0,-1-1,0-1,0 5,-1 0,0 1,0-1,0 1,-1-1,1 1,-1 0,0 0,-1 0,1 0,-1 1,1 0,-1-1,0 1,0 0,0 1,-1-1,1 1,-1 0,1 0,-1 0,0 1,0-1,-15-3,0 0,-1 1,1 1,-21-1,19 5,-1 0,0 1,1 2,0 0,0 1,0 1,0 1,1 1,0 1,1 1,-18 11,-13 7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0T06:40:48.947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 10,'0'-4,"0"-1</inkml:trace>
  <inkml:trace contextRef="#ctx0" brushRef="#br0" timeOffset="749.102">790 35,'0'-4,"0"-2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7T07:40:31.596"/>
    </inkml:context>
    <inkml:brush xml:id="br0">
      <inkml:brushProperty name="width" value="0.05" units="cm"/>
      <inkml:brushProperty name="height" value="0.05" units="cm"/>
      <inkml:brushProperty name="color" value="#CC0066"/>
      <inkml:brushProperty name="ignorePressure" value="1"/>
    </inkml:brush>
  </inkml:definitions>
  <inkml:trace contextRef="#ctx0" brushRef="#br0">25 0,'-4'5,"-6"0,-1 1</inkml:trace>
  <inkml:trace contextRef="#ctx0" brushRef="#br0" timeOffset="331.084">395 99,'0'4,"0"2</inkml:trace>
  <inkml:trace contextRef="#ctx0" brushRef="#br0" timeOffset="332.084">691 148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7T07:40:22.380"/>
    </inkml:context>
    <inkml:brush xml:id="br0">
      <inkml:brushProperty name="width" value="0.05" units="cm"/>
      <inkml:brushProperty name="height" value="0.05" units="cm"/>
      <inkml:brushProperty name="color" value="#CC0066"/>
      <inkml:brushProperty name="ignorePressure" value="1"/>
    </inkml:brush>
  </inkml:definitions>
  <inkml:trace contextRef="#ctx0" brushRef="#br0">139 617,'-4'0,"-2"-4,1-2</inkml:trace>
  <inkml:trace contextRef="#ctx0" brushRef="#br0" timeOffset="1464.217">188 642,'0'-4,"-4"-6,-6-1,-5 1,-4 3,1 2</inkml:trace>
  <inkml:trace contextRef="#ctx0" brushRef="#br0" timeOffset="1844.953">89 568,'47'49,"12"12,22 31,-50-53,1-2,2-1,2-2,1-1,2-2,13 7,-32-27</inkml:trace>
  <inkml:trace contextRef="#ctx0" brushRef="#br0" timeOffset="2290.686">534 667,'-286'269,"54"-52,217-201</inkml:trace>
  <inkml:trace contextRef="#ctx0" brushRef="#br0" timeOffset="3835.244">608 321,'1'34,"1"0,2 0,1 0,2-1,2 0,2 6,-11-39,0 1,1 0,-1-1,0 1,0-1,0 1,1 0,-1-1,0 1,1-1,-1 1,0 0,1-1,-1 1,1-1,-1 1,1-1,-1 0,1 1,-1-1,1 1,0-1,-1 0,1 0,-1 1,1-1,0 0,-1 0,1 0,0 1,14-15,14-44,-21 40,0 0,-1 4,0 0,0 1,1 0,1 0,2-2,-10 14,0 0,0-1,0 1,0 0,0 0,0 0,0-1,0 1,1 0,-1 1,0-1,1 0,-1 0,1 0,-1 1,1-1,-1 1,1-1,0 1,-1 0,1 0,-1 0,1 0,0 0,-1 0,1 0,-1 0,1 0,0 1,-1-1,1 1,-1-1,1 1,-1 0,1-1,-1 1,0 0,1 0,-1 0,0 0,0 0,0 0,1 1,-1-1,0 0,-1 0,1 1,0-1,0 1,3 5,0 0,-1 1,0-1,-1 0,1 1,-1 0,-1-1,0 1,0 0,0 0,-1 0,0 0,-6 98,1-82,-1-2</inkml:trace>
  <inkml:trace contextRef="#ctx0" brushRef="#br0" timeOffset="4380.926">1126 716,'0'4,"-4"6,-2 5,0 4,2 4,1 1,1 1,1 1,1 0,0-5</inkml:trace>
  <inkml:trace contextRef="#ctx0" brushRef="#br0" timeOffset="4729.514">879 938,'0'-4,"8"-2,12 1,10 0,5-2,4 0,4 0,3-2,-1 1,-1 1,-4-3,-4 2,-8 1</inkml:trace>
  <inkml:trace contextRef="#ctx0" brushRef="#br0" timeOffset="5217.734">1619 642,'-2'0,"-1"1,1-1,0 1,-1 0,1 0,0 0,0 0,0 0,0 0,0 1,0-1,0 1,0 0,1-1,-1 1,-29 33,19-20,-4 2,0 0,0 1,1 0,-4 8,17-22,-1-1,1 1,0 0,0 0,0 0,0 1,1-1,-1 0,1 1,0-1,1 1,-1-1,1 1,0-1,0 1,0-1,0 1,1-1,1 4,-2-6,1 0,0 0,0 0,0 0,0 0,0 0,0 0,0-1,1 1,-1 0,1-1,-1 1,1-1,0 1,0-1,0 0,-1 0,1 0,0 0,0 0,1 0,0 0,1 0,0-1,0 1,0-1,1 0,-1 0,0-1,0 1,0-1,0 0,0 0,4-1,2-2,1-1,-1 0,0 0,0-1,-1 0,0-1,0 0,6-6,-5 2,-1 0,0 0,-1-1,0 0,5-10,-11 18,0 0,0-1,0 1,0-1,-1 1,0-1,0 1,0-1,0 0,-1 0,0 1,0-1,0 0,0 0,-1 1,0-1,0 0,-1-2,2 6,0 1,0-1,0 1,-1-1,1 1,0-1,0 1,-1-1,1 1,0 0,-1-1,1 1,-1-1,1 1,0 0,-1 0,1-1,-1 1,1 0,-1 0,1-1,0 1,-1 0,1 0,-1 0,1 0,-1 0,1 0,-1 0,0 0,1 0,-1 0,1 0,-1 0,1 0,-1 0,1 0,-1 0,1 1,0-1,-1 0,1 0,-1 1,1-1,-1 0,1 1,0-1,-1 0,1 1,0-1,-1 0,1 1,0-1,-1 1,1-1,0 1,0-1,0 1,0-1,-1 1,1-1,-15 31,13-26,0 0,1 0,0 0,0 1,0-1,0 0,1 0,0 1,0-1,1 0,0 1,0-1,0 0,0 0,1 0,0 0,0 0,0 0,0 0,1-1,0 1,0-1,0 0,0 0,1 0,3 3,11 6</inkml:trace>
  <inkml:trace contextRef="#ctx0" brushRef="#br0" timeOffset="5786.84">1940 814,'0'8,"-5"8,0 4,-1 4,2 2,9-4,9-6,5-9,4-10,-2 3,-4 7,-6 5,-4 6,-3 4,-3-3</inkml:trace>
  <inkml:trace contextRef="#ctx0" brushRef="#br0" timeOffset="6132.747">2186 962,'4'5,"10"0,7 1,3-2,7-1,2-1,4-1,0 0,-7-1</inkml:trace>
  <inkml:trace contextRef="#ctx0" brushRef="#br0" timeOffset="6542.873">2581 913,'0'4,"-4"6,-2 5,0 5,-2 2,-1 2,2 2,2-1,2 1,1-5</inkml:trace>
  <inkml:trace contextRef="#ctx0" brushRef="#br0" timeOffset="6543.873">2728 568,'0'4,"4"10,2 11,8 5,1 6,3 2,3-3,1 2,5-5,3-5,1-2,-2-5,-1-6,-5-6</inkml:trace>
  <inkml:trace contextRef="#ctx0" brushRef="#br0" timeOffset="6879.546">3049 519,'-4'8,"-10"12,-7 10,-8 9,-3 5,-5 9,-4-5,0 2,-1 0,3-3,3-6,8-10</inkml:trace>
  <inkml:trace contextRef="#ctx0" brushRef="#br0" timeOffset="7384.212">3049 99,'-1'24,"2"-1,1 1,0-1,2 1,1-1,1 0,2 3,-8-25,0-1,0 1,0-1,0 1,1-1,-1 1,0-1,0 1,0-1,1 1,-1-1,0 0,1 1,-1-1,0 0,1 1,-1-1,1 0,-1 1,0-1,1 0,-1 0,1 1,-1-1,1 0,-1 0,1 0,-1 0,1 0,-1 0,1 0,0 0,13-11,12-32,-22 34,1 1,37-61,-38 64,-1 0,1 1,1-1,-1 1,1-1,-1 1,1 1,0-1,1 1,-1-1,2 1,-5 2,0 0,-1 1,1-1,0 1,0-1,0 1,-1 0,1-1,0 1,0 0,0 0,0 0,0 1,0-1,-1 0,1 1,0-1,0 1,0 0,-1 0,1-1,0 1,-1 0,2 2,0 0,0 0,0 0,-1 0,0 0,1 1,-1-1,0 1,0 0,-1-1,1 1,0 2,2 11,0-1,-1 0,-1 1,-1 0,0 4,-1 37,-1-34</inkml:trace>
  <inkml:trace contextRef="#ctx0" brushRef="#br0" timeOffset="7713.342">3394 173,'5'4,"0"6,5 5,8 0,1 2,7 2,-3-2</inkml:trace>
  <inkml:trace contextRef="#ctx0" brushRef="#br0" timeOffset="8183.733">3764 0,'0'9,"0"6,0 6,0 7,0 7,-4 2,-1 3,-5 3,0-1,-3 0,2 2,-3-3,2-4,3-8</inkml:trace>
  <inkml:trace contextRef="#ctx0" brushRef="#br0" timeOffset="8529.895">3912 543,'0'4,"0"6,0 5,0 9,-4 4,-2 2,1-1,1 0,1-2,1-4</inkml:trace>
  <inkml:trace contextRef="#ctx0" brushRef="#br0" timeOffset="8530.895">3789 716,'-4'-4,"11"-2,8 1,11 0,8 2,8 1,0 1,2 1,-2 0,-5 0,-8 0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7T07:40:48.584"/>
    </inkml:context>
    <inkml:brush xml:id="br0">
      <inkml:brushProperty name="width" value="0.05" units="cm"/>
      <inkml:brushProperty name="height" value="0.05" units="cm"/>
      <inkml:brushProperty name="color" value="#CC0066"/>
      <inkml:brushProperty name="ignorePressure" value="1"/>
    </inkml:brush>
  </inkml:definitions>
  <inkml:trace contextRef="#ctx0" brushRef="#br0">3355 41,'0'0,"0"0,0-1,0 1,0 0,0-1,1 1,-1 0,0 0,0-1,0 1,0 0,1 0,-1-1,0 1,0 0,1 0,-1-1,0 1,0 0,1 0,-1 0,0 0,1 0,-1-1,0 1,0 0,1 0,-1 0,0 0,1 0,-1 0,0 0,1 0,-1 0,0 0,1 0,-1 0,0 0,0 1,1-1,-1 0,0 0,1 0,-1 0,0 0,0 1,1-1,-1 0,0 0,0 0,0 1,1-1,-1 0,0 0,0 1,17 12,-6 7,-2 1,0 0,0 1,-2 0,-1 0,-1 0,-1 1,1 16,1 33,-3-1,-6 64,1-13,2-63,1 22,-3-1,-13 70,14-132,0-1,1 1,0-1,2 0,0 1,2 4,4 69,-9-75,-1-1,-1 1,-3 11,-6 45,0 56,6-88,2-1,2 1,2 34,11 0,-8-59,0 1,-1-1,0 1,-2 0,0-1,0 1,-2 0,-1 8,-3 5,1 1,2 1,0-1,2 1,2-1,1 1,1-1,1 0,2 0,1 0,4 7,-5-18,-2 1,0-1,-1 1,-1-1,-1 1,-1 14,-3 23,-8 36,-3 51,15-118,1-1,0 1,6 16,-3-12,0-1,-2 16,-2-24,-1 25,3 0,7 38,5 5,-7-32,13 42,-16-80,-2 1,0-1,-2 1,0-1,-1 1,-1 0,-1-1,0 1,-4 11,-1 31,3 0,3 0,4 35,1-63,0 1,8 22,5 42,-16-96,-1 0,0-1,0 1,0 0,-1-1,1 1,0 0,-1-1,0 1,0-1,1 1,-1-1,-1 0,1 1,0-1,-2 2,-11 12</inkml:trace>
  <inkml:trace contextRef="#ctx0" brushRef="#br0" timeOffset="1258.32">3182 805,'-3'1,"0"-1,-1 0,1-1,-1 1,1-1,0 1,-1-1,1 0,0 0,0-1,0 1,0-1,0 1,0-1,0 0,0 0,0 0,1 0,-1-1,1 1,0-1,0 0,0 1,0-1,0 0,0 0,1 0,0 0,-1-1,1 1,0 0,1 0,-1-1,1 1,-1-4,-1-5,0-1,1 1,0-1,1 0,1 1,0-1,0 1,2-1,-1 1,2 0,-1 0,2 0,-1 0,2 1,2-5,13-18,2 1,1 0,1 2,7-5,-9 12,-1-1,-2-1,-1 0,-1-2,-1 0,7-17,-16 22,-1-1,-1 0,-1 0,0-14,-3 27,-2 10,0 0,1 1,-1-1,0 0,1 0,-1 0,1 0,-1 1,1-1,-1 0,1 0,0 1,-1-1,1 1,0-1,-1 0,1 1,0-1,0 1,0-1,-1 1,1 0,0-1,0 1,0 0,0 0,0 0,0-1,0 1,0 0,-1 0,1 0,0 1,0-1,0 0,0 0,0 0,0 1,0-1,45 15,-32-10,1 0,0-1,0 0,16 0,-27-3,-1-1,1 1,-1-1,1 0,-1 0,1-1,-1 1,0-1,1 0,-1 0,1 0,-1 0,0 0,0-1,0 0,0 1,0-1,0 0,0 0,0-1,-9 17,0 0,0 0,2 1,0 0,0 0,2 0,0 0,0 3,-3 43,2 1,3 0,6 36,-5-93,0-1,0 1,0 0,1-1,-1 1,1-1,0 0,1 0,-1 0,1 0,2 2,12 23,-17-29,0 1,1 0,-1-1,0 1,0 0,1-1,-1 1,0 0,0 0,0-1,0 1,0 0,0-1,0 1,0 0,0-1,0 1,-1 0,1 0,0-1,0 1,-1 0,1-1,0 1,-1-1,1 1,-1-1,1 1,-1 0,1-1,-23 9,-35-8,54-1,-93-6,-127-4,181 11,0 1,0 3,1 1,-7 3,36-5,0 0,0 0,0 1,1 1,-2 1,-13 9</inkml:trace>
  <inkml:trace contextRef="#ctx0" brushRef="#br0" timeOffset="3391.376">0 2877,'132'-22,"166"4,-88 7,168 13,-216 10,72 1,54-15,219 4,-385 8,-81-5,1-1,0-3,0-1,25-5,40-6,0 5,1 4,0 5,67 12,-25-5,133-8,-140-4,2-5,-89 3,1 2,54 5,13 4,70-6,73 2,-142 8,-47-3,1-4,20-3,23-11,70-18,-35 5,-23 11,4 5,-15 2,46-11,220-23,-116 15,4-4,82-9,50-25,-168 24,19 10,124-18,-302 36,-46 7,-1-1,0-3,-1 0,16-7,-28 3,-6 0</inkml:trace>
  <inkml:trace contextRef="#ctx0" brushRef="#br0" timeOffset="4104.915">8385 2260,'-47'-31,"47"25,9 5,15 4,-23-3,187 20,2-7,132-10,-317-3,7-1,-1 2,1-1,0 2,8 1,-18-3,-1 0,0 0,0 0,0 1,0-1,0 0,0 1,0-1,0 0,0 1,0-1,0 1,0-1,0 1,0 0,0-1,-1 1,1 0,0 0,0 0,-1 0,1-1,0 1,-1 0,1 0,-1 0,0 0,1 0,-1 0,0 0,1 1,-1-1,0 0,0 0,0 0,0 0,0 0,0 0,0 0,0 0,-1 0,1 1,0-1,-1 0,1 0,0 0,-1 0,0 0,1-1,-1 1,1 0,-1 0,0 0,-19 23,0-1,-1-1,-1-1,-1-1,-1-1,-9 5,-19 15,34-23,5-4,-1-1,0-1,0 0,-1-1,0 0,-1-1,-11 4,26-11,0-1,0 1,0-1,0 0,0 0,0 1,0-1,0 0,0 0,0 0,0 0,0 0,0 0,0 0,0-1,-1 1,1 0,1 0,-1-1,0 1,0-1,0 1,0-1,0 1,0-1,0 0,1 1,-1-1,0 0,0 0,1 1,-1-1,1 0,-1 0,1 0,-1 0,1 0,-1 0,1 0,0 0,-1 0,1 0,0 0,0 0,0 0,0 0,-1-9,1 0,1 0,0 1,0-1,1-3,2-16,-5 14,0 0,0 0,-2 0,0 1,0-1,-1 1,-1-1,-1 1,0 0,-1 1,0 0,-1 0,0 0,-8-7,17 20,-1 1,0-1,0 0,0 1,0-1,0 0,0 0,0 1,-1-1,1 0,0 1,0-1,0 0,0 1,0-1,0 0,0 0,-1 1,1-1,0 0,0 0,0 1,-1-1,1 0,0 0,0 0,-1 0,1 1,0-1,0 0,-1 0,1 0,0 0,-1 0,1 0,0 0,-1 0,1 1,0-1,0 0,-1 0,1 0,0-1,-1 1,1 0,0 0,-1 0,1 0,0 0,0 0,-1 0,1 0,0-1,0 1,-1 0,1 0,0 0,0-1,-1 1,6 29,7 6,1 0,8 9,7 21,-19-42</inkml:trace>
  <inkml:trace contextRef="#ctx0" brushRef="#br0" timeOffset="14523.236">9199 2532,'-1'0,"0"1,0-1,-1 1,1-1,0 1,0 0,1 0,-1-1,0 1,0 0,0 0,1 0,-1 0,0 0,1 0,-1 0,1 0,-1 1,1-1,-1 0,1 0,0 0,0 0,-1 1,1-1,0 0,0 1,-3 35,3-27,1 0,0 0,1 0,1 0,-1-1,1 1,1-1,0 1,0-1,1 0,0-1,0 1,1-1,0 0,1 0,0-1,0 0,2 1,22 19,1-2,1-1,33 17,-31-19,-12-8,1-2,24 10,-20-10</inkml:trace>
  <inkml:trace contextRef="#ctx0" brushRef="#br0" timeOffset="15009.092">9643 2458,'-8'0,"-7"8,-10 8,-9 8,-11 10,-6 10,-3-1,-1 9,-3 7,0 3,0-1,3-3,2-2,6-7,11-12</inkml:trace>
  <inkml:trace contextRef="#ctx0" brushRef="#br0" timeOffset="31078.057">716 4036,'-2'0,"-1"0,0 0,1-1,-1 1,0-1,1 1,-1-1,1 0,-1 0,1 0,-1 0,1-1,0 1,0-1,-1 1,1-1,0 0,1 0,-1 0,0 0,-1-2,0-1,-1-1,2 0,-1 0,1 0,0 0,0 0,0 0,1 0,-1-5,0-13,1-1,1 1,1-1,4-18,5-14,2 1,11-25,-6 20,8-54,-17 55,4 0,1 1,3 1,18-41,6 3,4 2,19-26,-44 88,1 2,1 1,2 0,0 2,2 0,1 2,2 1,13-9,-14 13,1 2,1 1,0 1,23-8,-39 19,0 0,1 1,0 0,0 1,0 1,0 0,1 1,-1 1,0 0,0 1,1 0,3 2,36 4,1-1,0-3,53-5,-44 1,-1 2,40 7,-78-3,-1 1,1 1,-1 1,0 2,-1 0,0 1,0 2,10 7,40 30,51 46,-116-89,148 130,9 8,-108-103,1-3,2-2,2-3,9 1,-24-12,-11-4,1-1,0-2,1-2,1-1,1-2,26 2,1-2,0-3,46-1,-84-6,1-2,-1-1,0-1,0-2,-1 0,0-2,0-2,0 0,22-12,-34 12,0-1,0-1,-1-1,-1 0,0-1,0 0,-2-1,6-8,6-9,-1-2,-2 0,9-22,-17 26,-1-2,-2 1,-1-1,3-21,17-55,-22 83,1 0,1 0,1 1,2 0,0 1,1 0,6-5,12-16,-2-2,5-13,-12 19,1 2,2 1,23-25,-23 35,1 0,2 2,0 1,1 2,2 0,0 2,1 2,28-12,-15 11,0 2,1 2,1 2,0 3,0 1,24 0,-59 7,0 1,0 0,-1 1,1 0,0 1,0 0,-1 1,1 0,-1 1,0 1,9 4,6 5,-1 2,0 1,-1 1,2 4,171 147,27 21,-203-171,-1 1,-1 0,-1 2,14 20,-18-22,1-1,0 0,2-1,0-1,1-1,0 0,3 0,-1-3,114 76,24 27,-148-108,2 0,-1 0,1-1,0-1,1 0,0-1,-1 0,2-1,-1-1,0 0,1 0,-1-2,1 1,0-2,-1 0,1 0,0-2,-1 1,5-3,14-1,0-2,-1-1,0-2,0-1,-1-1,-1-2,0-1,19-13,-18 9,0-1,-2-2,-1-1,0-1,-2-1,-1-1,16-23,102-127,7 7,46-31,-92 102,217-217,-251 240,-4-3,-3-3,17-35,-46 63</inkml:trace>
  <inkml:trace contextRef="#ctx0" brushRef="#br0" timeOffset="33303.965">2639 2655,'-6'3,"1"-1,-1 1,1 0,-1 0,1 1,0-1,0 1,0 0,1 1,0-1,-1 1,2 0,-1 0,0 0,1 0,0 1,0 0,1-1,0 1,0 0,0 0,0 0,1 0,0 0,1 1,-1-1,1 0,0 4,1-1,-1-1,1 1,0 0,1-1,0 1,0-1,1 1,0-1,0 0,1 0,0 0,2 2,-3-7,-1 0,1 0,0 0,1 0,-1-1,0 1,1-1,-1 0,1 0,0 0,0 0,0 0,-1-1,2 0,-1 0,0 0,0 0,0-1,0 0,0 1,1-2,-1 1,0 0,0-1,0 0,3 0,16-4,0-2,0 0,0-1,-1-1,16-10,-28 14,0 0,0-1,-1-1,0 1,0-1,-1-1,0 0,0 0,-1 0,0-1,0 0,-1-1,1-2,-6 10,0 0,0-1,0 1,0-1,0 1,-1-1,1 1,-1-1,0 0,0 1,0-1,0 0,0 1,0-1,-1 1,1-1,-1 0,0 1,0-1,0 1,0 0,0-2,-2 1,0-1,0 0,0 1,-1 0,1-1,-1 1,0 1,1-1,-1 0,-1 1,1 0,-1 0,-10-5,0 2,-1 0,0 1,0 0,0 1,-16 0,23 2,0 0,1 1,-1 0,0 1,0 0,0 0,1 1,-1 0,1 0,-1 1,1 0,0 1,0-1,0 2,1-1,-1 1,1 0,-4 5,-10 9</inkml:trace>
  <inkml:trace contextRef="#ctx0" brushRef="#br0" timeOffset="34205.096">815 2606,'-10'10,"1"1,0 0,0 1,1 0,1 0,0 0,-5 13,10-21,0-1,0 1,1 0,0 0,-1 0,1 0,1 0,-1 1,0-1,1 0,0 0,0 0,0 1,1-1,0 0,-1 0,1 0,1 0,-1 0,0 0,1 0,0 0,0-1,0 1,0 0,1-1,2 3,2-1,-1 0,1 0,0-1,1 1,-1-2,1 1,0-1,-1 0,1-1,1 0,-1 0,0-1,0 0,1 0,6-1,-12 0,1 0,0-1,-1 1,1-1,-1 0,0 0,1 0,-1 0,0 0,1-1,-1 1,0-1,0 0,0 0,-1 0,1-1,0 1,-1-1,1 1,-1-1,0 0,0 0,0 0,0 0,-1 0,1 0,-1 0,0-1,0 1,0 0,0-1,0 1,-1-1,0 1,1-1,-2 0,1-2,0 0,-1 1,1-1,-1 1,-1 0,1-1,-1 1,0 0,0 0,0 0,-1 0,0 0,0 1,0-1,0 1,-1 0,-3-4,-16-13</inkml:trace>
  <inkml:trace contextRef="#ctx0" brushRef="#br0" timeOffset="35301.416">4169 2606,'-12'0,"1"0,-1 0,1 1,0 1,-1 0,1 1,0 0,0 0,-9 5,15-5,-1 1,1-1,0 1,1 0,-1 0,1 1,0-1,0 1,0 0,0 0,1 1,0-1,0 0,1 1,-1 0,1 0,0 0,1 0,-1 1,0 4,-1 0,2 0,-1 0,2 0,-1 0,2 1,-1-1,1 0,1 0,0 0,1 0,4 11,-5-17,0 1,1 0,0-1,0 1,1-1,0 0,-1 0,2 0,-1-1,0 0,1 1,0-1,0-1,0 1,1-1,-1 0,1 0,-1-1,1 1,0-1,0-1,0 1,5 0,4 0,1-1,0 0,-1-1,1 0,0-2,-1 0,1 0,-1-2,0 0,0 0,0-2,6-2,-10 2,1 0,-1 0,0-1,0 0,-1-1,0 0,0-1,-1 0,0-1,-1 0,0 0,0-1,-1 0,-1 0,2-3,-6 10,0 0,-1 0,1 0,-1 0,0 0,0-1,0 1,-1 0,0 0,1-1,-1 1,-1 0,1-1,-1 1,1 0,-1 0,-1-1,1 1,0 0,-1 0,0 0,-1-1,-1 0,0-1,0 1,0 1,-1-1,1 1,-1-1,0 2,0-1,-1 0,1 1,-1 0,-3-1,0-1,-1 1,0 1,0-1,-1 2,1-1,-1 1,1 1,-1 0,0 1,1 0,-1 0,0 1,1 0,-1 1,1 1,0-1,-5 3,4 1,0 1,0 1,1-1,0 1,0 1,-4 5,-7 7</inkml:trace>
  <inkml:trace contextRef="#ctx0" brushRef="#br0" timeOffset="36221.664">6166 2606,'-4'2,"1"0,0 1,-1-1,1 1,0 0,0-1,1 1,-1 1,1-1,-1 0,1 1,0-1,0 1,0-1,1 1,-1 0,1 0,0 0,0 0,1 0,-1 0,1 0,0 0,0 0,0 0,0 0,0 2,1 0,0 0,0 0,0 0,0 0,1 0,0-1,0 1,1-1,0 1,0-1,0 0,0 0,1 0,0-1,0 1,1 0,1-1,0 0,1 0,0 0,0 0,0-1,1-1,-1 1,1-1,-1 0,1-1,0 0,0 0,-1 0,1-1,0 0,0-1,0 0,-1 0,1-1,0 0,-1 0,1-1,-1 1,4-4,-4 3,0 0,0 0,-1-1,0 0,0-1,0 1,0-1,-1 0,0 0,0-1,0 0,0 1,-1-2,0 1,-1 0,1-1,-1 0,0 0,-1 0,0 0,0 0,0 0,-1-1,0 1,0 0,-1-2,-1 3,1 1,-1-1,-1 0,1 1,-1-1,0 1,0-1,-1 1,1 0,-1 0,0 0,-1 0,1 1,-1-1,-2-2,4 6,0-1,1 1,-1-1,0 1,0 0,0 0,0-1,0 1,0 1,0-1,0 0,0 0,0 1,-1-1,1 1,0 0,0 0,0-1,-1 1,1 1,0-1,0 0,-1 1,1-1,0 1,0-1,0 1,0 0,0 0,0 0,0 0,0 1,0-1,0 0,0 1,1-1,-1 1,1 0,-1-1,0 2,-11 14</inkml:trace>
  <inkml:trace contextRef="#ctx0" brushRef="#br0" timeOffset="37145.914">7300 2507,'-6'1,"-1"-1,0 1,1 0,-1 1,1 0,-1 0,1 0,0 0,0 1,0 0,0 1,0-1,1 1,-1 0,1 1,0-1,1 1,-1 0,1 0,0 0,0 1,0 0,1-1,0 1,0 0,0 3,0-3,1 0,0 0,1 0,-1 0,1 0,0 0,1 0,-1 0,1 1,1-1,-1 0,1 0,0 0,0 0,1 0,0 0,0 0,0 0,1 0,0-1,0 1,0-1,1 0,-1 0,1 0,1-1,-1 1,3 1,-3-3,1 0,0-1,0 1,1-1,-1 0,0 0,1-1,-1 0,1 0,-1 0,1 0,0-1,-1 0,1 0,0-1,-1 0,1 0,-1 0,1 0,-1-1,1 0,18-6,-1-1,1-1,-2-1,1-1,-14 7,0 0,-1-1,0 0,0 0,-1-1,1 0,-1 0,-1-1,1 0,-6 6,1 0,-1 1,0-1,1 0,-1 0,0 0,0 0,-1 0,1 0,0-1,-1 1,1 0,-1 0,1-1,-1 1,0 0,0 0,0-1,-1 1,1 0,0 0,-1 0,1-1,-1 1,0 0,0 0,0 0,0 0,0 0,0 0,-1 0,1 0,-1 1,1-1,-1 0,1 1,-1 0,0-1,0 1,-1-1,-9-5,0 2,0-1,0 2,0-1,-1 2,1 0,-1 0,0 1,-5 0,-1 0,1 1,-1 1,1 1,0 0,-1 2,-8 2,19-3,1 0,-1 1,1 0,0 1,-1 0,-3 3,-12 9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7T07:41:37.504"/>
    </inkml:context>
    <inkml:brush xml:id="br0">
      <inkml:brushProperty name="width" value="0.05" units="cm"/>
      <inkml:brushProperty name="height" value="0.05" units="cm"/>
      <inkml:brushProperty name="color" value="#CC0066"/>
      <inkml:brushProperty name="ignorePressure" value="1"/>
    </inkml:brush>
  </inkml:definitions>
  <inkml:trace contextRef="#ctx0" brushRef="#br0">73 45,'0'0,"0"-1,0 1,0-1,0 1,0 0,0-1,0 1,0 0,0-1,0 1,0-1,0 1,0 0,0-1,0 1,0 0,-1-1,1 1,0 0,0-1,0 1,-1 0,1-1,0 1,0 0,-1 0,1-1,0 1,0 0,-1 0,1-1,0 1,-1 0,1 0,0 0,-1 0,1 0,0-1,-1 1,-13 9,-11 18,21-17,-1 0,2 0,-1 0,1 1,1-1,0 1,0 0,1-1,0 1,1 0,0 0,1 0,0-1,1 1,1 2,-2-8,0 0,0 0,1 0,-1-1,1 1,0 0,0-1,1 0,0 1,0-1,0 0,0 0,0 0,1-1,-1 1,1-1,0 0,0 0,1 0,-1-1,0 1,1-1,0 0,-1 0,1-1,0 1,0-1,0 0,0-1,0 1,0-1,4 0,-3 0,0 0,0-1,0 0,1 0,-2 0,1-1,0 1,0-2,0 1,-1 0,1-1,-1 0,0-1,0 1,0-1,0 0,2-3,-1-1,0 0,0 0,-1-1,0 0,-1 0,0 0,0 0,-1-1,-1 1,2-6,-1 4,0 0,-1 0,0 0,-1 0,0 0,-1-1,0 1,-1-1,0 8,0-1,0 1,0 0,-1 1,1-1,-1 0,0 0,-1 1,1-1,0 1,-1 0,0-1,0 1,0 1,0-1,0 0,-1 1,1-1,-1 1,0 0,1 0,-1 1,-1-1,-5-2,0 1,0 0,0 0,-1 1,1 1,-1-1,1 2,-1-1,1 2,-1-1,1 2,-1-1,1 1,-1 1,1 0,-3 1,-9 5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7T07:41:51.435"/>
    </inkml:context>
    <inkml:brush xml:id="br0">
      <inkml:brushProperty name="width" value="0.05" units="cm"/>
      <inkml:brushProperty name="height" value="0.05" units="cm"/>
      <inkml:brushProperty name="color" value="#CC0066"/>
      <inkml:brushProperty name="ignorePressure" value="1"/>
    </inkml:brush>
  </inkml:definitions>
  <inkml:trace contextRef="#ctx0" brushRef="#br0">411 0,'-11'0,"0"1,-1 0,1 0,0 1,0 1,1-1,-1 2,0 0,1 0,0 1,0 0,0 0,-4 5,0 1,1 0,0 1,1 1,0 0,1 1,1 0,0 0,-3 7,-4 9,0 1,2 1,2 0,0 0,3 2,0-1,2 1,1 4,-3 21,-1 1,2 1,0 57,9-99,0 0,2 0,0 0,1-1,1 1,0-1,2 0,0 0,1-1,1 0,7 12,4 2,1-1,2-1,1-1,4 3,-15-18,1-1,0 0,1-1,0-1,0 0,1-1,1-1,-1 0,10 3,13 1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7T07:41:52.937"/>
    </inkml:context>
    <inkml:brush xml:id="br0">
      <inkml:brushProperty name="width" value="0.05" units="cm"/>
      <inkml:brushProperty name="height" value="0.05" units="cm"/>
      <inkml:brushProperty name="color" value="#CC0066"/>
      <inkml:brushProperty name="ignorePressure" value="1"/>
    </inkml:brush>
  </inkml:definitions>
  <inkml:trace contextRef="#ctx0" brushRef="#br0">1 92,'11'0,"20"-1,1 2,0 1,-1 1,0 2,10 3,-32-5,0-1,0 2,-1-1,1 1,-1 0,0 1,0 0,-1 1,1-1,-1 1,-1 1,1-1,-1 1,0 0,0 1,-1-1,0 1,0 0,-1 0,1 5,9 22,-2 0,-2 2,-1-1,-2 1,-2 0,0 12,1 72,-7 36,1-112,-2-13,-2 0,0 0,-2 0,-2-1,-1 0,-11 27,-10 13,-2-2,-17 22,-5-7,30-53</inkml:trace>
  <inkml:trace contextRef="#ctx0" brushRef="#br0" timeOffset="1164.665">1752 43,'1'-1,"-1"1,1-1,-1 1,1-1,-1 0,0 1,1-1,-1 0,1 1,-1-1,0 0,0 1,1-1,-1 0,0 0,0 1,0-1,0 0,0 0,0 0,0 1,0-1,0 0,0 0,0 1,-1-1,1 0,0 0,-1 1,1-1,0 0,-1 1,1-1,-1 0,1 1,-1-1,1 1,-1-1,1 1,-1-1,0 1,1-1,-1 1,0 0,1-1,-1 1,0 0,1-1,-2 1,-1-2,-1 1,1-1,-1 1,0 0,1 0,-1 0,0 0,0 0,-2 1,-4 1,1 0,0 1,-1 0,1 1,0 0,0 0,0 1,1 0,-1 1,-1 1,-20 13,2 2,-6 6,-46 32,57-45,1 0,1 2,0 1,1 0,1 2,1 0,0 1,2 0,0 2,2 0,0 1,1 0,1 1,2 0,0 1,2 0,0 0,2 3,-16 67,5 2,2 19,11-73,2 0,2 0,2 0,2 0,2 0,3 11,2-1,-7-28,1-1,2 1,0-2,1 1,8 16,-13-35,0 0,0 1,0-2,1 1,0 0,0-1,0 1,0-1,1 0,-1 0,1-1,0 0,0 1,0-2,1 1,-1 0,1-1,-1 0,1-1,0 1,0-1,0 0,0-1,0 1,4-1,32-2,-3-3</inkml:trace>
  <inkml:trace contextRef="#ctx0" brushRef="#br0" timeOffset="6978.666">1406 660,'6'7,"-1"1,0 0,-1 1,0-1,0 1,-1-1,0 1,0 0,-1 0,0 6,6 16,-1-10,0 1,1-1,1-1,2 0,-1 0,2-1,4 4,-8-12,1-1,1 0,0 0,0-1,0 0,1-1,1 0,-1-1,1-1,0 1,1-2,6 3,8 1</inkml:trace>
  <inkml:trace contextRef="#ctx0" brushRef="#br0" timeOffset="7495.725">1727 709,'-8'9,"-8"10,-4 7,-4 7,-1 2,-1 4,-5-1,0 2,4-2,2-8,7-4,1-3,4-4</inkml:trace>
  <inkml:trace contextRef="#ctx0" brushRef="#br0" timeOffset="7999.56">1530 339,'1'-1,"-1"-1,1 1,0 0,0 0,-1-1,1 1,0 0,0 0,0 0,0 0,1 0,-1 0,0 0,0 0,0 0,1 1,-1-1,1 0,0 0,34-14,-29 13,10-5,1 1,0 0,0 2,1 0,0 1,-1 1,1 1,10 1,-24-1,1 2,-1-1,0 1,0-1,0 1,1 1,-1-1,0 1,0 0,-1 0,1 0,0 1,-1 0,1 0,-1 0,0 0,0 1,0-1,-1 1,1 0,-1 0,0 1,0-1,0 0,-1 1,1 0,-1 0,0 0,0 0,-1 0,0 0,0 2,0 1,-1 0,0 1,0-1,-1 1,0-1,-1 0,0 0,0 0,0 0,-1 0,-1 0,1 0,-1-1,-1 0,1 0,-1 0,0 0,-1-1,1 0,-3 2,6-6,-1 0,1 1,0-1,1 0,-1 1,0 0,1-1,0 1,-1 0,1 0,0 0,0 0,0 2,1-4,0 1,1-1,-1 0,0 0,0 0,1 0,-1 1,1-1,-1 0,1 0,-1 0,1 0,0 0,-1 0,1 0,0 0,0-1,0 1,0 0,0 0,0-1,0 1,0 0,0-1,0 1,0-1,0 1,0-1,1 0,-1 1,0-1,0 0,0 0,1 0,-1 0,1 0,15 1,0 0,0 0,0-2,1 0,-1-2,0 1,6-3,6-3</inkml:trace>
  <inkml:trace contextRef="#ctx0" brushRef="#br0" timeOffset="8494.405">1875 882,'13'-5,"8"-4,9-2,3 1,5-1,8 0,6-2,-4 2,-4 2,-10 3</inkml:trace>
  <inkml:trace contextRef="#ctx0" brushRef="#br0" timeOffset="9007.474">2516 610,'5'5,"0"8,5 8,0 8,2 7,0 11,5 14,1 4,-3 0,-5-6,-3-10,-3-9,-2-7,-2-4,-1-4,-4-1,-1-2,0-3</inkml:trace>
  <inkml:trace contextRef="#ctx0" brushRef="#br0" timeOffset="9505.326">2714 610,'56'-1,"-22"-1,1 1,8 3,-35-1,0 0,0 0,0 0,0 1,0 1,0-1,-1 1,1 0,-1 1,0 0,5 3,-11-6,0 0,1 0,-1 0,0 0,0 0,0 0,0 0,0 0,0 1,0-1,0 0,0 1,-1-1,1 1,0-1,-1 1,0-1,1 1,-1-1,0 1,1-1,-1 1,0-1,0 1,0 0,-1-1,1 1,0-1,-1 1,0 2,-1-1,0 1,0-1,0 1,0-1,-1 0,1 0,-1 0,0 0,0 0,-3 2,-9 6,-1 0,0-1,-1-1,-13 6,-34 10,-1-2,-2-3,-50 7,83-20</inkml:trace>
  <inkml:trace contextRef="#ctx0" brushRef="#br0" timeOffset="9958.549">2936 585,'8'5,"7"4,10 7,4 3,6-1,1 1,3 1,3-3,-1-4,-4 0,1-3,-3 2,-6-2</inkml:trace>
  <inkml:trace contextRef="#ctx0" brushRef="#br0" timeOffset="9959.549">3330 585,'-4'5,"-6"9,-9 6,-11 9,-7 4,-2-1,-4 4,3-1,-1 3,2-2,4-2,3-7,8-8</inkml:trace>
  <inkml:trace contextRef="#ctx0" brushRef="#br0" timeOffset="10467.898">3502 610,'0'5,"9"0,2-4,8-6,5-3,7 0,2-3,4 1,4 2,-1 2,2 3,-3 1,-8 1</inkml:trace>
  <inkml:trace contextRef="#ctx0" brushRef="#br0" timeOffset="10963.361">4218 364,'-9'1,"0"1,1 1,-1 0,0 0,1 0,0 1,0 1,0-1,0 1,1 1,-1 0,-4 2,-18 11,1 2,1 2,0 0,2 1,1 2,0 1,-18 27,42-52,0-1,0 1,-1-1,1 1,0 0,0-1,1 1,-1 0,0 0,0 0,1 0,-1-1,1 1,0 0,0 0,0 0,0 0,0 0,0 0,0 0,0 0,1 0,-1 0,1 0,-1 0,1-1,0 1,0 0,0 0,0-1,0 1,0 0,0-1,1 0,-1 1,0-1,1 1,-1-1,1 0,0 0,-1 0,1 0,0 0,0 0,0-1,5 3,1 0,-1-1,1 0,0 0,0-1,0 1,-1-2,1 1,0-2,0 1,1-1,3-1,0-1,0 0,0-1,-1-1,1 0,-1 0,0-1,-1 0,7-6,14-10</inkml:trace>
  <inkml:trace contextRef="#ctx0" brushRef="#br0" timeOffset="10964.361">4292 413,'-1'0,"1"0,-1-1,0 1,1 0,-1 0,0 0,1 0,-1 0,0 0,1 0,-1 0,1 0,-1 1,0-1,1 0,-1 0,1 0,-1 1,0-1,1 0,-1 1,1-1,-1 1,1-1,-1 0,1 1,0-1,-1 1,1-1,0 1,-1 0,-21 18,14-7,1 0,0 1,1 0,0 0,1 0,1 1,-2 6,-17 103,14-74,-1 8,-11 64,1 36,18-132</inkml:trace>
  <inkml:trace contextRef="#ctx0" brushRef="#br0" timeOffset="11314.369">4440 191,'15'17,"0"1,-1 0,-1 0,0 2,-2 0,0 0,-1 1,-2 0,0 0,-1 1,-1 0,-1 1,-1-1,-1 1,-1 0,-1 0,-1 0,-1 0,-1-1,-1 1,-1 0,-1-1,-1 0,0 0,-7 10,-18 31,-2-2,-4-1,-1-2,-4-1,-32 32,48-57</inkml:trace>
  <inkml:trace contextRef="#ctx0" brushRef="#br0" timeOffset="11750.43">4785 462,'0'-4,"8"-6,8-1,8 2,10 1,2 3,8 3,1 0,1 2,5 0,-1 0,-2 1,0-1,-4-4,-5-1,-10 0</inkml:trace>
  <inkml:trace contextRef="#ctx0" brushRef="#br0" timeOffset="12076.624">4957 610,'-4'5,"-5"4,14 2,17-1,11-3,9-2,6-2,3-6,-2-2,-3-1,-3-2,-10-1</inkml:trace>
  <inkml:trace contextRef="#ctx0" brushRef="#br0" timeOffset="12499.403">5525 536,'2'13,"0"0,1 0,1 0,0-1,0 1,5 5,-7-13,0-1,1 0,-1 1,1-1,0 0,1 0,-1 0,1-1,0 1,-1-1,2 0,-1 0,0 0,0-1,1 1,0-1,-1 0,2 0,1-1,0 0,0 0,0 0,0-1,0 0,0 0,-1 0,1-1,0-1,0 1,0-1,1 0,21-10,-1 0,0-2,-1-1,0-1,12-11,-22 15,59-39,42-39,-114 87,0 0,-1 0,0 0,1-1,-1 0,-1 0,1 0,-1 0,1-1,-2 4,-1 0,1-1,-1 1,0 0,1-1,-1 1,0 0,0 0,0-1,0 1,0 0,-1-1,1 1,0 0,-1-1,1 1,0 0,-1 0,0 0,1-1,-1 1,0 0,1 0,-1 0,0 0,0 0,0 0,0 0,0 1,0-1,0 0,0 0,0 1,0-1,-1 1,1-1,-10-4,0 0,0 1,0 0,-1 1,1 0,-1 1,0 0,-8 1,-105-2,93 4,-5 0,0 1,1 2,-1 2,1 1,0 1,1 3,0 0,1 3,0 0,1 3,1 0,0 2,-10 10,5-1</inkml:trace>
  <inkml:trace contextRef="#ctx0" brushRef="#br0" timeOffset="15122.571">938 1498,'-1'1,"0"0,1-1,-1 1,0 0,0 0,0 0,1 1,-1-1,1 0,-1 0,1 0,-1 0,1 1,0-1,-1 0,1 0,0 1,0-1,0 0,0 0,0 1,0-1,0 0,1 0,-1 1,0-1,1 0,-1 0,1 0,0 2,1 1,1-1,0 1,0 0,0-1,1 0,-1 0,1 0,-1 0,5 2,9 5,1 0,0-1,1-1,11 3,91 24,1-5,52 4,250 23,-383-52,217 19,184-7,-349-23,0-4,-1-4,-1-3,22-11,83-15,-125 30,0-3,-2-3,0-3,-2-4,0-2,-1-3,-1-4,38-20,90-34,-190 88,32-14,-34 15,0 0,0-1,0 1,-1 0,1 0,0-1,0 1,0-1,-1 1,1 0,0-1,-1 0,1 1,0-1,-1 1,1-1,0 0,-1 1,1-1,-1 0,0 0,1 1,-1-1,1 0,-1 0,0 0,0 1,1-1,-1 0,0 0,0 0,-9-5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7T07:42:23.082"/>
    </inkml:context>
    <inkml:brush xml:id="br0">
      <inkml:brushProperty name="width" value="0.05" units="cm"/>
      <inkml:brushProperty name="height" value="0.05" units="cm"/>
      <inkml:brushProperty name="color" value="#CC0066"/>
      <inkml:brushProperty name="ignorePressure" value="1"/>
    </inkml:brush>
  </inkml:definitions>
  <inkml:trace contextRef="#ctx0" brushRef="#br0">2 264,'-2'-16,"4"8,21 13,-23-5,45 8,-1-2,1-2,3-1,93 10,116 11,-208-18,1-3,-1-2,1-2,0-2,-1-2,0-2,0-3,22-8,30-2,1 4,0 4,1 5,15 5,51-10,106-25,-90 11,34 5,-89 18,-76 3,-1-2,1-2,-1-2,31-9,-36 2,17-4,0 3,43-3,-38 18,-57 0,1 0,0-1,-1 0,1-1,13-3,39-12,-37 9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7T07:42:50.574"/>
    </inkml:context>
    <inkml:brush xml:id="br0">
      <inkml:brushProperty name="width" value="0.05" units="cm"/>
      <inkml:brushProperty name="height" value="0.05" units="cm"/>
      <inkml:brushProperty name="color" value="#CC0066"/>
      <inkml:brushProperty name="ignorePressure" value="1"/>
    </inkml:brush>
  </inkml:definitions>
  <inkml:trace contextRef="#ctx0" brushRef="#br0">10 1,'-4'0,"-2"0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7T07:43:07.004"/>
    </inkml:context>
    <inkml:brush xml:id="br0">
      <inkml:brushProperty name="width" value="0.05" units="cm"/>
      <inkml:brushProperty name="height" value="0.05" units="cm"/>
      <inkml:brushProperty name="color" value="#CC0066"/>
      <inkml:brushProperty name="ignorePressure" value="1"/>
    </inkml:brush>
  </inkml:definitions>
  <inkml:trace contextRef="#ctx0" brushRef="#br0">238 1,'-37'37,"-28"38,53-60,1 1,1 0,0 1,2 0,-1 1,-3 15,-4 12,3 1,2 0,2 1,2 1,1 5,5-33,1 1,0-1,2 1,0-1,1 1,2-1,0 0,0-1,2 1,1-1,0 0,1-1,3 3,7 5,1-1,1 0,1-1,1-1,1-2,1 0,1-2,1 0,0-2,19 8,12 5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7T07:43:07.340"/>
    </inkml:context>
    <inkml:brush xml:id="br0">
      <inkml:brushProperty name="width" value="0.05" units="cm"/>
      <inkml:brushProperty name="height" value="0.05" units="cm"/>
      <inkml:brushProperty name="color" value="#CC0066"/>
      <inkml:brushProperty name="ignorePressure" value="1"/>
    </inkml:brush>
  </inkml:definitions>
  <inkml:trace contextRef="#ctx0" brushRef="#br0">234 25,'4'8,"6"3,5 21,0 17,-2 9,-4-2,-3 3,-11 4,-13 3,-8 0,-8-4,-2-4,-3-7,0-4,-1-6,2-10,7-10</inkml:trace>
  <inkml:trace contextRef="#ctx0" brushRef="#br0" timeOffset="527.284">677 0,'-4'13,"-10"3,-11 17,-5 15,-2 7,5 8,2 1,6 2,6-2,9-2,10-5,8-3,6-2,3-6,7-7,2-9,-5-11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0T06:40:52.864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1 0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7T07:43:08.192"/>
    </inkml:context>
    <inkml:brush xml:id="br0">
      <inkml:brushProperty name="width" value="0.05" units="cm"/>
      <inkml:brushProperty name="height" value="0.05" units="cm"/>
      <inkml:brushProperty name="color" value="#CC0066"/>
      <inkml:brushProperty name="ignorePressure" value="1"/>
    </inkml:brush>
  </inkml:definitions>
  <inkml:trace contextRef="#ctx0" brushRef="#br0">0 616,'0'13,"9"21,2 12,-1 8,-1-2,-3-5,-2-2,-2-5,-5-1,-7-2,-1-4,1-4,2-5</inkml:trace>
  <inkml:trace contextRef="#ctx0" brushRef="#br0" timeOffset="673.198">740 271,'-19'25,"0"0,2 0,0 2,2 0,1 1,1 0,-4 17,2-10,-7 18,2 2,1 4,13-40,2 0,0 1,1-1,1 1,1 0,1 0,2 19,-1-30,1 0,0-1,1 0,0 1,0-1,1 0,0 0,1-1,-1 1,1-1,1 0,1 2,4 3,1 0,0-1,0 0,2-1,13 9,0-3</inkml:trace>
  <inkml:trace contextRef="#ctx0" brushRef="#br0" timeOffset="1033.421">1382 271,'99'161,"-82"-128,-1 0,-2 1,-2 0,0 1,-3 0,-1 1,1 15,-7-29,-1 1,0-1,-2 1,-1-1,0 0,-2 0,0 0,-2 0,0-1,-2 1,0-2,-8 16,-9 8,-2-1,-1 0,-27 28,28-39</inkml:trace>
  <inkml:trace contextRef="#ctx0" brushRef="#br0" timeOffset="2965.723">1924 246,'-12'27,"1"0,1 0,1 1,1 0,2 0,-2 27,0 30,4 60,5-118,1-1,1 1,2-1,0 0,2-1,1 1,1-1,1-1,1 0,1 0,1-1,9 11,-4-8,1-1,1-1,1 0,1-2,1 0,1-2,1 0,0-2,2 0,11 4,6-1</inkml:trace>
  <inkml:trace contextRef="#ctx0" brushRef="#br0" timeOffset="3934.113">4661 0,'2'10,"-1"-1,2 0,-1 0,1 0,0 0,1-1,0 1,5 6,9 24,4 16,-3 1,-2 0,-3 1,-2 1,0 21,-10-55,0 0,-2 0,0 1,-2-1,-1 0,-1 0,0 0,-2-1,-1 1,-1-1,-1-1,-1 1,-1-2,-6 10,-36 42,-4-3,-2-2,-3-3,-4-2,-49 53,89-88</inkml:trace>
  <inkml:trace contextRef="#ctx0" brushRef="#br0" timeOffset="5362.971">5056 518,'8'0,"7"0,6 0,2 4,3 2,4-1,7-1,4-1,0-1,1-1,-2 0,-4-5,-4-2,-7 0</inkml:trace>
  <inkml:trace contextRef="#ctx0" brushRef="#br0" timeOffset="5698.581">5031 863,'13'0,"12"0,10 0,13 0,5 0,3-4,0-2,-1 1,-6-4,-7 1,-11 1</inkml:trace>
  <inkml:trace contextRef="#ctx0" brushRef="#br0" timeOffset="6919.824">2245 1652,'98'-3,"0"-4,30-9,192-41,-125 20,871-155,-784 147,-260 38,-30 4,-39 4,-71 20,1 6,-21 11,-77 18,-430 68,438-97,-1-9,-28-9,207-12,29 3,0-1,1 1,-1-1,0 1,0 0,0-1,0 1,0 0,0-1,1 1,-1 0,0-1,0 1,0 0,1 0,-1-1,0 1,1 0,-1 0,0-1,0 1,1 0,-1 0,0 0,1-1,-1 1,0 0,1 0,-1 0,1 0,-1 0,0 0,1 0,-1 0,1 0,58-19,-54 17,281-66,102-3,-31 6,-176 30,205-45,-331 67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7T07:43:30.922"/>
    </inkml:context>
    <inkml:brush xml:id="br0">
      <inkml:brushProperty name="width" value="0.05" units="cm"/>
      <inkml:brushProperty name="height" value="0.05" units="cm"/>
      <inkml:brushProperty name="color" value="#CC0066"/>
      <inkml:brushProperty name="ignorePressure" value="1"/>
    </inkml:brush>
  </inkml:definitions>
  <inkml:trace contextRef="#ctx0" brushRef="#br0">0 0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7T07:43:45.002"/>
    </inkml:context>
    <inkml:brush xml:id="br0">
      <inkml:brushProperty name="width" value="0.05" units="cm"/>
      <inkml:brushProperty name="height" value="0.05" units="cm"/>
      <inkml:brushProperty name="color" value="#CC0066"/>
      <inkml:brushProperty name="ignorePressure" value="1"/>
    </inkml:brush>
  </inkml:definitions>
  <inkml:trace contextRef="#ctx0" brushRef="#br0">1218 1752,'24'-2,"0"0,0-2,0-1,-1-1,11-4,22-6,25-5,0-4,-2-3,-1-4,-1-3,-2-4,40-28,-62 33,-2-3,-2-1,-1-3,34-38,-58 53,-1-1,-1-1,-1-1,-2-1,-1-1,-2-1,0 0,-3-1,1-5,-5 11,-1 0,-2-1,-1 1,-1-1,-1 0,-1-21,-3 34,0 0,-1 0,-1 0,0 1,0-1,-2 1,0 0,-1 0,0 1,-1-1,0 1,-1 1,-5-7,-11-10,-2 1,-1 1,0 2,-2 1,-1 1,-1 1,-1 2,-1 1,-32-14,-27-7,-2 5,-2 3,-12 2,-20-1,-1 5,-82-3,-260-3,418 29,1 3,-1 2,1 2,0 3,0 2,-15 6,43-9,2 2,-1 1,1 0,0 2,1 1,0 0,1 2,1 0,0 1,1 1,0 0,1 2,2 0,-13 17,-2 11,-14 30,13-18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7T07:43:55.888"/>
    </inkml:context>
    <inkml:brush xml:id="br0">
      <inkml:brushProperty name="width" value="0.05" units="cm"/>
      <inkml:brushProperty name="height" value="0.05" units="cm"/>
      <inkml:brushProperty name="color" value="#CC0066"/>
      <inkml:brushProperty name="ignorePressure" value="1"/>
    </inkml:brush>
  </inkml:definitions>
  <inkml:trace contextRef="#ctx0" brushRef="#br0">445 0,'-16'0,"0"1,0 1,1 0,-1 1,0 0,1 2,0 0,0 0,0 1,0 1,1 1,-13 8,18-9,0 0,1 0,0 1,0 0,0 0,1 1,1 0,-1 1,1-1,1 1,0 0,0 0,1 1,0-1,1 1,0 0,1 0,-1 8,0 49,2 0,4 0,2 0,14 63,-6-46,-4 2,-3 59,-6-123,0-3</inkml:trace>
  <inkml:trace contextRef="#ctx0" brushRef="#br0" timeOffset="382.128">1 765,'0'-4,"8"-6,12-1,10 2,9 2,6 2,3 2,-1 1,-5 6,-10 2</inkml:trace>
  <inkml:trace contextRef="#ctx0" brushRef="#br0" timeOffset="383.128">593 790,'0'8,"4"12,2 6,-1 3,-5 0,-2 5,-2 4,1 0,0-2,1-4,1-2,0-2,1-3,0-4</inkml:trace>
  <inkml:trace contextRef="#ctx0" brushRef="#br0" timeOffset="1102.053">1184 25,'-1'6,"0"0,-1-1,0 1,0-1,0 0,-1 1,0-1,0 0,-1 1,-11 21,-6 32,2 1,3 1,2 1,2 13,-16 68,15-88,3-17,1 1,2 0,1 0,3 0,1 40,5-54,3-4</inkml:trace>
  <inkml:trace contextRef="#ctx0" brushRef="#br0" timeOffset="1499.909">1184 395,'9'5,"6"8,6 12,3 5,1 6,1 6,-3-1,-3 2,0-3,2-4,-5 1,1-3,-4-6</inkml:trace>
  <inkml:trace contextRef="#ctx0" brushRef="#br0" timeOffset="1915.252">1530 395,'-8'0,"-8"9,-4 10,0 7,0 7,4 7,-1 0,-1 6,3 4,0 1,1 6,4 0,0-5,1-7,2-11</inkml:trace>
  <inkml:trace contextRef="#ctx0" brushRef="#br0" timeOffset="2231.063">1604 790,'0'4,"-4"10,-2 6,1 9,-3 8,-1 1,2-1,1 1,3-5</inkml:trace>
  <inkml:trace contextRef="#ctx0" brushRef="#br0" timeOffset="2579.362">1950 691,'0'4,"0"10,-5 7,0 8,-5 7,0 7,-2-1,0 2,-6-3,-4 0,2-3,0-3,3-9</inkml:trace>
  <inkml:trace contextRef="#ctx0" brushRef="#br0" timeOffset="2981.183">2146 297,'9'8,"6"16,6 3,2 14,3 9,0-1,0 1,0-1,-4-4,-2-5,-5-6,0-8,-3-9</inkml:trace>
  <inkml:trace contextRef="#ctx0" brushRef="#br0" timeOffset="3359.828">2467 297,'0'12,"-4"9,-2 9,-7 12,-7 20,-3 7,1 5,6-1,0-6,-1-5,3-9,-1-6,2-5,3-11</inkml:trace>
  <inkml:trace contextRef="#ctx0" brushRef="#br0" timeOffset="3360.828">2665 617,'4'1,"1"-1,0 1,0 0,0 1,0-1,-1 1,1 0,-1 0,1 0,-1 1,0 0,0 0,0 0,0 0,-1 0,1 1,-1-1,0 1,1 2,0-2,-1 1,1 0,-1 0,0 0,-1 1,1-1,-1 1,0-1,-1 1,1 0,-1 0,0 0,0 0,-1 0,0 3,-1-1,-1 0,1 0,-1 0,-1-1,0 1,0-1,0 0,-1 1,0-2,-3 4,-53 62,48-59,0-1,1 2,0 0,1 0,1 0,-2 6,10-19,1 0,-1 0,1 0,-1 0,1 1,0-1,0 0,-1 0,1 0,0 0,0 1,0-1,0 0,1 0,-1 0,0 1,0-1,1 0,-1 0,1 0,-1 0,1 0,-1 0,1 0,0 0,0 1,1 0,0 0,0 0,1 0,-1-1,1 1,-1 0,1-1,0 0,-1 0,1 0,0 0,9 3,-1-2,0 1,1-2,-1 1,6-2,0 0,1-1,-1 0,1-2,-1 0,0-1,13-5,8-5</inkml:trace>
  <inkml:trace contextRef="#ctx0" brushRef="#br0" timeOffset="3830.098">3059 765,'4'0,"6"0,1-4,-2-2</inkml:trace>
  <inkml:trace contextRef="#ctx0" brushRef="#br0" timeOffset="4165.462">3429 691,'4'0,"1"0</inkml:trace>
  <inkml:trace contextRef="#ctx0" brushRef="#br0" timeOffset="4166.462">3947 568,'4'4,"2"6,-1 1</inkml:trace>
  <inkml:trace contextRef="#ctx0" brushRef="#br0" timeOffset="4639.194">4193 148,'2'-1,"0"-1,-1 0,1 1,0-1,0 1,1 0,-1-1,0 1,0 0,0 0,1 0,-1 1,1-1,-1 1,1-1,-1 1,0 0,1 0,-1 0,1 0,-1 0,1 1,-1-1,1 1,-1-1,0 1,1 0,-1 0,0 0,0 0,1 0,-1 1,0-1,0 1,-1-1,1 1,0 0,0 0,-1 0,1 0,11 13,-2 0,0 1,0 1,-1-1,0 4,5 7,9 10,2-2,1-1,2-1,1-1,2-2,0-1,2-1,6 0,-17-12</inkml:trace>
  <inkml:trace contextRef="#ctx0" brushRef="#br0" timeOffset="4967.383">4686 321,'-4'-4,"-10"2,-2 7,-3 10,-3 11,4 6,-1 5,4 5,-1 4,4 2,-2-3,3 0,-2-4,-2-5,1-4,3-8</inkml:trace>
  <inkml:trace contextRef="#ctx0" brushRef="#br0" timeOffset="5455.559">4761 420,'4'8,"1"12,1 10,2 4,1 1,-2-1,-2-3,-1-2,-2 3,-1-1,3-1,5-5,6-16,4-13,3-11,2-6,-3 0</inkml:trace>
  <inkml:trace contextRef="#ctx0" brushRef="#br0" timeOffset="5456.559">5081 617,'4'4,"2"6,-1 9,-1 6,-1 3,-1 5,-5 1,-2 3,-4-1,-2-5</inkml:trace>
  <inkml:trace contextRef="#ctx0" brushRef="#br0" timeOffset="5797.04">5254 50,'4'4,"10"10,11 11,9 9,4 8,3 9,-1-4,-3 7,-4 6,-7 6,-8 0,-7-2,-6-9,-3-5,-3-6,-4-3,-3-4,1-9</inkml:trace>
  <inkml:trace contextRef="#ctx0" brushRef="#br0" timeOffset="5798.04">5697 321,'5'0,"9"-4,6-2,9 1,4 5,3 2,6 6,2 1,4-1,1-2,1-1,4-7,2-3,-5 0,-11 1</inkml:trace>
  <inkml:trace contextRef="#ctx0" brushRef="#br0" timeOffset="6198.378">6018 543,'-4'4,"-2"6,5 5,11 4,12 0,6-5,7-4,10-3,6-4,3-10,4-9,2-5,-3-3,-9 2</inkml:trace>
  <inkml:trace contextRef="#ctx0" brushRef="#br0" timeOffset="6559.588">6782 568,'0'3,"0"-1,0 1,1 0,-1 0,1-1,-1 1,1 0,0-1,0 1,0-1,0 1,0-1,1 1,-1-1,1 0,0 0,0 0,-1 0,1 0,2 1,-1 0,1-1,0 0,0 0,1 0,-1 0,0 0,1-1,-1 0,1 0,-1 0,5 0,3-1,0 1,-1-2,1 0,0 0,-1-1,0 0,1-1,-1-1,11-4,8-8,-1-2,-1 0,0-2,-1-2,-1 0,-2-1,0-2,-1 0,-2-2,3-5,-19 25,0 0,0-1,0 0,-1 0,-1 0,1-1,-1 1,0-4,-2 9,-1 1,0-1,0 1,0-1,0 0,0 1,-1-1,1 1,-1-1,1 1,-1-1,0 1,0-1,0 1,0 0,-1 0,1-1,-1 1,1 0,-1 0,0 1,0-1,0 0,0 0,0 1,0-1,0 1,0 0,-1 0,1 0,-1-1,-14-5,0 0,-1 2,0 0,0 0,0 2,0 0,0 1,-1 1,-10 1,-2 1,0 1,0 2,0 1,0 1,-7 3,-16 8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7T07:44:03.137"/>
    </inkml:context>
    <inkml:brush xml:id="br0">
      <inkml:brushProperty name="width" value="0.05" units="cm"/>
      <inkml:brushProperty name="height" value="0.05" units="cm"/>
      <inkml:brushProperty name="color" value="#CC0066"/>
      <inkml:brushProperty name="ignorePressure" value="1"/>
    </inkml:brush>
  </inkml:definitions>
  <inkml:trace contextRef="#ctx0" brushRef="#br0">765 33,'-1'-1,"0"-1,0 1,1-1,-1 1,0-1,0 1,0 0,-1 0,1-1,0 1,0 0,-1 0,1 0,-1 0,1 1,-1-1,1 0,-1 1,1-1,-1 1,1-1,-1 1,0 0,-40-9,33 9,0 1,0 0,0 0,0 1,0 0,0 1,0 0,1 0,0 1,-1 0,1 0,0 1,1 0,-1 0,1 1,0 0,1 1,0-1,-2 3,-3 5,0 1,1 0,0 1,1 0,1 1,1 0,0 0,1 0,0 5,-12 53,4 0,3 1,4 0,3 4,4 313,4-167,-4-206</inkml:trace>
  <inkml:trace contextRef="#ctx0" brushRef="#br0" timeOffset="364.84">0 920,'13'-4,"12"-5,15-2,12-3,16 1,11-1,6 1,-3 3,-8 3,-11 8,-18 2</inkml:trace>
  <inkml:trace contextRef="#ctx0" brushRef="#br0" timeOffset="693.996">642 920,'0'-2,"0"-1,0 1,0-1,1 0,0 1,-1-1,1 1,0-1,0 1,0 0,0-1,1 1,-1 0,1 0,-1 0,1 0,0 0,0 0,0 0,0 1,2-2,0 0,1 0,0 1,-1-1,1 1,0 0,0 1,0-1,0 1,3 0,-1 0,-1 0,1 0,-1 1,1 0,0 0,-1 1,1-1,-1 1,1 1,-1 0,1-1,-1 2,0-1,0 1,0 0,0 0,1 2,-1 1,-1-1,1 1,-2 1,1-1,-1 1,0 0,0 0,0 0,-1 1,0-1,-1 1,0 0,0-1,-1 1,1 0,-2 0,1 0,-1 0,-1 0,1 0,-1 0,0 0,-1 0,-1 1,-4 21,-2-1,-2 0,0 0,-2-1,-10 16,9-21,10-19,1 0,0 1,0 0,1-1,-1 1,1 0,0 0,1 0,-1 0,1 1,-1 3,2-8,0 0,0 0,1-1,-1 1,0 0,0-1,1 1,-1 0,0-1,1 1,-1 0,1-1,-1 1,1-1,-1 1,1-1,-1 1,1-1,0 1,-1-1,1 1,0-1,-1 0,1 0,0 1,-1-1,1 0,0 0,0 0,-1 0,1 1,0-1,0 0,-1-1,1 1,0 0,30-4,-27 3,26-6</inkml:trace>
  <inkml:trace contextRef="#ctx0" brushRef="#br0" timeOffset="1338.796">1455 206,'-2'0,"-1"1,0 0,1 0,-1 0,0 0,1 0,0 1,-1-1,1 1,0 0,0-1,0 1,0 0,0 0,-1 1,-30 38,29-36,-9 15,1 0,1 0,0 1,2 1,0-1,-5 23,-6 34,-2 26,20-92,-7 31,3 1,1 0,2 17,3-39,1 0,1-1,1 1,1-1,1 0,1 0,7 17,-10-31,15 39,1 0,2-2,22 32,-27-55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7T07:44:14.802"/>
    </inkml:context>
    <inkml:brush xml:id="br0">
      <inkml:brushProperty name="width" value="0.05" units="cm"/>
      <inkml:brushProperty name="height" value="0.05" units="cm"/>
      <inkml:brushProperty name="color" value="#CC0066"/>
      <inkml:brushProperty name="ignorePressure" value="1"/>
    </inkml:brush>
  </inkml:definitions>
  <inkml:trace contextRef="#ctx0" brushRef="#br0">16 32,'-5'-8,"0"-7,-1 7,6 9,7 14,6 11,1 11,-1-2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7T07:44:15.132"/>
    </inkml:context>
    <inkml:brush xml:id="br0">
      <inkml:brushProperty name="width" value="0.05" units="cm"/>
      <inkml:brushProperty name="height" value="0.05" units="cm"/>
      <inkml:brushProperty name="color" value="#CC0066"/>
      <inkml:brushProperty name="ignorePressure" value="1"/>
    </inkml:brush>
  </inkml:definitions>
  <inkml:trace contextRef="#ctx0" brushRef="#br0">0 0,'0'5,"4"0,10 5,7 4,0 4,-4-1</inkml:trace>
  <inkml:trace contextRef="#ctx0" brushRef="#br0" timeOffset="1">148 419,'4'0,"2"4,-1 6,-5 5,-2 5,-2 6,-3 4,-1-3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7T07:44:15.519"/>
    </inkml:context>
    <inkml:brush xml:id="br0">
      <inkml:brushProperty name="width" value="0.05" units="cm"/>
      <inkml:brushProperty name="height" value="0.05" units="cm"/>
      <inkml:brushProperty name="color" value="#CC0066"/>
      <inkml:brushProperty name="ignorePressure" value="1"/>
    </inkml:brush>
  </inkml:definitions>
  <inkml:trace contextRef="#ctx0" brushRef="#br0">46 0,'4'9,"2"6,-5 6,-11-2,-3 1,-4 1,0-3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7T07:44:16.088"/>
    </inkml:context>
    <inkml:brush xml:id="br0">
      <inkml:brushProperty name="width" value="0.05" units="cm"/>
      <inkml:brushProperty name="height" value="0.05" units="cm"/>
      <inkml:brushProperty name="color" value="#CC0066"/>
      <inkml:brushProperty name="ignorePressure" value="1"/>
    </inkml:brush>
  </inkml:definitions>
  <inkml:trace contextRef="#ctx0" brushRef="#br0">716 196,'-9'-10,"1"0,0-1,0 0,1 0,-5-10,8 11,-2 1,1 0,-1 0,-1 0,1 1,-1 0,-1 0,0 0,-4-2,8 6,-1 1,0-1,0 1,0 0,0 0,-1 1,1 0,-1 0,1 0,-1 0,0 1,0 0,0 0,1 1,-1 0,0 0,0 0,0 0,0 1,0 0,0 0,1 1,-1 0,1 0,-1 0,1 1,-1-1,1 1,0 0,0 1,1-1,-1 1,1 0,0 0,0 1,0-1,0 1,1 0,-1 1,-12 18,1 0,1 1,1 0,2 1,0 1,2 0,0 0,2 1,2 0,0 0,2 0,1 1,1 0,1-1,2 1,1-1,1 0,1 0,2 0,2 5,40 122,-14-51,-4 1,13 95,-37-148</inkml:trace>
  <inkml:trace contextRef="#ctx0" brushRef="#br0" timeOffset="531.554">1 1133,'0'-4,"0"-6,4-9,10-6,7-7,8-2,7 0,11 2,5 6,6 4,3 5,-2 6,-6 9,-4 13,-6 4,-2 5,-8-2</inkml:trace>
  <inkml:trace contextRef="#ctx0" brushRef="#br0" timeOffset="532.554">864 837,'4'10,"0"0,-1 0,0 1,0 0,-1-1,-1 1,0 0,0 0,-1 0,0-1,-1 3,-4 29,-1 0,-5 12,-2 8,11-47,-8 65,10-76,0 0,0 0,0 0,1-1,-1 1,1 0,0 0,0-1,0 1,1 0,-1-1,1 0,0 1,0-1,0 0,0 0,1 0,0 1,-1-3,0 0,1 0,-1 0,0 0,0 0,1-1,-1 1,0-1,1 1,-1-1,0 0,1 0,-1 0,1-1,-1 1,0 0,1-1,-1 0,0 1,0-1,1 0,-1 0,0 0,0-1,0 1,0 0,0-1,-1 1,1-1,0 0,22-17</inkml:trace>
  <inkml:trace contextRef="#ctx0" brushRef="#br0" timeOffset="1029.709">1332 911,'9'0,"2"8,0 7,-3 6,-2 7,-2 3,-2 0,-1 4,-1 0,0-2,-1-2,1-3,-1-1,1-6</inkml:trace>
  <inkml:trace contextRef="#ctx0" brushRef="#br0" timeOffset="1030.709">1900 23,'-7'16,"0"-2,-2 1,0-1,0 0,-1 0,-1-1,-5 4,-21 29,6 0,3 2,1 0,3 2,2 1,2 1,2 1,3 0,2 1,2 1,3-1,0 37,7-81,1-1,0 1,1-1,0 1,0-1,1 1,1-1,-1 0,1 0,1 0,0 0,0 0,1-1,0 0,0 0,1 0,0-1,0 0,1 0,0 0,0-1,0 0,1 0,0-1,0 0,1 0,-1-1,1 0,23 10</inkml:trace>
  <inkml:trace contextRef="#ctx0" brushRef="#br0" timeOffset="1548.119">2073 417,'8'5,"7"5,6 9,7 6,3 7,4 2,6 4,3 0,-1-3,0-3,1-3,-2-2,0-5,-3-3,-9-4</inkml:trace>
  <inkml:trace contextRef="#ctx0" brushRef="#br0" timeOffset="2070.011">2541 393,'-4'9,"-2"6,-3 5,-5 4,0-3</inkml:trace>
  <inkml:trace contextRef="#ctx0" brushRef="#br0" timeOffset="2595.146">864 1256,'26'-24,"1"2,11-7,-21 18,-1 0,0-2,-1 0,0-1,-1 0,-1-1,0-1,-1 0,4-8,-15 21,7-13,0 1,0 0,1 1,1 0,1 1,6-8,-14 18,1 1,-1-1,0 0,1 1,0 0,-1 0,1 0,0 0,0 1,0-1,0 1,0 0,1 0,-1 1,0-1,0 1,1 0,-1 0,0 0,0 1,1-1,-1 1,0 0,0 0,0 1,0-1,0 1,2 1,17 10,-3 0</inkml:trace>
  <inkml:trace contextRef="#ctx0" brushRef="#br0" timeOffset="3082.542">2492 344,'-4'4,"-2"10,-8 11,-6 9,-7 4,-4 3,-1 3,1 3,2 6,1-7,-3 3,0 0,5-4,-2 0,1-5,4-8</inkml:trace>
  <inkml:trace contextRef="#ctx0" brushRef="#br0" timeOffset="3630.47">2787 566,'9'0,"2"8,0 12,1 6,0 3,-2 0,-4 1,-2-2,-2-1,-2-1,0 0,0 3,-5 1,-1 4,0 0,1-1,2-7</inkml:trace>
  <inkml:trace contextRef="#ctx0" brushRef="#br0" timeOffset="4113.448">3183 639,'0'5,"0"4,0 7,0 3,0 3,0 3,0 4,-5 3,0 3,-1 0,-2-1,-1 1,-2 0,0-7</inkml:trace>
  <inkml:trace contextRef="#ctx0" brushRef="#br0" timeOffset="4114.448">3330 368,'4'0,"10"13,7 12,4 11,6 7,2 5,-1 2,-1 2,-2-1,-1-3,-2-7,-1-6,0-4,-5-8</inkml:trace>
  <inkml:trace contextRef="#ctx0" brushRef="#br0" timeOffset="4115.448">3749 443,'-8'8,"-7"12,-6 14,-2 2,-7 15,-2 13,-4 6,0 1,2 1,3-4,2-5,1-9,7-9,6-13</inkml:trace>
  <inkml:trace contextRef="#ctx0" brushRef="#br0" timeOffset="4555.429">3799 714,'19'0,"-4"-1,0 1,-1 1,1 0,0 1,-1 0,5 3,-14-3,0 0,0 0,0 1,0 0,0 0,-1 0,1 0,-1 1,0 0,0 0,0 0,-1 0,1 0,-1 1,0 0,0 0,-1-1,2 5,-1-1,1 0,-2 0,1 1,-1-1,0 1,-1-1,0 1,-1 0,0 0,0-1,0 1,-1 0,-1 3,-5 16,0-2,-2 1,-7 14,7-18,0 1,2 1,0-1,2 1,4-22,1 0,0 0,-1 0,1-1,1 1,-1 0,0 0,1 0,-1-1,1 1,0 0,0-1,0 1,1 1,-1-2,0-1,0 0,0 0,-1 0,2 0,-1 0,0 0,0-1,0 1,0 0,0 0,1-1,-1 1,0-1,0 1,1-1,-1 0,1 1,-1-1,0 0,1 0,-1 0,0 0,1 0,-1 0,1 0,-1-1,1 1,26-9</inkml:trace>
  <inkml:trace contextRef="#ctx0" brushRef="#br0" timeOffset="5078.578">4415 763,'0'-4,"4"7,6 7,1 14,-2 12,-1 4,-3-1,-3-3,0 10,-6 9,-1 3,-5 1,-1-1,-2-7,-3-12,1-12</inkml:trace>
  <inkml:trace contextRef="#ctx0" brushRef="#br0" timeOffset="5597.358">4785 763,'8'0,"3"-8,8-3,5-4,3 0,5 0,1 1,-1 0,-6 1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7T07:44:13.483"/>
    </inkml:context>
    <inkml:brush xml:id="br0">
      <inkml:brushProperty name="width" value="0.05" units="cm"/>
      <inkml:brushProperty name="height" value="0.05" units="cm"/>
      <inkml:brushProperty name="color" value="#CC0066"/>
      <inkml:brushProperty name="ignorePressure" value="1"/>
    </inkml:brush>
  </inkml:definitions>
  <inkml:trace contextRef="#ctx0" brushRef="#br0">6 444,'-4'-4,"3"7,1 7,5 11,2 9,3 5,5 3,4 5,3 4,1 1,2 1,5-3,1-5,0-6,-6-9</inkml:trace>
  <inkml:trace contextRef="#ctx0" brushRef="#br0" timeOffset="348.057">499 543,'0'-4,"-8"-1,-8-1,-8 11,-5 11,-2 12,-4 10,0 11,2-4,-2 9,0 7,3 1,2-1,6-7,8-8,1-8,13-11,6-9</inkml:trace>
  <inkml:trace contextRef="#ctx0" brushRef="#br0" timeOffset="349.057">524 666,'6'17,"9"29,8 42,-20-71,-1-1,0 1,-1 0,-1 0,-1 1,0-1,-2 3,2-15,-1 8,0-1,1 0,0 1,1 0,1 6,-1-17,0-1,0 0,1 1,-1-1,0 0,1 1,-1-1,1 0,-1 1,1-1,0 0,0 0,-1 0,1 0,0 0,0 0,0 0,0 0,0 0,0 0,1 0,0 0,0-1,0 0,0 0,0 1,0-2,0 1,0 0,0 0,0-1,0 1,0-1,0 1,0-1,0 0,-1 0,1 0,0 0,0 0,-1 0,2-1,12-9,0 0,-1-1,7-8,11-12</inkml:trace>
  <inkml:trace contextRef="#ctx0" brushRef="#br0" timeOffset="350.057">919 814,'0'-4,"4"11,1 9,0 6,-4 2,-4 3,-5 0,-5 4,0 1,-3-1,2-1,4-6</inkml:trace>
  <inkml:trace contextRef="#ctx0" brushRef="#br0" timeOffset="822.576">1042 1,'7'10,"0"1,0-1,-1 2,-1-1,1 1,-2-1,0 2,0-1,-1 0,-1 1,0 0,2 2,11 66,-3 2,-4-1,-3 1,-4 0,-4 1,-3-2,-4 1,-8 26,10-75,0 1,-2-2,-4 6,5-16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0T06:33:48.099"/>
    </inkml:context>
    <inkml:brush xml:id="br0">
      <inkml:brushProperty name="width" value="0.025" units="cm"/>
      <inkml:brushProperty name="height" value="0.025" units="cm"/>
      <inkml:brushProperty name="color" value="#FF0066"/>
      <inkml:brushProperty name="ignorePressure" value="1"/>
    </inkml:brush>
  </inkml:definitions>
  <inkml:trace contextRef="#ctx0" brushRef="#br0">56 170,'0'1,"0"0,0 0,0-1,0 1,0 0,0 0,1 0,-1 0,0 0,0-1,0 1,1 0,-1 0,1 0,-1-1,0 1,1 0,0-1,-1 1,1 0,-1-1,1 1,0-1,-1 1,1-1,0 1,-1-1,1 1,0-1,0 0,0 1,2-1,-1 1,1-1,-1 0,1 0,0 0,-1-1,1 1,-1 0,1-1,-1 0,2 0,6-3,0 0,0-1,0 0,-1 0,5-5,-2-1,-1 0,0-1,0 0,-1-1,-1 0,0-1,0-1,-1 2,-23 34,0-1,-1 0,-1-2,-1 0,0 0,-1-2,-1 0,-1-2,0 0,-1-1,0-2,-9 4,37-19,-1 1,0-1,0 0,0-1,-1 1,1-1,-1 0,17-16,22-13,39-22,-37 25,36-29,-60 41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0T06:40:58.458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1,'138'116,"-115"-96,1-2,1 0,8 4,49 36,-58-41,0-1,1 0,1-2,0-1,1-2,0 0,1-1,0-2,0-1,25 2,8-1,0-3,0-2,0-3,43-6,-18-6,-47 6,0 2,4 1,119-5,121-23,-244 23,0-1,0-2,-2-2,2-2,37-12,118-28,-94 29,46-21,-35-3,-74 32,0 2,1 1,3 1,-17 8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7T07:44:09.828"/>
    </inkml:context>
    <inkml:brush xml:id="br0">
      <inkml:brushProperty name="width" value="0.05" units="cm"/>
      <inkml:brushProperty name="height" value="0.05" units="cm"/>
      <inkml:brushProperty name="color" value="#CC0066"/>
      <inkml:brushProperty name="ignorePressure" value="1"/>
    </inkml:brush>
  </inkml:definitions>
  <inkml:trace contextRef="#ctx0" brushRef="#br0">68 18,'-2'-2,"0"0,0 1,0-1,0 1,-1-1,1 1,0 0,0 0,-1 0,1 0,-1 1,1-1,-1 1,1-1,-1 1,1 0,-1 0,1 0,-1 0,2 0,0 0,0 1,0-1,0 0,0 1,0-1,0 1,0-1,0 1,0 0,0-1,0 1,1 0,-1-1,0 1,1 0,-1 0,0 0,1 0,-1 0,1-1,-1 1,1 0,0 0,-1 0,1 0,0 1,0-1,0 0,-1 0,1 0,0 0,0 0,1 0,-1 0,0 0,0 0,0 0,1 0,-1 0,1 0,-1 0,1 0,-1 0,1 0,4 10,0 0,1 0,0 0,1-1,0 0,0-1,1 1,6 4,79 70,-74-68,60 52,9 15,-60-53,-1 1,-1 1,-2 1,10 19,-19-28,-2-3</inkml:trace>
  <inkml:trace contextRef="#ctx0" brushRef="#br0" timeOffset="962.331">486 67,'-2'18,"0"0,-1-1,-2 1,1-1,-2 0,-7 14,-5 21,-11 37,-3-2,-5-1,-3-2,-35 52,62-114</inkml:trace>
  <inkml:trace contextRef="#ctx0" brushRef="#br0" timeOffset="1629.663">659 758,'0'0,"-1"0,1 0,-1-1,1 1,-1 0,1 0,-1 0,1-1,-1 1,1 0,-1-1,1 1,-1 0,1-1,0 1,-1 0,1-1,0 1,-1-1,1 1,0-1,-1 1,1-1,0 1,0-1,0 1,-1-1,1 1,0-1,0 1,0-1,0 0,0 1,0-1,0 1,0-1,0 1,0-1,1 1,-1-1,0 1,0-1,0 1,1-1,8-25,4 11,0 0,0 1,1 0,1 1,0 1,1 0,0 1,1 1,10-5,9-6,-34 20,0-1,0 0,0 1,1 0,-1 0,1 0,-1 0,1 0,0 0,-1 0,1 1,0-1,-1 1,2 0,-4 0,0 0,1 0,-1 1,0-1,1 0,-1 0,0 1,1-1,-1 0,0 0,0 1,1-1,-1 0,0 1,0-1,0 0,1 1,-1-1,0 0,0 1,0-1,0 0,0 1,0-1,0 1,0-1,0 0,0 1,0-1,0 0,0 1,-8 25,-3 1,0 0,2 0,0 1,2 1,2-1,0 1,2 0,1 0,1 1,2-1,1 0,5 28,-2-36</inkml:trace>
  <inkml:trace contextRef="#ctx0" brushRef="#br0" timeOffset="2125.101">1030 758,'4'0,"10"0,2 4,3 6,-2 5,-4 8,-4 5,-3 2,0 4,1 0,-2 3,-1-1,-2-1,-1-8</inkml:trace>
  <inkml:trace contextRef="#ctx0" brushRef="#br0" timeOffset="2525.833">1202 240,'0'-5,"8"0,8 12,4 14,8 7,7 8,2 5,3 1,3 1,3-2,2-5,-3-3,-1-8,-4-4,0-5,-3-6,-7-4</inkml:trace>
  <inkml:trace contextRef="#ctx0" brushRef="#br0" timeOffset="2526.833">1744 338,'-8'0,"-7"0,-6 0,-3 9,-5 6,-3 10,-4 8,-4 8,0 4,3 4,4 1,3 6,6-4,4-5,5-12</inkml:trace>
  <inkml:trace contextRef="#ctx0" brushRef="#br0" timeOffset="2909.561">1893 437,'3'1,"0"0,0-1,0 1,0 1,0-1,0 0,0 1,0-1,0 1,0 0,-1 0,1 0,-1 1,0-1,1 0,-1 1,0-1,0 1,-1 0,2 2,3 4,0 2,-1-1,0 1,-1 0,0 1,-2-5,0-1,0 1,-1 0,0 0,-1 0,0 0,0 0,0 0,-1 0,0-1,0 1,0 0,-2 0,-3 10,-1-1,0 0,-1 0,-4 4,-8 15,19-34,0 1,0 0,0-1,0 1,0 0,0 0,1 0,-1-1,1 1,-1 0,1 0,0 0,-1 0,1 0,0 0,0 0,1 0,-1 0,0 0,1 0,-1 0,1 0,-1 0,1-1,0 1,0 0,0 0,0-1,0 1,1 1,1-1,0 0,1 0,-1 0,0-1,1 1,-1-1,1 0,0 1,-1-2,1 1,0 0,-1-1,1 0,0 0,0 0,1 0,14-2,0-1,0-1,0 0,-1-2,16-6,-33 12,41-16</inkml:trace>
  <inkml:trace contextRef="#ctx0" brushRef="#br0" timeOffset="2910.561">2533 536,'8'-4,"8"-2,0 1</inkml:trace>
  <inkml:trace contextRef="#ctx0" brushRef="#br0" timeOffset="3240.102">2805 412,'4'0,"6"4,9 6,1 1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7T07:44:22.199"/>
    </inkml:context>
    <inkml:brush xml:id="br0">
      <inkml:brushProperty name="width" value="0.05" units="cm"/>
      <inkml:brushProperty name="height" value="0.05" units="cm"/>
      <inkml:brushProperty name="color" value="#CC0066"/>
      <inkml:brushProperty name="ignorePressure" value="1"/>
    </inkml:brush>
  </inkml:definitions>
  <inkml:trace contextRef="#ctx0" brushRef="#br0">1 633,'4'5,"5"4,6 2,9-1,4-7,-3-3</inkml:trace>
  <inkml:trace contextRef="#ctx0" brushRef="#br0" timeOffset="1">395 633,'4'0,"10"0,2 0</inkml:trace>
  <inkml:trace contextRef="#ctx0" brushRef="#br0" timeOffset="351.925">567 140,'5'0,"0"5,1 4,2 7,1 7,6 5,2 6,5 5,4 5,1 3,1-2,-5 4,-2 1,4 6,-3 1,0-5,-4-11</inkml:trace>
  <inkml:trace contextRef="#ctx0" brushRef="#br0" timeOffset="352.925">1060 264,'-4'8,"-10"12,-6 10,-9 8,-3 7,-5-4,0 6,-3 5,7 2,3 0,8-1,3-1,5-5,0-3,-1-4,2-9</inkml:trace>
  <inkml:trace contextRef="#ctx0" brushRef="#br0" timeOffset="691.498">1036 609,'2'0,"1"1,-1 0,0-1,0 1,0 0,0 0,0 0,0 0,0 0,0 1,0-1,0 1,0-1,-1 1,1 0,-1-1,1 1,-1 0,0 0,0 0,1 1,22 47,-22-45,13 39,-2 0,-2 1,-2 0,3 35,-12-79,0 0,0-1,0 1,0 0,0-1,0 1,0 0,0-1,1 1,-1 0,0-1,0 1,1 0,-1-1,0 1,1-1,-1 1,0-1,1 1,-1-1,1 1,-1-1,1 1,-1-1,1 0,0 1,-1-1,1 0,-1 0,1 1,0-1,-1 0,1 0,0 0,-1 0,1 1,0-1,-1 0,1 0,0 0,-1-1,1 1,0 0,-1 0,1 0,-1 0,1-1,0 1,-1 0,1-1,-1 1,1 0,0-1,-1 1,1-1,-1 1,0-1,1 1,-1-1,36-32,-32 29,26-29,-1 0</inkml:trace>
  <inkml:trace contextRef="#ctx0" brushRef="#br0" timeOffset="692.498">1480 683,'4'0,"2"12,-1 9,-1 5,0 2,-2 1,-1 3,-5 1,-2 3,0 0,-2-3,-1-2,1-6</inkml:trace>
  <inkml:trace contextRef="#ctx0" brushRef="#br0" timeOffset="1151.847">1480 17,'7'-3,"0"0,0 1,0 0,0 0,0 1,1-1,-1 2,1-1,-1 1,1 0,-1 0,1 1,-1 0,1 1,-1 0,0 0,0 0,0 1,0 0,0 0,-1 1,1-1,4 5,8 6,-1 1,0 0,-2 1,0 1,0 1,-2 0,3 5,-5-3,0-1,-1 2,-2 0,0 0,-1 0,-1 1,-1 1,-1-1,-1 1,-1-1,-1 1,0 0,-3 23,-2-2,-2-1,-2 1,-1-1,-2-1,-3 0,-15 37,16-54,0 0,-2 0,-16 21,12-20</inkml:trace>
  <inkml:trace contextRef="#ctx0" brushRef="#br0" timeOffset="2788.273">2072 486,'4'0,"10"0,15 0,7 0,5 0,13-4,10-2,2-3,-2-6,2-3,1 1,-2-1,-4-1,-12 2</inkml:trace>
  <inkml:trace contextRef="#ctx0" brushRef="#br0" timeOffset="3267.719">2097 831,'0'4,"-5"6,21 1,14-2,12-1,15-7,6-8,5-3,8-7,8-6,6-3,0-1,-6 0,-9 0,-10-4,-15 4</inkml:trace>
  <inkml:trace contextRef="#ctx0" brushRef="#br0" timeOffset="3748.82">3132 411,'-31'55,"23"-44,1 0,0 1,0 0,1 1,1 0,0-1,1 2,0-1,1 0,0 1,1 5,2-15,1 1,0-1,1 1,-1-1,1 0,-1 1,1-1,0 0,1 0,-1 0,1 0,0-1,0 1,0-1,0 0,1 0,-1 0,1 0,0 0,0-1,3 2,15 9,0-2,1-1,14 4,-24-9,7 3,1 0,0-2,0-1,1 0,18 0,-29-4,1-1,-1 0,1-1,0-1,-1 1,0-2,1 0,-1 0,0-1,-1 0,11-6,16-12,-1 0,-1-3,-1-1,-2-1,0-2,-2-1,0-3,-15 16,-1 0,0-2,-2 1,0-2,5-12,-14 28,-1-1,0 1,0-1,0 1,-1-1,0 0,0 0,0 0,0 0,-1 1,0-1,0 0,0 0,-1 0,1 0,-1 0,0 0,-1 1,1-1,-1 0,0 1,0-1,0 1,-1 0,1-1,-1 1,0 1,-2-3,-5-2,-1 0,0 0,0 1,0 0,-1 1,0 1,0 0,-1 0,0 1,1 1,-3 0,-33-6,1 1,-20 2,39 5,0 1,0 1,-1 1,1 2,1 1,-1 1,1 1,0 2,0 1,1 0,0 2,1 1,1 1,-10 8,-19 15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7T07:44:38.090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1236 48,'-27'-10,"0"1,-1 1,0 2,0 0,0 2,-1 1,-24 1,-15 2,-1 3,1 3,-39 10,23-4,-84 1,146-13,0 1,1 2,-1 0,1 1,0 1,0 1,0 0,1 2,0 1,-15 8,3 0,18-11,1 2,-1-1,1 2,-6 5,14-9,0 0,0 0,0 1,1-1,0 1,0 0,1 0,-1 1,1-1,0 1,-1 5,-2 8,1 1,1 0,0 0,2 0,0 0,2 1,0-1,2 10,6 31,3-1,5 12,-2-8,6 59,1 119,-11 76,4-23,-6-189,6 25,5-2,10 17,-6-43,-5 2,-5 0,-1 86,-14-59,7 0,12 63,67 305,37 62,-115-531,-1 0,-2 1,-1 0,-1-1,-2 1,-1 0,-2-1,-2 5,3 5,2 1,1-1,3 0,1 0,2 0,3 3,1 16,-3 1,-1 16,-21 316,5-226,9 127,11-177,-4-75,-3 0,-1 1,-2-1,-6 42,0-44,2 0,1 24,3-47,1-1,1 1,1-1,0 1,1-1,1 0,3 6,36 86,47 81,-77-168,0-1,2-1,0 0,1-1,13 11,32 36,-52-55,0-1,1 0,0 0,1-1,0-1,0 0,1 0,0-1,0-1,0 0,1-1,0 0,0-2,0 1,9 0,26 1,1-1,0-3,48-5,-2 1,62 2,-116 1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7T07:44:40.195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118 100,'-25'1,"9"-1,0 0,1-1,-1 0,-5-2,20 3,1 0,0 0,0 0,-1 0,1 0,0 0,0 0,-1 0,1 0,0 0,0 0,-1 0,1 0,0 0,0 0,-1 0,1 0,0 0,0 0,0 0,-1 0,1-1,0 1,0 0,0 0,-1 0,1 0,0-1,0 1,0 0,0 0,-1 0,1-1,0 1,0 0,0 0,0 0,0-1,0 1,0 0,0 0,0-1,0 1,0 0,0 0,0-1,0 1,0 0,0 0,0-1,0 1,0 0,0 0,0-1,0 1,0 0,0 0,1 0,-1-1,0 1,0 0,21-12,32-6,19 0,0 4,0 3,1 3,0 3,43 4,-101 2,0 0,0 1,-1 1,1 1,0-1,-1 2,0 0,0 1,0 1,-1 0,0 0,10 9,-13-10,-2 1,1 1,-1-1,0 1,-1 1,1-1,-2 1,1 0,-1 1,-1 0,0 0,0 0,-1 0,0 1,-1-1,0 1,1 7,1 98,-6-96,1 0,1 0,1 0,0 0,2 0,0-1,1 0,1 0,0 0,6 9,18 30,-2 1,-4 1,-1 1,-4 1,-2 1,1 20,17 141,27 131,-47-291,4 21,11 24,-21-80,2-1,2 0,0-1,2 0,10 14,18 17,28 27,-38-47,-1 1,-2 2,-2 1,1 5,-13-15,-1 1,-2 1,-1 0,-2 1,-1 2,10 64,-2 10,-1-5,5 4,-12-76,2 0,1 0,2-1,1-1,6 8,100 153,-65-108,15 36,-41-61,-2 0,-3 3,-2 0,-3 3,-8-21,-3 1,-2 0,-1 0,-3 1,-2-1,-2 13,2-44,0-1,1 1,1-1,0 0,1 0,1 0,0-1,1 1,0-1,6 8,-1-1,-2 0,-1 0,0 1,0 8,2 5,1 0,2 0,16 30,15 38,-37-83,-2 0,-1 0,0 1,-2 0,0 0,-1-1,-3 125,-1-49,3-66,5 171,-2-162,2-1,2 0,1-1,6 14,25 90,-6 3,-6 0,-7 2,-5 3,-10-104,13 42,-11-53,0 0,-2 0,-2 0,-1 4,-1-5,0-18,-1 0,0-1,-1 1,-3 14,3-24,0 0,0 0,-1-1,1 1,-1 0,0-1,0 1,0-1,0 1,-1-1,1 0,-1 0,0 0,0 0,0-1,0 1,-1-1,1 0,-1 0,-22 10,-1-2,0-1,0-1,-1-1,0-1,0-2,0-1,-14-1,5 1,-1 1,1 3,0 0,-24 10,-6 7,-151 50,181-64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7T07:44:41.613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238 99,'-7'43,"-2"-1,-1 0,-2-1,-8 15,-29 102,24-60,-40 180,55-218,2 1,2 0,4 41,2-94,-1 0,1 0,-1 0,-1 0,1-1,-3 6,-1 2</inkml:trace>
  <inkml:trace contextRef="#ctx0" brushRef="#br0" timeOffset="373.756">66 297,'8'0,"16"-4,11-6,9-5,10-9,11-4,-4-2,3 5,0 1,-2 6,-9 6,-12 4</inkml:trace>
  <inkml:trace contextRef="#ctx0" brushRef="#br0" timeOffset="936.627">90 592,'0'5,"8"-4,8-5,8-7,10-6,11-3,2 1,1 3,-3 2,-5 2,-9 3</inkml:trace>
  <inkml:trace contextRef="#ctx0" brushRef="#br0" timeOffset="937.627">189 715,'4'5,"14"-4,8-5,8-3,3 1,-1 0,-3 2,-6 2</inkml:trace>
  <inkml:trace contextRef="#ctx0" brushRef="#br0" timeOffset="1779.751">164 666,'4'-4,"6"-6,9-5,10-4,5 1,4-1,0 3,-6 5</inkml:trace>
  <inkml:trace contextRef="#ctx0" brushRef="#br0" timeOffset="2316.725">780 149,'-3'34,"-1"1,-3-1,0 0,-2-1,-2 0,-14 31,-1 6,1 4,-29 80,-30 149,81-289,0 0,1 0,1 1,0-1,1 0,1 1,0-1,1 0,0 1,3 5,4 7</inkml:trace>
  <inkml:trace contextRef="#ctx0" brushRef="#br0" timeOffset="2798.459">854 370,'4'9,"6"6,9 10,7 8,1 3,2 5,4 2,0 3,-1 2,-2 1,-6 5,2 6,0-3,-5-7,-1-9,-4-10</inkml:trace>
  <inkml:trace contextRef="#ctx0" brushRef="#br0" timeOffset="3284.828">1175 370,'-5'1,"1"0,-1 0,1 0,0 0,-1 1,1-1,0 1,0 0,0 1,0-1,0 1,1-1,-1 1,1 0,0 0,0 1,0-1,-1 2,-9 12,0 0,2 1,-3 5,10-16,-6 11,0 0,2 1,0 1,1-1,1 1,1 0,1 1,0-1,-1 28,2-1,4 45,-1-67,-1 1,-1-1,-2 0,0 0,-8 24,4-24</inkml:trace>
  <inkml:trace contextRef="#ctx0" brushRef="#br0" timeOffset="3769.117">1027 395,'0'4,"9"6,6 5,5 4,8 4,3 1,5 6,0 1,3 0,-2-1,-2 2,-3 1,-3 2,-7 0,-2 3,-5-2,-5-2,-4-7</inkml:trace>
  <inkml:trace contextRef="#ctx0" brushRef="#br0" timeOffset="4262.945">1200 0,'6'15,"-1"1,-1-1,0 1,-1 0,-1 0,0 5,4 22,57 277,5 38,-65-338,0 0,-1 0,-2 0,-1 20,0-33,0 0,0 0,0 0,-1 0,0 0,-1 0,0-1,0 1,0-1,0 0,-1 0,0 0,-1 0,1-1,-3 3,-11 7</inkml:trace>
  <inkml:trace contextRef="#ctx0" brushRef="#br0" timeOffset="4947.517">1471 370,'4'-8,"14"-7,9-6,7 2,6-1,10-1,0-1,0-1,-4 3,-6 6,-6 4,-4 0,-7 2</inkml:trace>
  <inkml:trace contextRef="#ctx0" brushRef="#br0" timeOffset="5430.495">1570 519,'0'4,"8"1,8 0,8 0,14-2,8-1,4-6,-1-1,-5-4,-10-1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7T07:44:50.384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1 180,'2'29,"2"0,1 0,1 0,1-1,2 0,1 0,1-1,11 20,-3-5,-2 1,11 45,-20-54,-5-19,0 0,1 1,1-2,0 1,1-1,1 1,0-2,5 7,-3-8,0 0,-1 1,-1 0,0 1,-1-1,0 1,-1 1,-1-1,0 1,-1-1,0 1,-1 0,-1 0,-1 7,0 71,-2-13,4-1,10 58,-5-65,-1 69,-4-65,8 46,-6-68,-1 48,1 9,0-84,2 0,0 0,2-1,1 0,2 0,5 10,15 38,-10-16,92 228,-103-266,-2 0,0 0,-1 0,-1 1,0 0,-2 1,-1-1,0 1,-2-1,0 1,-2 0,0-1,-1 1,-4 9,0-7,1 1,1 0,2 0,0 0,1 0,2 0,0 0,2 0,1 0,0 0,4 5,72 222,14 53,-86-258,-1 0,-3 1,-2-1,-3 47,2 62,2-141,0-1,1 0,1 0,0 0,1-1,1 0,0 0,0 0,1-1,9 10,18 33,-3 1,3-1,2-1,2-2,40 39,0-7,39 55,-86-96,-1 2,-3 0,-1 2,10 28,-29-53,0 1,-2 0,-1 0,0 4,-1-2,2 0,1 0,4 10,-9-31,1 1,-1 0,1 0,0-1,1 0,-1 0,1 0,-1 0,1 0,1-1,-1 1,0-1,1 0,68 34,-61-33,0 1,0 1,0 0,-1 1,0 0,0 1,5 5,12 20,-1 1,-2 1,-1 2,5 12,13 20,-33-57,0 1,-1 1,0 0,-1 0,-1 0,0 1,-1 0,0 0,-2 1,1-1,-2 1,0 9,-2 31,3 40,-2-87,1 0,0 0,0-1,1 1,0-1,1 1,0-1,0 0,4 5,8 14,-2 0,-1 0,-1 1,-1 1,4 22,14 36,-24-72,-1 1,0 0,-1 0,-1 0,-1 1,12 59,-12-71,1 1,0 0,0-1,1 1,-1-1,1 0,1 0,-1 0,1 0,-1-1,1 1,1-1,-1 0,1 0,-1-1,1 1,0-1,3 1,0 0,1-1,-1 0,0 0,1-1,0 0,-1 0,1-1,0 0,7-1,12-1,1-2,0-1,-1-1,0-1,0-2,14-6,-8 3,-1-2,0-2,-1 0,-1-3,0 0,9-9,-13 5</inkml:trace>
  <inkml:trace contextRef="#ctx0" brushRef="#br0" timeOffset="1779.444">272 130,'-2'-21,"2"19,-1 0,1 0,0 0,0 0,0 0,0 0,0 0,0 0,1 0,-1 0,0 0,1 0,0 0,-1 1,1-1,0 0,0 0,0 0,0 1,0-1,1 1,-1-1,0 1,1-1,-1 1,2-1,5-4,0 0,1 0,0 0,0 1,1 1,-1 0,1 0,0 0,0 2,0-1,0 1,1 1,8-1,27-1,0 2,25 3,-49-1,108 10,-1 5,11 9,-30-5,1-4,1-6,27-3,-64-9,17 0,5 5,-70-1,1 1,-1 1,-1 1,1 2,19 7,-30-7,-1 0,0 2,0 0,0 0,-2 2,1-1,-1 2,-1 0,0 0,0 1,-2 1,0-1,6 11,14 28,-1 2,-3 1,1 12,-15-39,16 47,-4 1,-3 1,-3 1,-4 1,-3 0,-4 0,-2 24,38 381,-12-183,-11 90,-18 22,-2-408,1 34,2 0,1-1,2 0,2 0,1 0,2-1,5 7,7 15,4-2,1-1,4-1,4 3,24 41,-5 2,-5 3,-4 2,9 39,-19-53,5-2,3-2,47 69,-60-100,-2 1,4 16,-20-43,4 0,0 0,3-1,0-1,2 0,21 21,31 40,-57-65,-1 1,-1 0,-1 1,6 18,38 119,-39-108,8 36,-3 0,4 52,49 213,-63-265,-4-26,3 0,4 3,11 31,0 2,6 4,-31-100,-1 1,0 0,-1-1,0 1,0 0,0 0,-1 0,0-1,0 1,-1 0,1 0,-2 0,1-1,-1 1,0 0,-3 5,0-2,0 0,-1 0,-1-1,1 1,-1-2,-1 1,0-1,0 0,-9 6,-12 7,-2-1,0-2,0-1,-2-2,0-1,-6 1,-32 7,-1-3,0-4,-1-2,-1-4,0-3,0-3,-28-4,54 0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7T07:45:12.220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8564 396,'-14'-12,"0"0,-1 1,0 1,0 0,-1 1,-1 0,1 2,-1 0,-1 1,1 0,-1 2,0 0,-2 0,-21-6,0-2,1-2,1-1,-25-15,-68-25,-22-2,144 54,-57-19,-1 3,-1 4,-1 2,0 3,0 4,-1 2,-6 4,-408 7,-13 22,-387 79,-183 76,789-132,-872 188,713-103,231-67,-640 235,656-225,4 9,4 8,-135 96,272-159,1 2,1 2,2 1,2 3,2 1,1 2,3 1,2 2,1 1,3 1,3 2,-9 24,26-50,0 0,1 0,2 1,1 0,1 0,1 0,1 1,2 2,1 16,3 0,2-1,1 0,8 20,1-17,2-2,2 0,2-1,2-2,2 0,24 28,-30-44,1-2,1-1,0 0,2-2,1-1,1-1,24 13,39 18,83 34,-39-21,-71-35,2-3,0-3,2-2,0-4,8-1,114 16,44-5,100-7,236-19,-235-4,-232 3,535-5,-1-32,3-41,351-99,299-39,-963 183,179 10,-387 16,-1-4,78-20,228-67,-189 46,65-19,-142 25,-3-7,19-16,-104 37,-1-2,-2-4,-1-2,-2-3,41-38,-79 59,0-1,-2-1,0-1,-2-1,0-1,-2-1,12-25,-24 42,-1-1,-1-1,0 1,-1-1,-1 0,1 0,-2 0,0 0,-1 0,0-1,-1 1,0 0,-1-1,-1 1,0 0,0 0,-2 0,1 0,-2 1,-5-12,-42-75,-4 2,-5 3,-29-32,41 61,-3 1,-26-21,54 61,-1 1,-2 2,0 0,-1 2,-1 1,-1 2,-7-3,-476-201,473 203,-23-7,-2 3,0 2,-1 3,0 3,-1 3,0 3,-1 3,0 3,1 2,-8 5,-5 5,-59 18,40-5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7T07:46:21.586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293 370,'-19'8,"0"0,1 1,1 0,0 2,0 0,-3 4,-22 18,-26 27,61-53,1-1,-1 1,1 1,0-1,1 1,0 0,-3 5,7-11,0 0,0 0,1 0,-1 0,1 0,-1 0,1 0,-1 0,1 0,0 0,0 0,0 0,1 0,-1 0,0 0,1 0,-1 0,1 0,-1 0,1 0,0 0,0 0,0 0,0-1,0 1,1 0,-1-1,0 1,1-1,-1 1,1-1,0 0,-1 0,1 0,0 1,1-1,8 5,1-1,0 0,0 0,1-1,-1-1,1 0,5 0,97 8,-84-9,81 2,4-5,99 3,-212-2,0 0,0 1,-1-1,1 0,0 1,0 0,-1 0,1 0,-1 0,1 0,-1 0,1 0,-1 1,0 0,0-1,1 1,-1 0,0 0,-1 0,1 0,0 0,-1 0,1 1,-1-1,1 1,-1-1,1 3,-2-2,1 1,0-1,-1 1,0-1,0 1,0-1,0 1,0-1,-1 0,0 1,0-1,0 0,0 1,0-1,0 0,-1 0,0 0,1 0,-1 0,0 0,-3 2,-10 11,-1-1,-1-1,0-1,-1 0,-1-1,0-1,0-1,-5 1,-5 4,0 1,-26 20,31-17</inkml:trace>
  <inkml:trace contextRef="#ctx0" brushRef="#br0" timeOffset="328.92">1008 814,'0'4,"0"6,4 5,1 5,0 2,0 2,6 2,2-5</inkml:trace>
  <inkml:trace contextRef="#ctx0" brushRef="#br0" timeOffset="650.072">1057 321,'0'-4,"-4"-2,2 13,11 10,7 10,10 9,9 6,2 5,3 3,-4-7</inkml:trace>
  <inkml:trace contextRef="#ctx0" brushRef="#br0" timeOffset="651.072">1525 642,'0'-5,"0"8,0 7,0 10,0 11,4 3,2 5,-1 4,0-1,2 1,0-3,8-8,9-6,5-6,6-16,1-17,-1-10,-7-1</inkml:trace>
  <inkml:trace contextRef="#ctx0" brushRef="#br0" timeOffset="1032.929">1944 715,'0'-4,"4"7,2 11,4 8,0 4,2 2,4 0,3 4,3-4,1-1,-2-7</inkml:trace>
  <inkml:trace contextRef="#ctx0" brushRef="#br0" timeOffset="1431.135">2536 592,'4'0,"10"9,11 6,6 5,5 4,5 1,0 2,-2-1,-1 0,-1-4,-4-2,-7-5</inkml:trace>
  <inkml:trace contextRef="#ctx0" brushRef="#br0" timeOffset="1851.484">2906 617,'-8'8,"-12"11,-10 8,-9 6,-10 7,-5 4,-2-1,4-3,8 0,6-4,6-2,8-8</inkml:trace>
  <inkml:trace contextRef="#ctx0" brushRef="#br0" timeOffset="3393.36">3300 715,'-4'0,"-5"0,15 0,15-4,16-1,16-1,5-2,7-1,0-2,-10 0</inkml:trace>
  <inkml:trace contextRef="#ctx0" brushRef="#br0" timeOffset="3855.55">3967 592,'0'9,"-5"6,-4 5,-2 4,1 6,7 1,12 1,13-1,15-7,14-6,16-7,12-5,2-4,-5-6,-16-3</inkml:trace>
  <inkml:trace contextRef="#ctx0" brushRef="#br0" timeOffset="4375.329">4484 123,'8'5,"12"5,10 0,13 0,8 2,7-2,3 3,-1-2,-3 2,-1-1,-12-3</inkml:trace>
  <inkml:trace contextRef="#ctx0" brushRef="#br0" timeOffset="4902.687">4854 0,'-8'9,"-12"6,-6 10,-7 4,-6 2,-1 3,-2 1,2 3,3-1,9-3,8-7</inkml:trace>
  <inkml:trace contextRef="#ctx0" brushRef="#br0" timeOffset="5582.774">3942 666,'12'-1,"-1"0,1 0,0-2,0 1,-1-1,1-1,-1 0,0-1,0 0,-1-1,1 0,-1 0,2-3,21-17,-2-1,-1-1,5-7,4-5,-37 39,0-1,-1 0,1 1,0-1,-1 0,1 0,-1 0,0 0,0 0,0 0,0 0,0 0,0 0,0-1,-1 1,1 0,-1-1,0 1,1-1,-2 2,1-1,-1 1,1-1,-1 1,1-1,-1 1,0-1,0 1,1 0,-1-1,0 1,0 0,0 0,-1 0,1 0,0 0,0 0,-1 0,1 0,0 0,-1 0,-5-1,0-1,0 0,0 1,0 1,0-1,0 1,-1 0,1 1,0 0,-1 0,-1 0,-21 4,1 0,1 2,-1 1,1 1,-11 5,31-10,-1 1,1-1,1 1,-1 0,0 1,1 0,0 0,0 1,1-1,-1 1,1 1,1-1,-1 1,1 0,0 1,1-1,-1 1,2 0,-4 8,6-13,0 0,1 0,-1 0,1 0,0 0,0 0,0 0,0 0,0 0,0 0,1 0,0 0,-1-1,1 1,0 0,1 0,-1 0,0-1,1 1,-1-1,1 1,0-1,2 3,13 12</inkml:trace>
  <inkml:trace contextRef="#ctx0" brushRef="#br0" timeOffset="7965.75">4805 493,'-4'-4,"11"3,8 1,11 1,9 5,7 1,8-1,5-1,6-6,0-7,-2-6,-2-1,-3-1,-1 0,-11 5</inkml:trace>
  <inkml:trace contextRef="#ctx0" brushRef="#br0" timeOffset="8396.747">4854 691,'-4'0,"7"0,11 0,12 0,14 0,13 0,5-4,6-2,1 1,-3 0,-4 2,-7 1,-12 1</inkml:trace>
  <inkml:trace contextRef="#ctx0" brushRef="#br0" timeOffset="8727.787">5619 642,'-4'27,"4"-25,-1 0,1 0,-1 0,1-1,0 1,-1 0,1 0,0 0,0 0,1 0,-1 0,0 0,1 0,-1-1,1 1,-1 0,1 0,0 0,0-1,0 1,0 0,0-1,0 1,0-1,0 0,1 1,-1-1,0 0,2 1,7 6,0 0,0-1,1-1,0 0,0 0,1-1,0-1,0 0,0 0,0-1,0-1,1 0,-1-1,1 0,-1 0,2-2,11 0,-1-1,1-1,-1-1,0-1,-1-1,1-2,18-7,-11 1,-1 0,10-8,-30 16,-2 1,1-2,-1 1,0-1,0 0,-1-1,0 1,0-2,4-5,-10 12,0 1,-1 0,1-1,0 1,0-1,-1 0,1 1,-1-1,1 1,-1-1,0 0,1 1,-1-1,0 0,0 1,0-1,0 0,-1 1,1-1,0 0,-1 1,1-1,-1 0,0 1,1-1,-2 0,0-1,-1 0,1 1,-1-1,0 1,0 0,0 0,0 0,0 0,0 0,0 1,-1-1,-1 0,-15-4,0 1,0 1,0 0,-8 1,24 3,-44-6,-1 3,-9 1,44 2,-1 1,1 0,0 2,-1-1,1 1,0 1,1 1,-1 0,-8 5,-5 5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7T07:46:31.642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5204 169,'0'767,"3"-691,7 29,-3-28,-2 21,-4-45,0 38,-3 0,-13 76,6-81,4-1,3 1,6 19,-2 34,-3-54,-1-36,2 0,2 1,2-1,2 0,4 7,7 9,-4 2,-2-1,-3 2,-3-1,-3 13,-2-59,0 1,2-1,0 1,2-1,0 0,1 0,2 0,0-1,1 0,0 0,2-1,1 0,7 12,-1 1,-2 0,-1 1,-1 1,2 12,39 181,-22-83,-23-108,-2-6</inkml:trace>
  <inkml:trace contextRef="#ctx0" brushRef="#br0" timeOffset="1009.702">4810 1008,'-2'0,"0"-1,0 1,0-1,0 0,0 1,0-1,0 0,0 0,0 0,0 0,1-1,-1 1,0 0,1-1,0 1,-1-1,1 0,0 1,-1-1,1 0,0 0,0 0,1 0,-1 0,0 0,0 0,1 0,0 0,-1 0,1 0,0 0,0-1,-1-5,0-1,0 0,1 1,0-1,1 0,0 1,1-5,15-47,2 1,3 0,9-13,88-169,0 1,-105 201,-10 23,2 0,0 1,0 0,3-4,-8 17,0 0,0 0,1 0,-1 0,0 0,1 0,-1 0,1 0,0 1,0-1,0 0,-1 1,1 0,1-1,-1 1,0 0,0 0,0 0,1 0,-1 1,0-1,1 1,-1-1,0 1,1 0,-1 0,1 0,1 0,0 2,0-1,-1 1,1-1,0 1,-1 0,0 0,1 1,-1-1,0 1,0-1,-1 1,1 0,0 0,-1 1,1 0,37 62,-21-32,-14-26,-1 0,0 0,0 1,-1 0,0 0,0 0,-1 0,0 0,-1 0,0 0,-1 1,1-1,-2 1,-1 20,-2 0,-1 0,-4 11,-4 26,1-4,-9 71,20-116,0 0,1 0,0 0,2 0,0 0,2 5,2-2</inkml:trace>
  <inkml:trace contextRef="#ctx0" brushRef="#br0" timeOffset="3446.25">1 2290,'35'-24,"11"8,1 2,0 2,1 3,0 1,37 0,42-8,-81 9,120-19,0 7,104 3,-158 21,3 4,-3 1,2-6,150-14,202-36,-424 42,323-21,-187 16,427-49,-454 44,-1 6,117 10,98-4,-101-24,-31 2,-119 16,237-9,-119 30,-159-6,1-3,-1-3,0-3,37-8,171-48,-178 33,2 4,0 5,49 1,226 15,30 0,-323-7,-54 3,1 1,-1 3,0 0,17 4,-7 2,60 8,1-4,26-4,25-5,160-4,-205-9,-56 6,44-1,-17 2,-1-3,-1-4,42-13,-42 8,1 4,0 2,44 3,-30 4,-66-1</inkml:trace>
  <inkml:trace contextRef="#ctx0" brushRef="#br0" timeOffset="4214.588">9175 1329,'61'5,"48"10,73 9,-99-20,0-4,0-3,30-7,-102 9,1 0,-1 0,0 1,0 1,1 0,3 1,-13-2,-1 0,1 1,0-1,0 1,0-1,0 1,0 0,0 0,-1-1,1 1,0 1,-1-1,1 0,-1 0,1 0,-1 1,0-1,1 1,-1-1,0 1,0 0,0-1,0 1,0 0,-1 0,1 0,0-1,-1 1,0 0,1 0,-1 0,0 0,0 0,0 0,0 0,0 0,0 0,-1 0,1 0,-1 1,-2 8,-1-1,0 1,0-1,-1 0,-1 0,1 0,-7 6,-54 66,36-46,-23 26,-2-2,-19 12,70-67,-1-1,0-1,0 1,-1 0,1-1,-5 2,8-4,1-1,-1 1,0-1,1 1,-1-1,1 1,-1-1,1 0,-1 0,0 0,1 0,-1 0,0 0,1-1,-1 1,1 0,-1-1,1 1,-1-1,1 1,-1-1,1 0,-1 0,1 0,0 0,-1 0,1 0,0 0,-9-12</inkml:trace>
  <inkml:trace contextRef="#ctx0" brushRef="#br0" timeOffset="4707.938">9545 1476,'-9'0,"-2"8,0 8,3 4,2 4,2 6,2 2,5 3,3 1,-1 3,0-2,3-3,0-7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7T07:46:43.140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28 981,'-4'-4,"-3"11,-5 13,11-17,0 0,0 0,1 1,-1-1,1 1,0-1,0 0,0 1,0-1,1 0,-1 1,1-1,0 0,0 0,0 1,0-1,1 0,-1 0,1 0,0 0,0-1,0 1,0 0,2 1,9 10,0-1,1-1,0 0,4 1,6 6,45 42,-48-40,1-1,1-1,1 0,1-2,0-1,1-1,1-1,19 6,-3-5,0-3,0-1,1-3,14 1,-32-7,1-1,0-1,-1-1,0-1,1-2,-1 0,24-8,32-9,-58 17,0-2,-1 0,0-2,0 0,-1-2,10-6,-10 3,0-1,-1-1,-1-2,0 0,6-7,-17 13,0 1,0-1,-1 0,0-1,-1 0,-1 0,0 0,0-1,-1 0,3-11,6-49,5-63,-7 47,-9 66,1 0,1 0,2 1,0-1,1 1,1 1,1 0,1 0,1 1,0 0,12-12,-8 13,0 0,1 1,2 0,-1 2,2 0,0 1,1 1,0 1,1 1,1 1,0 1,15-5,4 1,52-18,8 3,-73 22,0 1,0 1,1 2,-1 1,26 2,-41 2,-1 0,0 1,-1 0,1 1,0 1,-1 0,2 2,82 45,-87-46,-1 1,1 0,-1 0,-1 1,1-1,-1 2,-1-1,1 1,-1 0,-1 0,0 1,2 4,8 23,-2 0,8 33,8 23,-24-79,0-1,1 1,0-1,1-1,0 1,1-1,1 0,0-1,1 0,0 0,0-1,1-1,1 1,35 29,-1 2,14 19,-16-16,3-1,4 0,-34-30,0 0,2-2,-1 0,1-1,1-1,0-1,0-1,1 0,26 5,-1-3,1-1,3-2,17 8,-58-11,0 0,0-1,0 0,1-1,-1 1,1-2,-1 1,1-2,-1 1,1-1,2-1,9-4,1-2,-1 0,0-1,-1-1,0-1,0-1,-2-1,1 0,-1-2,-1 0,-1-1,0 0,2-6,12-12,-4 4,-2-1,4-7,-21 26,0 0,0-1,-1 0,0 0,-1 0,-1-1,2-13,27-107,-16 65,7-49,-21 101,1 0,1 0,0 0,2 1,0 0,0 0,2 0,0 1,0 0,2 1,0 0,0 1,1 0,1 1,0 0,8-4,29-21,2 3,1 1,2 4,1 1,-47 24,30-17,1 2,0 2,1 2,2 2,-37 12,0 0,1 0,-1 1,1 0,-1 1,0-1,1 1,-1 0,0 1,1-1,-1 1,0 1,0-1,-1 1,1 0,0 0,-1 1,0-1,0 1,1 2,17 13,-2 2,0 0,16 23,-13-15,-11-13,-1 1,-1 1,9 17,13 21,-20-39,0-1,1-1,6 5,-7-7,-1-1,-1 2,1 0,7 14,6 5,-20-27,0-1,-1 1,0 0,0 0,0 1,1 2,-5-8,0 0,0 0,0 0,0 0,-1 0,1-1,0 1,0 0,-1 0,1 0,0 0,-1-1,1 1,-1 0,1 0,-1-1,1 1,-1 0,0-1,1 1,-1 0,0-1,1 1,-1-1,0 1,0-1,1 0,-1 1,0-1,0 0,0 1,0-1,0 0,1 0,-1 0,0 0,0 0,0 0,0 0,0 0,0 0,0 0,0-1,0 1,-21 2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0T06:41:08.461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107 17,'3'44,"1"-1,3 1,2-1,1 0,3 0,18 84,-14-43,-4 1,-3 1,-3 77,-6-161,-1 1,0 0,0-1,0 1,-1-1,1 1,-1-1,1 1,-1-1,0 1,0-1,0 1,0-1,0 0,0 0,-1 1,-1 0,3-2,-1-1,1 0,-1 0,1 1,-1-1,0 0,1 0,-1 0,1 0,-1 0,0 0,1 0,-1 0,1 0,-1 0,0 0,1 0,-1 0,1-1,-1 1,1 0,-1 0,0-1,1 1,-1 0,-20-21,-5-18,1 0,2-2,1-1,3-1,1-1,-9-38,21 60,1 1,1-1,1 0,1 1,1-1,1 0,1 0,1 0,1-6,0 15,0 0,0 0,1 0,1 0,0 1,1 0,0 0,1 0,0 1,1 0,0 0,0 1,1 0,1 0,5-3,1 0,0 1,0 1,1 1,1 0,-1 1,2 1,-1 1,1 0,18-3,-29 8,0 1,0 0,0 0,0 1,0 0,0 0,0 1,0 0,0 0,0 1,0 0,-1 1,1-1,-1 1,0 1,1-1,-1 1,-1 1,1-1,-1 1,1 0,-2 1,1 0,0-1,2 5,-1 0,1 0,-1 0,-1 1,0-1,0 2,-1-1,-1 0,0 1,0 0,-1 0,-1 0,1 12,-2-15,-2-1,1 1,-1 0,0-1,-1 1,0-1,-1 0,1 0,-2 0,1 0,-1 0,0-1,-1 1,1-1,-1 0,-1 0,0-1,-6 6,-3 2,-1 0,-1-2,0 0,-1 0,0-2,-1 0,0-2,-1 0,0-1,-4 1,6-3,0-1,0 0,-1-1,1-1,-1-1,0-1,1 0,-1-2,0 0,1-1,-12-3,25 4,1 0,-1 0,0-1,1 1,0-1,-1 0,1 0,0-1,1 1,-2-1,4 3,0 0,1 0,-1 1,0-1,0 0,1 0,-1 0,0 0,1 0,-1 0,1 0,-1 0,1 0,-1 0,1 0,0 0,0 0,-1 0,1 0,0 0,0-1,0 1,0 0,0 0,1 0,-1 0,0 0,0 0,1 0,-1 0,1 0,-1 0,1 0,-1 0,1 0,-1 0,1 0,0 0,0 0,-1 0,1 1,0-1,0 0,0 1,0-1,0 1,0-1,2 0,0-1,0 1,0 1,1-1,-1 0,0 1,0 0,0-1,1 1,-1 1,0-1,0 0,0 1,1-1,-1 1,0 0,0 0,0 0,0 1,0-1,-1 1,1 0,0-1,-1 1,14 9,-2 0,1 1,9 10,-14-12,41 37,1-2,3-3,48 29,-71-52,79 45,-97-57,1-1,-1-1,1 0,0 0,1-2,13 2,-6-6,-17-1,-12 1,-10 1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7T07:46:50.302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390 10,'-45'-10,"18"12,1 1,-1 2,1 0,0 2,-5 2,-46 12,-28 4,208-40,50-20,-124 27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7T07:46:54.846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33 622,'-1'0,"0"0,0 0,0 0,-1 0,1 0,0 0,0 1,0-1,0 1,-1-1,1 0,0 1,0 0,0-1,0 1,0 0,0 0,1-1,-1 1,0 0,0 0,0 0,1 0,-1 0,0 1,0 1,0-1,0 1,0 0,0 0,1 1,-1-1,1 0,0 0,0 0,0 2,1 6,0 0,1 0,0 0,1 0,2 4,3 5,1 1,1-2,0 1,2-1,0-1,1 0,4 3,9 8,1-2,1 0,23 14,12 18,-49-43,1-2,0 0,1-1,1-1,1 1,9 0,0 0,0-1,15 3,-20-8,0 1,0 1,-1 1,-1 0,1 2,8 7,-8-3,0-2,2-1,-1 0,2-2,0 0,0-2,1-1,0 0,0-2,0-1,1-2,0 0,0-1,0-2,5-1,57 4,-56 0,1-3,0 0,32-6,-54 4,0 0,-1-1,1 0,0-1,-1 0,0-1,0 0,0-1,-1 0,1 0,-1-1,-1 0,6-6,-2-1,-1 0,-1 0,0-1,-1 0,-1-1,0 0,-1 0,-1-1,0 0,-1 0,1-15,6-10,0 0,-2 0,2-23,-10 46,-1-1,-1 1,0 0,-1-1,-1 1,-5-18,-49-265,54 284,2 1,0-1,1 0,1 0,0 1,1-1,1 1,1 0,1 0,0 0,1 1,0 0,2 0,0 1,1 0,3-4,-3 10,0 1,1 0,0 0,1 1,-1 1,1 0,0 0,1 1,-1 1,14-3,52-23,-54 18,18-10,43-14,-69 30,1 1,0 0,0 2,1 0,-1 1,18 0,-13 1,-1 2,1 0,-1 1,1 1,-1 0,0 2,-1 1,6 2,28 10,-45-16,1 1,-1-1,0 2,1-1,-1 1,-1 1,1-1,-1 1,0 1,0 0,0 0,-1 1,0-1,0 1,1 3,9 11,0-1,2-1,5 4,42 47,-53-51,-1 1,-1 0,0 1,-2 0,0 1,4 17,-4-12,1 0,1-1,1 0,6 6,21 33,2-2,4-2,2-2,2-2,8 2,-29-32,-2-1,1-1,1-2,1 0,1-2,1-2,12 6,-18-11,-2 0,0 2,0 0,-2 1,12 13,-9-9,-10-9,0-1,0-1,1-1,0 0,0-1,1 0,0-1,1-1,-1-1,1 0,1-1,-1-1,16 1,-12-4,-1 0,1-1,-1-1,0 0,0-2,0-1,0 0,0-1,-1-2,0 0,13-7,-14 5,0 0,-1-1,-1-1,1-1,-2 0,0-1,0-1,-2 0,0-1,0 0,-2-1,7-13,0 0,-1-2,-1 0,4-16,-14 31,-1-1,0-1,-1 1,-1 0,-1-1,-1 0,0-8,-3 9,2 1,0-1,1 1,1-1,0 0,1 1,2 0,-1 0,2 0,0 1,1-1,1 1,5-7,76-126,-80 134,0 1,2 0,0 0,0 1,2 1,-1 0,1 0,1 1,5-2,15-9,1 2,0 1,19-5,-24 10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7T07:46:58.392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101 715,'-2'1,"1"-1,-1 0,1 1,-1-1,1 1,-1 0,1-1,-1 1,1 0,0 0,-1 0,1 0,0 0,0 0,0 0,0 0,0 1,0-1,0 0,0 1,0-1,0 1,1-1,-1 1,1-1,-1 1,1-1,0 1,-1 0,1 1,0-1,0-1,-1 1,1 0,0 0,-1 0,1 0,-1-1,0 1,0 0,0-1,0 1,0 0,0-1,0 1,0-1,-1 0,1 1,0-1,-1 0,1 0,-1 0,0 0,1 0,-1 0,0 0,1 0,-1-1,0 1,0-1,0 0,0 1,1-1,-1 0,0 0,0 0,-1 0,-18-6,30-2,37-2,77-5,37-13,-131 23</inkml:trace>
  <inkml:trace contextRef="#ctx0" brushRef="#br0" timeOffset="558.095">619 715,'-60'-8,"48"6,0 0,0 0,0 1,0 0,-9 2,17-1,0 1,1-1,-1 1,1 0,-1 1,1-1,0 0,-1 1,1 0,0 0,0 0,0 0,0 0,1 0,-1 1,0 0,1-1,0 1,0 0,0 0,-1 1,2-1,0 0,0-1,0 1,1-1,-1 1,1 0,0 0,0-1,0 1,0 0,0-1,0 1,1 0,-1 0,1-1,0 1,0-1,0 1,0-1,0 1,1-1,-1 0,1 1,-1-1,1 0,0 0,0 0,0 0,0-1,0 1,2 0,8 9,0-2,1 1,0-2,12 6,105 48,-129-62,0 1,0 0,1-1,-1 1,0 0,0 0,0 0,0 0,0 0,0 0,0 0,0 0,0 0,-1 0,1 1,0-1,-1 0,1 0,-1 1,1-1,-1 0,0 1,1-1,-1 0,0 1,0-1,0 1,0 0,-1 0,0 1,0-1,0 1,-1-1,1 1,-1-1,1 0,-1 1,0-1,0 0,0 0,0 0,0-1,0 1,-13 9,-1 0,1-2,-2 1,-3 0,14-7,-41 18,-47 16,55-24</inkml:trace>
  <inkml:trace contextRef="#ctx0" brushRef="#br0" timeOffset="995.417">693 468,'0'-4,"0"-6,0 4,0 6,0 8,0 6,0 6,0 3,0 2,0-4</inkml:trace>
  <inkml:trace contextRef="#ctx0" brushRef="#br0" timeOffset="1492.069">669 765,'4'1,"1"1,-1-1,1 1,-1 0,0 1,0-1,0 1,0 0,0 0,0 0,-1 0,4 4,45 51,-49-53,1 0,0 0,0-1,0 0,1 0,4 4,-8-8,-1 1,1-1,-1 0,1 1,0-1,-1 0,1 0,0 1,-1-1,1 0,0 0,0 0,-1 0,1 0,0 0,-1 0,1 0,0 0,0 0,-1-1,1 1,0 0,-1 0,1-1,0 0,0 0,0 0,0 0,0 0,0 0,0-1,0 1,0 0,-1-1,1 1,0-1,-1 1,1-1,-1 1,0-1,1 0,2-18,-2 12,1 0,0 0,0 1,0-1,1 1,0-1,2-1,-4 7,0 1,0-1,0 0,1 1,-1-1,1 1,-1 0,1 0,0-1,0 1,-1 0,1 0,0 0,0 1,0-1,0 0,0 1,0-1,0 1,0 0,0 0,0 0,0 0,0 0,0 0,0 0,0 1,0-1,0 1,2 0,6 3,-1 0,0 1,0 0,0 1,-1 0,0 0,0 1,0 0,-1 0,0 1,-1 0,1 0,-2 1,1-1,-1 1,1 4,4 7</inkml:trace>
  <inkml:trace contextRef="#ctx0" brushRef="#br0" timeOffset="1925.016">1162 765,'0'-5,"8"8,3 7,4 6,3 1,3 1,7 2,2 5,0 0,4-1,0-1,-1-3,1-6,0-5,-6-4</inkml:trace>
  <inkml:trace contextRef="#ctx0" brushRef="#br0" timeOffset="2424.096">1532 690,'-5'0,"-4"0,-11 13,-5 8,-2 9,2 8,2 5,1 5,0-3,-1 0,3-3,2-5,3-9</inkml:trace>
  <inkml:trace contextRef="#ctx0" brushRef="#br0" timeOffset="2425.096">1753 715,'0'-4,"9"-2,10 1,16 1,13 0,12-2,17 0,3-4,-4 0,-10 2,-16 2</inkml:trace>
  <inkml:trace contextRef="#ctx0" brushRef="#br0" timeOffset="2923.906">1779 863,'-5'5,"21"0,14 0,16 0,9-2,2-6,-4-1,-2-1,-6 1,-11 1</inkml:trace>
  <inkml:trace contextRef="#ctx0" brushRef="#br0" timeOffset="3444.104">2494 814,'0'1,"1"0,-1 0,1 1,-1-1,1 0,0 0,0 0,0-1,0 1,0 0,-1 0,2 0,-1-1,0 1,0 0,0-1,0 1,0-1,0 1,1-1,-1 0,0 1,0-1,0 0,1 0,-1 0,1 0,38 3,-24-5,-1-1,-1 0,1 0,0-2,-1 0,0 0,2-2,99-53,-75 38,-26 14,56-33,-64 37,0-1,0 1,-1-1,1 0,-1 0,-1-1,1 1,-1-1,2-4,-5 9,0 0,-1 0,1 0,-1-1,1 1,-1 0,0 0,1 0,-1-1,0 1,0 0,0-1,0 1,0 0,0 0,0-1,-1 1,1 0,0 0,-1-1,1 1,-1 0,1 0,-1 0,0 0,1 0,-1 0,0 0,0 0,1 0,-1 0,0 0,0 0,0 0,0 1,-1-1,1 0,0 1,0-1,0 1,0-1,-1 1,1 0,-6-3,0 1,0 0,0 1,0-1,-1 2,1-1,-1 1,-12 0,0 1,-1 2,2 0,-1 1,0 1,1 0,0 2,0 0,0 2,3-2,1 0,1 2,-1 0,1 0,1 1,0 1,0 0,1 1,0 1,-9 12,18-20,0-1,0 1,0 0,0 0,1 0,0 0,0 1,0-1,1 0,0 1,0 0,0-1,0 1,1-1,0 1,0 0,1-1,0 1,0-1,0 1,0-1,1 1,1 2,1-2,-1 1,2-1,-1 0,1 0,-1-1,1 1,1-1,-1 0,1 0,0-1,0 0,1 0,-1 0,1-1,-1 0,1 0,5 1,18 3,0-1,1-1,-1-2,1-1,0-1,-1-2,24-3,-44 3,-1 0,1-1,0 0,-1-1,8-3,8-5</inkml:trace>
  <inkml:trace contextRef="#ctx0" brushRef="#br0" timeOffset="3445.104">3011 148,'-4'-4,"-6"-2,-1 9,10 13,13 7,13 8,11 3,12 5,10-1,8-7,-7-4,2-3,1-5,-3-2,-7-3,-9-5,-10-4</inkml:trace>
  <inkml:trace contextRef="#ctx0" brushRef="#br0" timeOffset="3958.595">3628 0,'-9'0,"-10"13,-11 8,-9 8,-6 13,-8-1,-3 9,-5 9,0-2,1-2,8-1,7-7,8-7,10-9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7T07:47:03.997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34 17,'-1'1,"1"0,-1 1,1-1,-1 0,0 1,1-1,-1 0,0 0,0 0,0 1,0-1,0 0,0-1,0 1,0 0,-1 0,1 0,0-1,0 1,0-1,0 1,0-1,0 1,0 0,0-1,0 1,0 0,0 0,1 0,-1-1,0 1,1 0,-1 0,0 0,1 0,-1 0,1 0,0 0,-1 1,1-1,0 0,0 0,-1 0,1 0,0 0,0 0,0 1,0-1,1 0,-1 0,0 0,0 0,1 0,-1 0,1 0,-1 0,1 1,0-1,0 0,0 0,0 0,1 0,-1-1,0 1,0 0,0-1,1 1,-1-1,0 1,1-1,-1 0,0 0,1 1,-1-1,1 0,-1 0,0 0,1-1,-1 1,0 0,1 0,-1-1,0 1,1-1,-1 1,0-1,0 0,1 1,-1-1,0 0,0 0,0 0,0 0,0 0,0 0,0-1,4-1,-1-1,0 0,0 0,-1-1,1 1,-1-1,0 0,0 0,0 0,-2 2,9-16,-10 18,1 1,-1-1,1 1,0-1,-1 1,1 0,0 0,-1-1,1 1,0 0,-1 0,1 0,0 0,-1 0,1 0,0 0,0 0,-1 0,1 0,0 0,-1 0,1 0,0 0,0 1,-1-1,1 1,3 2,-11 1,-11 1,18-5,-7 1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7T07:47:17.632"/>
    </inkml:context>
    <inkml:brush xml:id="br0">
      <inkml:brushProperty name="width" value="0.05" units="cm"/>
      <inkml:brushProperty name="height" value="0.05" units="cm"/>
      <inkml:brushProperty name="color" value="#F6630D"/>
      <inkml:brushProperty name="ignorePressure" value="1"/>
    </inkml:brush>
  </inkml:definitions>
  <inkml:trace contextRef="#ctx0" brushRef="#br0">0 2154,'36'1,"0"-1,0-2,0-1,0-2,0-2,-1-1,6-3,-25 5,0 1,1 1,-1 1,1 0,0 1,0 1,13 0,-13 0,1 0,0-2,-1 0,5-2,-7 1,1 1,0 0,0 1,1 1,5 1,52 0,57-6,30-2,-88 6,36-8,-35 2,37 3,-52 2,0-2,0-3,0-3,93-12,-106 17,35-11,-44 8,0 2,0 2,8 1,51 1,-34 3,0-4,0-1,28-9,102-23,96-23,-129 24,-37 9,-1-5,25-15,-35 9,-61 23,-1-2,0-3,41-23,-39 15,40-13,20-10,163-80,-7-10,-159 87,-77 41,0-2,-2 0,0-3,0 0,-2-1,0-2,5-7,-4 2,2 1,1 2,1 1,11-4,60-44,-2-12,-3-5,-4-4,51-67,-66 71,45-37,-52 34,-57 75,-3 1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7T07:47:22.661"/>
    </inkml:context>
    <inkml:brush xml:id="br0">
      <inkml:brushProperty name="width" value="0.05" units="cm"/>
      <inkml:brushProperty name="height" value="0.05" units="cm"/>
      <inkml:brushProperty name="color" value="#F6630D"/>
      <inkml:brushProperty name="ignorePressure" value="1"/>
    </inkml:brush>
  </inkml:definitions>
  <inkml:trace contextRef="#ctx0" brushRef="#br0">196 235,'-4'-2,"-1"0,1 1,-1 0,0 0,1 0,-1 0,0 1,0 0,1 0,-1 0,0 1,0-1,1 1,-1 0,1 1,-1-1,1 1,-1 0,1 0,-2 1,3-1,0-1,1 1,0-1,-1 1,1 0,0 0,0 0,0 0,0 1,0-1,0 0,1 1,-1-1,1 1,0 0,0-1,0 1,0 0,0 0,0-1,1 1,-1 0,1 0,0 0,0 0,0 0,0 0,1 0,-1 0,1 0,0-1,0 1,0 2,0-3,1 1,-1 0,0-1,1 1,-1-1,1 1,0-1,0 0,0 1,0-1,0 0,1-1,-1 1,0 0,1-1,0 1,-1-1,1 0,0 1,-1-2,1 1,0 0,0 0,0-1,0 0,0 1,0-1,0 0,0 0,0-1,0 1,-1-1,1 1,0-1,0 0,0 0,0 0,-1-1,1 1,-1-1,1 1,0-2,0 2,-1 0,1-1,-1 1,1-1,-1 0,0 0,0 0,0 0,0 0,0 0,0 0,-1-1,1 1,-1-1,1 1,-1-1,0 1,0-1,0 0,-1 0,1 0,-1 1,1-1,-1 0,0 0,0 0,0 0,0 0,-1 1,1-1,-1 0,0 0,1 0,-1 1,-1-1,1 0,0 1,-1-1,1 1,-1 0,0-1,1 1,-2 0,2 0,-1 0,-1 0,1 0,0 0,0 0,-1 0,1 1,-1-1,1 1,-1 0,1 0,-1 0,0 0,0 0,0 1,1-1,-1 1,0-1,0 1,-3 1,2-1,0 1,0 0,0 1,0-1,0 1,0 0,0 0,0 0,1 0,-1 1,1 0,-1-1,1 2,-7 6,0 1,1 0,0 0,1 1,1 0,0 1,0-1,0 6,0 0</inkml:trace>
  <inkml:trace contextRef="#ctx0" brushRef="#br0" timeOffset="963.338">985 62,'1'-2,"-2"0,1 0,0 1,0-1,-1 0,1 0,-1 0,1 0,-1 1,0-1,0 0,0 0,0 1,0-1,0 1,0-1,0 1,-1-1,1 1,-1 0,1 0,-1 0,1-1,-1 1,0 1,1-1,-1 0,0 0,0 1,0-1,1 1,-1-1,0 1,0 0,0 0,0 0,-1 0,-3 0,0 0,1 0,-1 1,1 0,-1 0,1 0,0 1,-1 0,1 0,0 0,0 0,-2 2,2 0,-1 1,1 0,-1 1,1-1,1 1,-1 0,1 0,0 0,1 0,-3 6,5-10,0 0,1-1,-1 1,0 0,1 0,0-1,-1 1,1 0,0 0,0 0,0 0,0-1,1 1,-1 0,0 0,1 0,-1-1,1 3,1-3,-1 0,0 1,0-1,1 0,-1 1,1-1,-1 0,1 0,0 0,-1 0,1-1,0 1,-1 0,1-1,0 1,0-1,0 0,0 1,0-1,-1 0,1 0,1 0,2-1,-1 1,1-1,-1 0,1 0,-1-1,0 1,1-1,-1 0,0 0,0 0,0-1,0 1,-1-1,1 0,-1 0,3-3,-3 3,0 1,-1-1,1 0,-1 0,1-1,-1 1,0 0,0-1,-1 1,1-1,-1 0,1 1,-1-1,0 0,-1 0,1 0,-1 0,1 0,-1-2,-1 5,1 0,0 0,0 0,0 0,-1 0,1 0,0 1,-1-1,1 0,-1 0,1 0,-1 1,1-1,-1 0,0 0,1 1,-1-1,0 1,0-1,1 1,-1-1,0 1,0-1,0 1,0 0,0-1,1 1,-1 0,0 0,0-1,0 1,0 0,0 0,0 0,0 0,0 0,0 1,0-1,0 0,1 0,-1 1,0-1,0 0,0 1,0-1,0 1,0-1,0 1,-1 0,0 0,0 0,0 0,1 0,-1 0,0 0,1 1,-1-1,1 1,-1-1,1 1,0 0,0-1,0 1,0 0,0 0,0-1,0 1,1 0,-1 2,1-4,0 0,0 0,-1 0,1 1,0-1,0 0,0 0,0 0,0 1,0-1,0 0,0 0,1 0,-1 1,0-1,0 0,0 0,0 0,0 0,0 1,0-1,0 0,0 0,0 0,1 0,-1 1,0-1,0 0,0 0,0 0,1 0,-1 0,0 0,0 0,0 1,0-1,1 0,-1 0,0 0,0 0,0 0,1 0,-1 0,0 0,0 0,0 0,1 0,-1 0,0 0,0 0,0 0,1-1,12-7,10-14,-15 8,7-11,-12 23,-7 15,-1 1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7T07:47:24.546"/>
    </inkml:context>
    <inkml:brush xml:id="br0">
      <inkml:brushProperty name="width" value="0.05" units="cm"/>
      <inkml:brushProperty name="height" value="0.05" units="cm"/>
      <inkml:brushProperty name="color" value="#F6630D"/>
      <inkml:brushProperty name="ignorePressure" value="1"/>
    </inkml:brush>
  </inkml:definitions>
  <inkml:trace contextRef="#ctx0" brushRef="#br0">43 95,'0'-1,"-1"0,0 1,1-1,-1 0,0 1,1-1,-1 0,0 1,0-1,1 1,-1-1,0 1,0 0,0-1,0 1,0 0,0-1,1 1,-1 0,0 0,0 0,0 0,0 0,0 0,0 0,0 0,0 1,0-1,0 0,0 0,0 1,1-1,-1 1,0-1,0 0,0 1,1 0,-1-1,0 1,0-1,1 1,-1 0,1 0,-1-1,1 1,-1 0,1 0,-1 0,1 0,-1 0,1 1,-1-1,0 1,1 0,-1 0,1-1,0 1,0 0,0 0,0-1,0 1,0 0,0 0,0-1,1 1,-1 0,1 0,-1-1,1 1,-1 0,1-1,0 1,0-1,0 1,0-1,0 0,0 1,1-1,-1 0,0 0,1 0,3 2,0 0,0 0,1-1,-1 0,1 0,0-1,-1 1,1-1,0 0,0-1,0 0,0 0,-1 0,1 0,0-1,0 0,0 0,-1-1,1 0,0 1,-1-2,1 0,5-1,0-1,-1-1,0 0,-1 0,1-1,-1 0,0-1,-1 0,0 0,7-9,-14 16,1-1,-1 1,0-1,0 0,0 0,0 0,0 0,0 1,0-1,-1 0,1-1,0 1,-1 0,0 0,0 0,1 0,-1 0,-1 0,1 0,0 0,-1-2,1 3,-1-1,0 1,0-1,0 0,0 1,0 0,-1-1,1 1,0 0,-1 0,1 0,-1 0,1 0,-1 0,1 0,-1 0,0 0,1 1,-1-1,0 1,-3-2,0 1,0 0,0 1,0-1,0 1,0 0,0 0,0 0,0 1,0 0,0 0,0 0,0 1,0-1,0 1,1 1,-3 0,4-1,0-1,1 1,-1 0,0 1,1-1,-1 0,1 1,0-1,0 1,0 0,0-1,0 1,1 0,0 0,-1 1,1-1,0 0,0 0,0 0,1 1,-1 1,2-3,-1 0,1 1,0-1,-1 0,1 0,0 0,0-1,0 1,1 0,-1 0,0 0,1-1,-1 1,1-1,0 1,-1-1,1 0,0 1,0-1,0 0,0 0,0-1,0 1,0 0,0 0,0-1,0 0,0 1,0-1,1 0,-1 0,0 0,1 0,27 0,-2-4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7T07:47:28.997"/>
    </inkml:context>
    <inkml:brush xml:id="br0">
      <inkml:brushProperty name="width" value="0.05" units="cm"/>
      <inkml:brushProperty name="height" value="0.05" units="cm"/>
      <inkml:brushProperty name="color" value="#F6630D"/>
      <inkml:brushProperty name="ignorePressure" value="1"/>
    </inkml:brush>
  </inkml:definitions>
  <inkml:trace contextRef="#ctx0" brushRef="#br0">1 0,'4'0,"2"5,3 5,1 5,-2 4,-1 3,-3 3,-2 0,3 1,1-1,-1 1,-1 4,7 0,6-4,0-6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7T07:47:30.100"/>
    </inkml:context>
    <inkml:brush xml:id="br0">
      <inkml:brushProperty name="width" value="0.05" units="cm"/>
      <inkml:brushProperty name="height" value="0.05" units="cm"/>
      <inkml:brushProperty name="color" value="#F6630D"/>
      <inkml:brushProperty name="ignorePressure" value="1"/>
    </inkml:brush>
  </inkml:definitions>
  <inkml:trace contextRef="#ctx0" brushRef="#br0">1 198,'3'-9,"3"16,5 17,23 56,-26-64,-1-1,0 2,-1-1,-1 1,2 8,-4-6,8 39,-3 0,1 45,-9-81</inkml:trace>
  <inkml:trace contextRef="#ctx0" brushRef="#br0" timeOffset="919.982">691 0,'2'40,"2"-1,3 15,-1-13,-1-1,-3 10,1 6,7 39,-4-54,-2 0,-2 0,-3 41,-6-42,-1 17,10-36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7T07:47:25.615"/>
    </inkml:context>
    <inkml:brush xml:id="br0">
      <inkml:brushProperty name="width" value="0.05" units="cm"/>
      <inkml:brushProperty name="height" value="0.05" units="cm"/>
      <inkml:brushProperty name="color" value="#F6630D"/>
      <inkml:brushProperty name="ignorePressure" value="1"/>
    </inkml:brush>
  </inkml:definitions>
  <inkml:trace contextRef="#ctx0" brushRef="#br0">15 43,'-1'1,"1"-1,-1 0,0 0,1 0,-1 0,0 1,1-1,-1 0,1 0,-1 1,0-1,1 0,-1 1,1-1,-1 1,1-1,-1 1,1-1,-1 1,1-1,0 1,-1 0,1-1,0 1,-1-1,1 1,0 0,0-1,0 1,0 0,-1-1,1 1,0 0,0 0,0-1,0 1,1 0,-1-1,0 1,0 0,0-1,0 1,1 0,-1-1,0 1,1 1,-1 1,1-1,0 1,0-1,0 1,0-1,0 0,1 0,-1 0,1 0,-1 1,1-1,1-1,0 1,0 0,1-1,-1 1,0-1,1 0,-1 0,1-1,-1 1,1-1,-1 1,1-1,-1 0,1 0,0-1,-1 1,1-1,2-1,-4 2,-1 0,1-1,0 1,0-1,0 0,0 0,-1 1,1-1,0 0,-1-1,1 1,-1 0,1 0,-1-1,0 1,1-1,-1 1,0-1,0 1,0-1,0 0,0 1,-1-1,1 0,0 0,-1 0,1 0,-1 0,0 1,0-1,0 0,0 0,0 0,0-2,0 3,0 0,0 0,0 0,0 0,0-1,-1 1,1 0,0 0,-1 0,1 0,0 0,-1 0,1 0,-1 0,0 0,1 0,-1 0,0 0,0 0,1 1,-1-1,0 0,0 0,0 1,0-1,0 1,0-1,0 1,0-1,0 1,0 0,-1-1,1 1,0 0,0 0,0 0,0 0,0 0,-1 0,-1 1,0 0,0 0,-1 0,1 0,0 1,0-1,1 1,-1 0,0 0,1 0,-1 0,1 0,-1 1,0 0,1-1,0 0,1 1,-1-1,0 0,1 1,-1-1,1 1,0 0,0-1,0 1,0 0,0 0,1-1,-1 1,1 0,0 2,0-4,0 1,1-1,-1 1,1-1,0 1,-1-1,1 0,0 1,0-1,0 0,0 0,0 1,0-1,0 0,0 0,1 0,-1 0,0-1,1 1,-1 0,1 0,-1-1,0 1,1-1,-1 1,1-1,0 0,-1 0,1 1,-1-1,1 0,-1 0,1-1,3 1,0 0,0-1,0 0,0 0,-1 0,1-1,0 1,-1-1,1 0,-1 0,1-1,-1 0,0 1,0-1,-1-1,1 1,2-3,-4 4,1 0,-1 0,0 0,-1 0,1 0,0-1,-1 1,1 0,-1-1,0 1,1-1,-1 0,-1 1,1-1,0 0,-1 0,1 1,-1-1,0 0,0 0,0 0,0 0,0 1,-1-1,1 0,-1 0,0 1,0-1,0 0,0 1,0-1,0 2,1 1,-1-1,1 0,-1 1,1-1,-1 1,0-1,1 1,-1-1,0 1,1-1,-1 1,0 0,0-1,1 1,-1 0,0 0,0-1,0 1,1 0,-1 0,0 0,0 0,0 0,0 0,1 0,-1 0,0 1,0-1,0 0,0 0,1 1,-1-1,0 1,-12 6</inkml:trace>
  <inkml:trace contextRef="#ctx0" brushRef="#br0" timeOffset="2280.512">138 43,'0'5,"0"4,-4 6,-2 5,1 2,0 2,7 2,1-1,6 1,9-5,1-5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0T06:41:13.847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52,'5'96,"3"-1,8 20,4 44,5 46,-24-184</inkml:trace>
  <inkml:trace contextRef="#ctx0" brushRef="#br0" timeOffset="409.094">321 2,'0'0,"0"0,1 0,-1 0,0-1,0 1,1 0,-1 0,0 0,0 0,1 0,-1 0,0 0,0 0,1 0,-1 0,0 0,0 0,1 0,-1 0,0 0,0 0,1 0,-1 0,0 0,0 0,1 0,-1 0,0 1,0-1,1 0,-1 0,0 0,0 0,0 1,1-1,-1 0,0 0,0 0,0 1,0-1,0 0,1 0,8 18,4 19,-5 9,-1 0,-2 0,-3 1,-1 0,-5 28,2 23,2-72,-1 1,-2 0,0-1,-2 0,-2 4,-3 2</inkml:trace>
  <inkml:trace contextRef="#ctx0" brushRef="#br0" timeOffset="1214.012">986 643,'-9'5,"0"0,-1-1,0-1,0 0,0 0,-1-1,-3 0,12-1,0-1,-1 0,1 0,0 0,-1 0,1 0,0-1,0 1,-1-1,1 1,0-1,0 0,0 0,0 0,-1 0,2 0,-1-1,0 1,0-1,0 1,1-1,-1 0,0 1,1-1,0 0,-1 0,1 0,0 0,0 0,0 0,0 0,1-1,-1 1,0 0,1-2,-1 1,1 0,0 0,-1 0,1-1,1 1,-1 0,0 0,1 0,-1-1,1 1,0 0,0 0,1 0,-1 0,0 0,1 1,0-1,0 0,0 1,0-1,0 1,0 0,0-1,1 1,-1 0,1 1,0-1,0 0,-1 1,1-1,0 1,0 0,2-1,6-2,0 1,-1 0,1 0,0 1,0 0,0 1,1 1,-1-1,2 2,-4 0,-1 0,1 1,-1 0,0 0,1 1,-1 0,0 1,-1 0,1 0,-1 1,1-1,2 4,-8-6,1 0,-1 0,0 0,0 0,0 1,0-1,0 1,0-1,-1 1,1 0,-1 0,0-1,0 1,0 0,0 0,0 0,-1 0,1 0,-1 0,0 0,0 1,0-1,0 0,0 0,-1 0,0 0,1 0,-1 0,0 0,0 0,-1-1,1 1,-1 0,1 0,-1-1,-1 1,-13 17,0-1,-2-1,-1 0,0-1,-1-2,0 0,-19 10,11-7,1 1,1 2,1 1,-2 2,25-22,0 0,0 0,0 0,0 1,0-1,0 0,1 1,-1-1,1 1,0 0,0-1,0 1,0 0,0 0,0 0,1 0,-1-1,1 1,0 0,0 0,0 0,0 2,2-3,-1 1,1-1,-1 0,1 1,0-1,-1 0,1 0,0 0,1 0,-1-1,0 1,0 0,1-1,-1 0,1 1,-1-1,1 0,0-1,-1 1,1 0,0-1,0 1,2-1,15 3,0-1,0-1,0-1,0 0,0-2,0 0,15-5,16-5,0-2,18-9,-40 13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7T07:48:00.771"/>
    </inkml:context>
    <inkml:brush xml:id="br0">
      <inkml:brushProperty name="width" value="0.05" units="cm"/>
      <inkml:brushProperty name="height" value="0.05" units="cm"/>
      <inkml:brushProperty name="color" value="#33CCFF"/>
      <inkml:brushProperty name="ignorePressure" value="1"/>
    </inkml:brush>
  </inkml:definitions>
  <inkml:trace contextRef="#ctx0" brushRef="#br0">0 1,'2'3,"-1"0,1 1,0-1,0 0,1 0,-1 0,1 0,-1-1,1 1,0-1,0 1,0-1,1 0,10 10,112 140,-110-132,-2 0,0 1,-1 1,-1 0,-1 1,-1 0,-1 1,0-2,0 0,1 0,2-1,0 0,1-1,1-1,12 14,-8-13,-1 1,-1 1,-1 0,1 4,14 20,-16-27,1 0,1-1,1-1,0-1,6 4,99 72,-98-74,20 12,-27-20,0 2,-1-1,0 2,-1 0,-1 1,0 0,-1 1,2 4,-8-7,2 1,-1-2,2 0,-1 0,2 0,-1-1,2-1,-1 0,1 0,0-1,6 2,147 83,-104-60,-2-1,27 10,-64-33,2 0,-1-2,1-1,0-1,19 2,12-1,51 6,11-5,-82-6,1-2,-1-1,1-3,-1 0,10-5,-17 3,9-1,0-1,-1-3,0 0,-1-3,-1-1,11-7,53-35,-52 33,-1-2,-2-2,0-2,-2-1,32-35,191-230,-199 215,-4-4,40-73,-96 151,21-36,-2-1,-2-1,-2-1,6-23,-19 44</inkml:trace>
  <inkml:trace contextRef="#ctx0" brushRef="#br0" timeOffset="1002.163">2269 1332,'-13'1,"1"0,-1 0,1 1,0 1,0 0,0 1,0 0,0 1,1 0,0 0,-2 3,6-4,0 1,-1 0,2 0,-1 1,0 0,1 0,0 1,1-1,0 1,0 1,0-1,1 1,0-1,0 1,1 0,-1 2,3-8,1 0,-1 1,0-1,1 0,-1 0,1 0,0 1,0-1,0 0,0 1,0-1,0 0,1 0,-1 1,1-1,-1 0,1 0,0 0,0 0,0 0,0 0,0 0,0 0,1 0,-1 0,1-1,-1 1,1 0,0-1,-1 0,1 1,0-1,0 0,0 0,0 0,0 0,0 0,1 0,-1-1,0 1,0-1,1 1,-1-1,0 0,4 1,0-1,0 0,0 0,0 0,-1-1,1 0,0 0,-1 0,1-1,0 0,-1 0,0 0,1 0,-1-1,0 0,0 0,0-1,0-2,0 0,0-1,0 1,-1-1,0 0,-1 0,1 0,-1 0,-1-1,1 1,-1-1,-1 0,1 1,-1-1,-1 0,1 0,-1 0,-1 0,0 0,0 0,0 1,-1-1,-1-1,3 7,0 0,-1 1,1-1,-1 0,0 1,1-1,-1 1,0-1,0 1,0 0,0-1,0 1,-1 0,1 0,0 0,0-1,-1 1,1 1,-1-1,1 0,-1 0,1 0,-1 1,0-1,1 1,-1-1,0 1,1 0,-1 0,0 0,1 0,-1 0,0 0,0 0,1 0,-1 1,0-1,1 0,-2 2,-2-1,1 1,0 0,0 1,0-1,0 1,1-1,-1 1,1 1,-1-1,1 0,0 1,0-1,1 1,-2 2,-7 15</inkml:trace>
  <inkml:trace contextRef="#ctx0" brushRef="#br0" timeOffset="1864.012">1431 1554,'4'-1,"0"0,1 0,-1 0,0-1,0 0,0 0,-1 0,1 0,0-1,-1 1,1-1,-1 0,0 0,0 0,0-1,0 1,3-4,0 0,-1 0,1-1,-2 0,1 0,-1 0,1-2,-5 9,1 1,-1-1,1 0,-1 0,0 0,1 0,-1 0,0 0,1 0,-1 0,0 0,0 1,0-1,0 0,0 0,0 0,0 0,0 0,-1 0,1 0,0 0,0 0,-1 0,1 0,-1 0,1 1,-1-1,1 0,-1 0,1 0,-1 1,0-1,1 0,-2 0,1 1,-1 0,1 0,-1-1,0 1,1 0,-1 0,0 1,1-1,-1 0,1 0,-1 1,1-1,-1 1,1-1,-1 1,1 0,-1 0,1 0,-1 0,0 0,0 0,0 1,0-1,0 1,0-1,0 1,1 0,-1 0,1 0,-1-1,1 2,-1-1,2-1,0 0,0-1,-1 1,1 0,0 0,0-1,0 1,0 0,0 0,0 0,0-1,0 1,0 0,0 0,1-1,-1 1,0 0,0 0,1-1,-1 1,0 0,1-1,-1 1,1-1,-1 1,1 0,-1-1,1 1,-1-1,1 1,0-1,-1 1,1-1,0 0,-1 1,1-1,0 0,-1 0,1 1,1-1,0 1,0-1,0 0,0 1,0-1,0 0,0 0,0 0,0-1,0 1,0 0,0-1,0 1,-1-1,1 0,0 0,0 1,0-1,-1 0,1 0,0-1,-1 1,1 0,-1-1,0 1,1-1,-1 1,0-1,0 1,0-1,0 0,0 0,0 1,0-1,-1 0,1-1,-1 3,0-1,0 1,0-1,0 1,0 0,-1-1,1 1,0-1,0 1,0 0,-1-1,1 1,0 0,0-1,-1 1,1 0,0 0,-1-1,1 1,0 0,-1 0,1 0,0-1,-1 1,1 0,-1 0,1 0,0 0,-1 0,1 0,-1 0,1 0,0 0,-1 0,1 0,-1 0,1 0,0 0,-1 0,1 0,-1 0,1 0,0 0,-1 1,1-1,0 0,-1 0,1 1,0-1,-1 0,1 0,0 1,0-1,-1 0,1 1,-21 14,15-6</inkml:trace>
  <inkml:trace contextRef="#ctx0" brushRef="#br0" timeOffset="2371.073">1554 1480,'1'11,"0"1,1-1,0 1,4 7,5 34,-8 15,-5 55,0-52,6 44,-3-105,1 1,0 0,0-1,2 1,3 9,3 1</inkml:trace>
  <inkml:trace contextRef="#ctx0" brushRef="#br0" timeOffset="3051.944">2146 1430,'3'-8,"5"16,5 16,-3 6,0 1,-2 0,-2 0,-1 1,1 21,-1 46,-5 17,-1-68,1-27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7T07:21:32.960"/>
    </inkml:context>
    <inkml:brush xml:id="br0">
      <inkml:brushProperty name="width" value="0.05" units="cm"/>
      <inkml:brushProperty name="height" value="0.05" units="cm"/>
      <inkml:brushProperty name="color" value="#FFC114"/>
      <inkml:brushProperty name="ignorePressure" value="1"/>
    </inkml:brush>
  </inkml:definitions>
  <inkml:trace contextRef="#ctx0" brushRef="#br0">375 166</inkml:trace>
  <inkml:trace contextRef="#ctx0" brushRef="#br0" timeOffset="686.947">325 17,'-3'-3,"-16"-11,18 14,0 1,0-1,0 0,0 1,1-1,-1 1,0-1,0 1,0-1,1 1,-1 0,0-1,1 1,-1 0,1-1,-1 1,0 0,1 0,0 0,-1-1,1 1,-1 0,1 0,0 0,0 0,0 0,-1 0,1 0,0 0,-6 25,0 0,2 0,1 0,1 5,-3 25,-6 28,0-8,3 1,4 38,3-95,0 0,-1 0,-1 0,-5 17,7-30,-1 0,0 0,0-1,-1 1,0-1,0 1,0-1,-1 0,0 0,0 0,-1-1,1 0,-1 1,0-2,-2 2,6-5,0-1,0 1,0-1,0 0,0 1,0-1,0 0,0 1,0-1,0 0,0 0,0 0,0 0,0 0,0 0,0 0,0-1,0 1,0 0,0 0,0-1,0 1,0-1,0 1,0-1,0 1,1-1,-2 0,-9-9</inkml:trace>
  <inkml:trace contextRef="#ctx0" brushRef="#br0" timeOffset="1253.099">572 239,'-23'19,"0"-1,-1-2,-1 0,-1-2,0-1,-1-1,-8 2,-25 13,-39 14,-90 24,174-61,27-9,26-8,-30 12,0 0,-1 1,1 0,0 0,0 1,-1 0,1 1,0-1,-1 1,1 1,-1-1,0 1,6 4,10 6,-1 1,-1 1,11 11,-17-13,2 0,0-1,0-1,1-1,0 0,4 0,-9-6,1 0,-1-1,1 0,0-2,-1 1,1-2,8 0,0-1</inkml:trace>
  <inkml:trace contextRef="#ctx0" brushRef="#br0" timeOffset="1719.06">770 437,'-8'0,"1"1,-1 0,1 1,0 0,0 0,0 0,0 1,0 0,0 1,0-1,1 1,0 0,0 1,0 0,0 0,1 0,0 0,0 1,0 0,1 0,-3 5,2-4,0 1,1 0,0 0,1 0,-1 0,2 1,-1-1,1 1,0 0,1 0,0-1,1 1,0 0,0 0,0 0,2 0,-1 0,1 2,1-5,-1 1,1-1,0 0,1 0,-1 0,1 0,0-1,1 1,-1-1,1 0,0 0,1-1,-1 0,1 0,-1 0,1 0,1-1,-1 0,0 0,1-1,-1 0,1 0,0 0,3-1,4 2,0-1,0-1,-1 0,1-1,0-1,0 0,0-1,0 0,-1-1,1 0,9-5,-12 3,-1 0,0 0,0-1,-1-1,1 0,-2 0,1 0,-1-1,0-1,0 1,-1-1,-1-1,1 1,-1-1,-1 0,4-8,-8 15,0 1,-1 0,1-1,0 0,-1 1,1-1,-1 1,0-1,0 0,0 1,0-1,0 0,0 1,-1-1,1 1,-1-1,0 1,0-1,0 1,0-1,0 1,-1 0,1-1,-2-1,-1 1,0-1,1 0,-1 1,0 0,0 0,-1 0,1 0,-1 1,1 0,-5-2,-3 0,1 0,0 1,-1 1,1-1,-1 2,0 0,0 0,0 1,1 0,-6 2,6 0,0 1,1 1,0 0,0 0,0 1,0 1,1-1,0 1,0 1,0 0,-16 14</inkml:trace>
  <inkml:trace contextRef="#ctx0" brushRef="#br0" timeOffset="4094.918">1041 732,'-3'3,"0"-1,0 0,0 0,0 0,-1 0,1-1,0 0,-1 1,0-1,1 0,-1-1,1 1,-3 0,8-4,0 0,0 0,0 0,0 1,1-1,0 1,-1 0,1 0,1-1,38-24,1 3,37-16,-38 20,0-2,-1-2,11-10,-38 23,25-18,-37 27,-1 1,1 0,0 0,0 0,0 0,0 0,0 0,0 1,1-1,-1 1,0-1,0 1,0 0,1 0,-1 0,2 0,-3 1,0-1,0 1,0 0,0 0,0-1,0 1,0 0,0 0,-1 0,1 0,0 0,-1 0,1 1,0-1,-1 0,0 0,1 0,-1 1,0-1,1 0,-1 0,0 1,0-1,0 0,0 0,0 1,0-1,-1 0,1 1,-7 42,6-39,-15 46,12-40,0 0,1 1,0-1,0 1,1-1,1 1,0 0,1-1,0 1,1 2,-1-13,0 0,0 1,0-1,1 0,-1 0,0 0,1 0,-1 0,1 0,0 0,-1 0,1 0,0 0,-1 0,1 0,0-1,0 1,0 0,0 0,0-1,0 1,0-1,0 1,0-1,0 1,0-1,0 0,0 1,0-1,2 0,0 0,0 0,0-1,0 1,0 0,0-1,0 0,-1 0,1 0,0 0,2-2,7-3,-1-1,0-1,0 1,9-10,39-47,-41 44,0 0,1 1,5-2,-23 20,0 0,0 0,0 0,0 0,0 1,0-1,0 0,1 1,-1-1,0 1,0-1,0 1,1 0,-1-1,0 1,1 0,-1 0,0 0,0 0,1 0,-1 0,0 1,0-1,0 1,-1-1,1 1,0-1,0 1,-1 0,1-1,-1 1,1 0,-1 0,1-1,-1 1,1 0,-1 0,0 0,1-1,-1 1,0 0,0 0,0 0,0 0,1 6,0-1,-1 0,0 1,-1-1,0 0,0 0,0 4,-15 30,-4 16,19-54,1 1,-1-1,1 1,-1 0,1-1,0 1,0 0,0-1,0 1,1 0,-1-1,1 1,-1-1,1 1,0-1,0 1,1 0,-2-2,1 0,-1 0,1 0,0-1,0 1,-1 0,1 0,0-1,0 1,0-1,0 1,0-1,0 1,0-1,0 1,0-1,0 0,0 1,0-1,0 0,0 0,0 0,0 0,0 0,0 0,0 0,31-13,24-36,-51 44,-3 2,13-12,1 0,0 1,1 1,7-4,-20 15,-1-1,1 1,-1 0,1 0,0 0,0 1,0 0,0-1,0 1,0 0,0 1,0-1,1 1,-1 0,0 0,0 0,1 1,-1-1,0 1,0 0,0 0,0 0,0 1,0 0,0 0,41 24,-22-16</inkml:trace>
  <inkml:trace contextRef="#ctx0" brushRef="#br0" timeOffset="4553.495">2175 215,'-4'-4,"-6"-2,-1 9,2 4</inkml:trace>
  <inkml:trace contextRef="#ctx0" brushRef="#br0" timeOffset="4978.15">2323 634,'17'1,"0"-1,-1 0,1-2,0 0,0-1,-1-1,1 0,-1-1,0-1,-1 0,1-1,-1-1,0-1,-1 0,0 0,-1-2,12-11,-22 20,0 0,-1-1,1 1,-1-1,1 0,-1 0,0 0,0 0,-1 0,1 0,-1 0,1-1,-1 1,0 0,0-1,-1 1,1-1,-1 1,1-3,-2 3,0 1,0-1,0 1,-1-1,1 1,-1 0,1-1,-1 1,0 0,0 0,0 0,0 0,0 1,0-1,0 1,-1-1,1 1,0 0,-1 0,1 0,-1 0,0 0,1 0,-1 1,-2-1,-2-1,0 1,-1-1,1 2,0-1,-1 1,1 0,0 0,-1 1,1 0,0 0,0 1,0 0,0 0,-1 1,-5 3,1 0,0 1,0 0,0 1,1 0,0 1,-4 4,-14 16,2 2,1 0,1 2,-13 24,36-54,0 0,0 0,0-1,0 1,1 0,-1 1,1-1,0 0,0 0,0 1,1-1,-1 0,1 1,0-1,0 0,0 1,0-1,0 1,1-1,0 2,1-2,-1 0,1 0,1 0,-1 0,0 0,1-1,-1 1,1-1,0 1,0-1,0 0,0 0,0 0,0-1,0 1,1-1,-1 1,1-1,0 0,10 3,0-1,0-1,1 0,-1 0,0-2,0 1,1-2,-1 0,0-1,1 0,-1-1,-1-1,1 0,2-2,18-8</inkml:trace>
  <inkml:trace contextRef="#ctx0" brushRef="#br0" timeOffset="5396.393">3063 486,'0'0,"-1"-1,1 0,0 0,0 1,-1-1,1 0,0 1,-1-1,1 1,-1-1,1 0,-1 1,1-1,-1 1,1-1,-1 1,0-1,1 1,-1 0,0-1,1 1,-1 0,0-1,1 1,-1 0,0 0,0 0,1 0,-1 0,0 0,0 0,1 0,-1 0,0 0,0 0,-28 3,5 3,0 2,0 1,1 1,0 1,1 1,0 1,1 1,1 1,0 0,1 2,0 0,2 1,0 1,-5 8,18-22,1 0,-1 0,1 1,1-1,-1 0,1 1,0 0,0 0,1-1,-1 1,1 6,1-10,0 1,0 0,0-1,1 1,-1-1,1 1,0 0,-1-1,1 0,0 1,1-1,-1 0,0 1,1-1,-1 0,1 0,0 0,0 0,0 0,0-1,0 1,0-1,0 1,0-1,1 0,-1 1,0-1,3 0,7 4,1-1,0 0,0-1,1-1,-1 0,1-1,-1 0,1-1,-1-1,1 0,-1-1,0 0,0-1,2 0,10-5,0 0,-1-2,0 0,-1-2,0 0,16-13,-4 1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7T07:21:39.723"/>
    </inkml:context>
    <inkml:brush xml:id="br0">
      <inkml:brushProperty name="width" value="0.05" units="cm"/>
      <inkml:brushProperty name="height" value="0.05" units="cm"/>
      <inkml:brushProperty name="color" value="#FFC114"/>
      <inkml:brushProperty name="ignorePressure" value="1"/>
    </inkml:brush>
  </inkml:definitions>
  <inkml:trace contextRef="#ctx0" brushRef="#br0">568 40,'-1'-1,"1"-1,-1 1,1 0,-1 0,1 0,-1 0,0 0,0 0,1 0,-1 0,0 0,0 0,0 0,0 1,0-1,0 0,0 1,0-1,-1 1,1-1,0 1,-1-1,-29-10,29 10,-10-1,1 0,-1 0,0 1,0 1,1 0,-1 0,0 1,0 1,1 0,-1 0,1 1,-1 1,1 0,0 0,1 1,-1 1,1-1,0 2,-8 6,-6 5,0 1,2 2,0 0,2 1,0 1,1 1,-4 10,7-11,2 1,1 0,1 1,1 0,1 1,2 0,0 1,2 0,-1 11,7-35,-1 1,1-1,0 1,0-1,0 1,0-1,1 1,0-1,-1 0,1 1,0-1,1 0,-1 1,1-1,-1 0,1 0,0 0,0-1,0 1,1 0,0 0,1 1,1-1,0 0,0 1,0-2,0 1,0-1,1 1,-1-2,1 1,0 0,-1-1,2 0,12 1,0-1,0 0,0-1,-1-1,1-1,0-1,11-3,14-5,0-2,-1-2,0-2,-2-2,0-2,-1-1,-1-2,-1-2,-1-1,11-13,-43 36,0-1,-1 0,1 0,-1 0,-1-1,1 1,-1-1,0 0,0 0,0 0,-1 0,0-1,0 1,-1 0,0-1,0 0,0 1,-1-1,0 0,-1 1,0 0,0 0,0 0,-1 1,0-1,0 1,-1-1,1 1,-1 0,0 0,-1 0,1 0,-1 1,0-1,0 1,-1 0,1 0,-1 1,0-1,0 1,-2-1,-16-8,0 1,-1 1,-1 1,1 1,-1 1,-1 1,1 2,-1 0,-7 1,27 3,1 0,-1 1,0 0,0 0,1 0,-1 1,0-1,1 1,0 1,-1-1,1 1,0 0,-3 2,-12 10</inkml:trace>
  <inkml:trace contextRef="#ctx0" brushRef="#br0" timeOffset="487.382">863 558,'4'0,"2"4,-5 6,-2 5,-1 0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7T07:21:43.265"/>
    </inkml:context>
    <inkml:brush xml:id="br0">
      <inkml:brushProperty name="width" value="0.05" units="cm"/>
      <inkml:brushProperty name="height" value="0.05" units="cm"/>
      <inkml:brushProperty name="color" value="#FFC114"/>
      <inkml:brushProperty name="ignorePressure" value="1"/>
    </inkml:brush>
  </inkml:definitions>
  <inkml:trace contextRef="#ctx0" brushRef="#br0">285 9,'0'0,"0"0,0-1,0 1,-1 0,1 0,0-1,0 1,0 0,0-1,0 1,0 0,0 0,0-1,1 1,-1 0,0 0,0-1,0 1,0 0,0 0,0-1,0 1,1 0,-1 0,0-1,0 1,0 0,0 0,1 0,-1-1,0 1,0 0,1 0,-1 0,0 0,0 0,1 0,-1-1,0 1,0 0,1 0,-1 0,0 0,0 0,1 0,-1 0,0 0,1 0,-1 0,0 0,0 0,1 0,-1 1,0-1,0 0,1 0,0 0,-1 1,1-1,-1 1,1 0,0-1,-1 1,1-1,-1 1,1 0,-1-1,0 1,1 0,-1 0,0-1,1 1,-1 0,0 0,0-1,0 1,0 0,0 0,0 0,0 0,0 3,-1 1,0 0,-1-1,1 1,-1-1,0 0,0 1,0-1,0 0,-1 0,-2 3,-41 47,19-23,10-11,-2-1,0-1,-4 3,11-12,0 1,1 0,1 0,0 1,0 1,1-1,0 2,1-1,1 1,0 0,-2 6,4-6,-4 20,16-24,15-11,263-101,-274 100,23-4,-33 7,-1 0,0 0,0 0,1 0,-1 0,0 1,0-1,1 0,-1 0,0 0,0 0,0 0,1 1,-1-1,0 0,0 0,0 0,0 1,0-1,1 0,-1 0,0 1,0-1,0 0,0 0,0 1,0-1,0 0,0 0,0 1,0-1,0 0,0 0,0 1,0-1,0 0,0 0,0 1,-11 20,0-6,-9 14,1 0,2 1,-7 17,19-36,1-1,1 0,0 1,0 0,1 0,0 0,1 0,0 0,1 0,1 0,-1 0,2 0,0 3,15 120,-12-144,1-4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7T07:21:47.545"/>
    </inkml:context>
    <inkml:brush xml:id="br0">
      <inkml:brushProperty name="width" value="0.05" units="cm"/>
      <inkml:brushProperty name="height" value="0.05" units="cm"/>
      <inkml:brushProperty name="color" value="#FFC114"/>
      <inkml:brushProperty name="ignorePressure" value="1"/>
    </inkml:brush>
  </inkml:definitions>
  <inkml:trace contextRef="#ctx0" brushRef="#br0">9 661,'0'0,"0"0,0 1,0-1,0 0,0 0,0 0,0 0,0 0,0 1,0-1,0 0,0 0,0 0,0 0,0 0,0 1,0-1,1 0,-1 0,0 0,0 0,0 0,0 0,0 1,0-1,0 0,1 0,-1 0,0 0,0 0,0 0,0 0,0 0,0 0,1 0,-1 0,0 0,0 0,0 0,0 0,0 0,1 0,-1 0,0 0,0 0,0 0,0 0,1 0,-1 0,0 0,0 0,0 0,0 0,0 0,0 0,1 0,-1 0,0 0,0-1,-4 24,1-5,4-18,-1 1,1-1,-1 1,1-1,-1 0,1 1,-1-1,1 0,-1 0,1 1,-1-1,1 0,-1 0,1 0,-1 0,1 0,0 0,-1 0,1 0,-1 0,1 0,-1 0,1 0,0 0,-1 0,1 0,-1-1,1 1,-1 0,1 0,-1-1,1 1,-1 0,1-1,-1 1,1 0,-1-1,0 1,1-1,-1 1,0-1,1 1,-1-1,0 0,18-21,-31 31,-7 11,8 12,11-31,1 0,0-1,0 1,-1 0,1-1,0 1,0-1,0 1,0 0,0-1,0 1,0 0,0-1,0 1,0 0,0-1,0 1,1 0,-1-1,0 1,0-1,1 1,-1-1,0 1,1 0,-1-1,1 1,-1-1,0 1,1-1,-1 0,1 1,0-1,-1 1,1-1,-1 0,1 0,-1 1,1-1,0 0,-1 0,1 0,0 1,-1-1,1 0,0 0,-1 0,1 0,0 0,11-4</inkml:trace>
  <inkml:trace contextRef="#ctx0" brushRef="#br0" timeOffset="1065.034">526 193,'0'-1,"-1"0,0 0,0-1,1 1,-1 0,0 0,0 0,0 0,0 1,0-1,-1 0,1 0,0 1,0-1,-1 0,1 1,0-1,0 1,-1 0,1-1,-1 1,1 0,0 0,-2 0,-35-4,32 5,0 1,0-1,1 1,-1 1,1-1,-1 1,1 0,0 0,0 0,0 1,0 0,1 0,0 0,0 0,0 1,0-1,-3 6,-8 12,1 0,1 1,-4 10,17-32,-8 15,0 0,1 1,0 0,2 0,0 1,1 0,3-14,1 0,-1 0,1 0,0 0,0 0,0 0,1 0,0 0,-1 0,1 0,1 0,-1 0,0 0,1 0,0-1,0 1,0-1,0 1,1-1,-1 0,1 0,0 0,0 0,0-1,0 1,1-1,-1 1,0-1,3 0,4 3,1-1,1 0,-1 0,0-2,1 1,0-1,0-1,-1 0,1-1,0 0,6-2,14-1,0-1,-1-2,21-7,-29 6,-1 0,0-2,-1 0,0-2,0 0,-1-1,8-7,-19 13,-1-1,0 0,0 0,-1 0,0-1,-1 0,1-1,-2 1,1-1,-1 0,0-1,-1 1,0-1,-1 0,0 0,0 0,0-8,-3 11,0 0,0 0,-1 0,0 0,-1 0,1 0,-1 0,-1 0,1 1,-1-1,0 1,-1 0,1 0,-1 0,0 0,-1 1,1-1,-1 1,-1 0,1 1,0-1,-6-2,2 0,1 2,-1-1,0 1,0 1,0-1,-1 2,0-1,1 1,-1 1,0 0,-1 0,1 1,0 0,0 1,-8 0,-8 8,4 3</inkml:trace>
  <inkml:trace contextRef="#ctx0" brushRef="#br0" timeOffset="1415.125">1118 45,'3'-5,"-10"7,-13 10,15-7,1 1,0-1,0 1,1-1,-1 1,1 0,0 0,1 1,0-1,0 0,0 1,1-1,0 1,-1 5,3-6,-1-1,1 0,0 1,0-1,0 0,1 0,-1 0,1 0,1 0,-1 0,1 0,0-1,0 1,0-1,0 0,1 0,0 0,2 2,8 6,1-1,1-1,0 0,9 4,-14-10,-1 2,1-1,-1 1,-1 1,1 0,-1 0,0 1,-1 0,0 1,0 0,-1 0,1 2,-7-9,0 0,0 0,0 0,-1 1,1-1,-1 0,1 0,-1 0,0 1,0-1,0 0,0 0,0 1,0-1,-1 0,1 0,-1 1,0-1,0 2,-2 0,1 1,-1-1,0 0,0 0,0 0,0 0,-1 0,1-1,-2 1,-12 9,-1-1,1 0,-2-2,-3 1,14-6,-12 5,-1 0,0-1,-1-1,1-1,-1-2,-1 0,1-1,-1-1,-2 0,21-4,-1 1,0-1,1 0,-1 0,1 0,-1-1,1 0,-1 1,1-2,0 1,-2-2,-16-11</inkml:trace>
  <inkml:trace contextRef="#ctx0" brushRef="#br0" timeOffset="1744.991">872 45,'9'-4,"6"-2,9 1,10-4,6 1,6 0,3 3,1 6,1 2,-4 6,-6 5,-1 0,-4-2,-8-3</inkml:trace>
  <inkml:trace contextRef="#ctx0" brushRef="#br0" timeOffset="2113.055">1513 489,'0'4,"0"6,0 5,0 4,0 4,0 1,-4 1,-2 1,1 0,1-1,5-4,7-5,2-6</inkml:trace>
  <inkml:trace contextRef="#ctx0" brushRef="#br0" timeOffset="2816.918">2007 291,'-5'0,"1"-1,-1 0,1 0,0-1,-1 1,1-1,0 0,0 0,0 0,0 0,1-1,-1 1,1-1,-1 0,1 0,0-1,0 1,0-1,1 1,0 1,0 0,0-1,0 1,1-1,0 1,-1-1,1 0,0 0,0 1,0-1,1 0,-1 0,1 0,-1 0,1 0,0 0,0 0,0 0,1 0,-1 0,1 0,0 0,-1 0,1 1,1-1,-1-1,5-4,1 1,-1-1,1 1,1 1,-1-1,1 1,0 1,0-1,1 2,0-1,0 1,0 0,1 0,21-7,0 2,1 0,10 1,-33 6,1 0,0 1,0 0,0 0,0 2,0-1,0 1,0 0,6 3,-13-3,1 0,-1 0,0 1,0-1,0 1,0 0,0 0,0 0,0 0,0 1,-1-1,0 1,1-1,-1 1,0 0,0 0,0 0,-1 0,1 0,-1 1,0-1,1 0,-2 1,1-1,0 1,-1-1,1 1,-1 2,0 0,0 0,-1 1,0-1,0 0,0 0,-1 0,0 0,0 0,0 0,-1 0,0-1,0 1,0-1,-1 1,-12 16,-1-1,-15 14,14-16,-41 46,22-27,1 2,2 2,2 1,-17 32,47-72,0 0,1 1,0-1,-1 0,1 1,0-1,1 1,-1-1,1 1,-1-1,1 1,0 0,0-1,1 1,0 2,-1-4,1 0,0-1,-1 1,1-1,0 1,0-1,0 1,0-1,0 0,1 1,-1-1,0 0,0 0,1 0,-1 0,1 0,-1 0,1 0,0-1,-1 1,1 0,0-1,-1 0,1 1,0-1,-1 0,1 0,0 0,0 0,-1 0,1 0,0 0,9-2,-1 0,1 0,-1-1,0 0,0-1,-1 0,5-2,28-15</inkml:trace>
  <inkml:trace contextRef="#ctx0" brushRef="#br0" timeOffset="3449.807">2598 168,'0'0,"0"0,0 0,0 0,0 1,0-1,0 0,0 0,0 0,0 0,0 0,1 0,-1 0,0 0,0 1,0-1,0 0,0 0,0 0,0 0,0 0,0 0,0 0,0 0,0 0,0 0,1 0,-1 1,0-1,0 0,0 0,0 0,0 0,0 0,0 0,0 0,1 0,-1 0,0 0,0 0,0 0,0 0,0 0,0 0,0 0,1 0,-1 0,0 0,0 0,0 0,0-1,0 1,0 0,0 0,0 0,0 0,1 0,-1 0,0 0,0 0,0 0,0 0,0 0,0 0,0-1,0 1,0 0,0 0,0 0,0 0,0 0,-1 14,-8 17,-23 37,-16 53,39-92,1 0,1 0,1 1,2 0,-1 25,5-52,0 1,0-1,0 1,0-1,1 0,-1 1,1-1,0 1,0-1,0 0,0 0,1 0,-1 0,1 0,0 0,0 0,0 0,0-1,0 1,1-1,0 2,1-2,0 0,0 1,0-1,0-1,1 1,-1-1,0 1,1-1,-1-1,1 1,0-1,-1 1,1-1,1-1,12 0,0-2,0 0,-1-1,1-1,-1 0,0-2,9-4,0-1,-1-2,-1 0,0-2,15-13,-28 21,0-1,-1-1,-1 0,0-1,0 1,-1-2,0 1,-1-1,0 0,3-9,-9 18,0 0,0 1,-1-1,1 0,-1 1,1-1,-1 0,0 0,0 0,0 1,0-1,-1 0,1 0,-1 1,0-1,0 0,0 1,0-1,0 1,-1-2,-1 0,0-1,0 1,-1 0,0 0,0 0,0 1,0-1,0 1,-1 0,-2-1,-8-4,-1 1,0 0,-1 1,1 1,-1 0,-4 1,6 0,-1 1,0 1,0 1,0 0,0 1,-1 1,-11 2,4 3</inkml:trace>
  <inkml:trace contextRef="#ctx0" brushRef="#br0" timeOffset="3864.914">2943 144,'36'-19,"3"-1,41-16,-66 31,0 1,1 0,0 1,0 0,0 1,0 1,11 0,-22 1,1 0,-1 0,1 1,-1-1,0 1,0 0,1 1,-1-1,0 1,0-1,0 1,0 0,-1 1,1-1,0 0,-1 1,0 0,0 0,0 0,0 1,0-1,0 0,-1 1,0 0,2 2,-2 0,0-1,-1 1,1 0,-1 0,0-1,0 1,-1 0,0 0,0 0,-1 0,1 0,-1 0,0-1,-1 1,1 0,-1 0,0-1,-3 4,-23 45,-3-1,-35 44,-27 45,92-140,0 0,-1 0,1 0,0 0,0 0,0 0,0 1,0-1,0 0,1 0,-1 1,1-1,-1 1,1-1,0 0,0 1,0-1,1 1,-1-1,0 0,1 1,0-1,-1 0,1 1,0-1,0 0,0 0,1 0,-1 0,0 0,1 0,-1 0,1 0,0-1,-1 1,1-1,0 1,0-1,0 1,0-1,1 0,-1 0,5 2,0-1,0 0,-1 0,2 0,-1-1,0 0,0 0,0-1,0 0,1 0,-1-1,0 0,7-1,20-9</inkml:trace>
  <inkml:trace contextRef="#ctx0" brushRef="#br0" timeOffset="4193.632">3659 291,'-4'0,"-1"1,1 0,-1 0,1 0,0 0,-1 1,1-1,0 1,0 0,0 1,0-1,1 1,-1-1,1 1,-1 0,1 0,0 1,0-1,0 1,1-1,-1 1,1 0,0 0,0 0,0 0,1 0,-1 1,1-1,0 0,0 1,1-1,-1 1,1-1,0 1,0-1,1 1,-1-1,1 1,0-1,0 0,1 1,-1-1,1 0,0 0,0 0,0 0,0 0,1 0,0-1,-1 1,1-1,1 0,-1 0,0 0,4 2,5 1,0 0,1-1,0 0,0-1,0 0,0-1,0-1,1 0,0-1,-1 0,1-1,0-1,-1 0,1-1,5-1,-1-1,0 0,-1-1,0-1,0 0,0-1,-1-1,0-1,-1 0,1-1,-2-1,7-6,-16 13,-1 0,1-1,-1 1,0-1,0 0,-1-1,0 1,0 0,0-1,0 0,-1 0,0 1,0-1,0-1,-1 1,0 0,0-4,-1 5,0 0,-1-1,0 1,0 0,0 0,-1-1,1 1,-1 0,-1 0,1 1,-1-1,1 0,-1 1,0 0,-1-1,1 1,-1 1,0-1,0 0,-2 0,-17-12,0 1,-1 1,-1 1,0 2,0 0,-1 2,-1 0,0 2,0 1,0 1,0 2,-1 0,-26 2,45 2,0-1,0 1,0 1,0 0,0 0,0 1,0 0,1 0,-1 1,1 0,0 0,0 1,1 0,-1 1,1 0,0 0,1 0,-1 1,1 0,0 2,-14 16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7T07:21:54.152"/>
    </inkml:context>
    <inkml:brush xml:id="br0">
      <inkml:brushProperty name="width" value="0.05" units="cm"/>
      <inkml:brushProperty name="height" value="0.05" units="cm"/>
      <inkml:brushProperty name="color" value="#FFC114"/>
      <inkml:brushProperty name="ignorePressure" value="1"/>
    </inkml:brush>
  </inkml:definitions>
  <inkml:trace contextRef="#ctx0" brushRef="#br0">331 252,'-11'1,"0"0,0 2,0-1,0 1,1 1,0 0,0 0,0 1,0 0,0 1,1 0,0 0,1 1,-1 0,1 1,1 0,-1 0,-23 27,1 2,2 0,-6 14,29-44,1-1,0 1,0 1,0-1,1 0,0 1,0 0,1-1,0 4,2-9,-1 0,1 1,1-1,-1 1,0-1,1 1,-1-1,1 0,-1 1,1-1,0 0,0 1,0-1,1 0,-1 0,0 0,1 0,-1 0,1 0,0-1,0 1,0 0,-1-1,1 1,1-1,-1 0,0 0,0 0,0 0,1 0,-1 0,1 0,6 1,-1 1,2-2,-1 1,0-1,0 0,0-1,1 0,-1-1,0 0,0 0,0-1,0 0,0 0,0-1,-1-1,1 1,-1-1,0-1,6-3,8-6,-1 0,-1-1,0-2,-1 0,-1-1,11-13,-15 15,-1-1,-1-1,6-10,-15 23,0 0,0 0,-1 0,0-1,0 1,0-1,-1 1,0-1,0 1,0-1,0 0,-1 1,0-1,-1 0,0-5,1 10,0 0,0 0,0 0,-1 0,1 0,0 0,-1 0,1 0,-1 0,1 0,-1 0,1 0,-1 0,0 0,1 1,-1-1,0 0,0 0,1 1,-1-1,0 0,0 1,0-1,0 1,0-1,0 1,0 0,0-1,0 1,0 0,0 0,0-1,0 1,0 0,0 0,0 0,-1 1,1-1,0 0,0 0,0 0,0 1,0-1,0 1,0-1,0 1,0-1,0 1,0-1,-2 2,0 0,1 0,-1 1,0-1,0 1,1-1,0 1,-1 0,1-1,0 1,1 1,-1-1,0 0,1 0,-1 2,1 0,0 1,1 0,-1 0,1 0,1 0,-1 0,1 0,0-1,0 1,1 0,-1-1,1 1,1 0,-1-1,2 3,10 17,1 0,16 18,5 11,-27-40,4 7,0 1,-2-1,0 2,-2 0,6 19,-15-38,0-1,0 0,0 0,0 0,0 0,0 0,-1 1,0-1,1 0,-1 0,-1 0,1 0,0-1,-1 1,1 0,-1 0,0-1,0 1,0-1,0 0,0 1,0-1,-1 0,1 0,-1 0,1-1,-1 1,0-1,0 1,-2 0,-13 6,-1 0,0-1,-1-1,-9 1,13-3,-24 6,-1-3,-5 0,14-3</inkml:trace>
  <inkml:trace contextRef="#ctx0" brushRef="#br0" timeOffset="1268.102">824 400,'-5'5,"1"-1,0 2,1-1,0 0,-1 1,1-1,1 1,-1 0,1 0,0 0,1 0,0 0,-1 0,2 1,-1-1,1 0,0 1,0-1,1 3,-1-6,1 0,0-1,-1 1,1 0,0 0,0 0,1 0,-1-1,0 1,1-1,0 1,0-1,-1 0,1 1,1-1,-1 0,0 0,0 0,1-1,-1 1,1-1,0 1,-1-1,1 0,0 0,0 0,0 0,-1 0,1-1,0 1,0-1,0 0,0 0,0 0,0 0,0-1,0 1,0-1,0 1,1-2,4 0,0-1,0 0,0 0,0-1,0 0,-1 0,0-1,0 0,0 0,-1-1,1 0,-1 0,-1 0,1-1,-1 0,0 0,-1 0,1-1,-2 1,1-1,2-7,-6 13,1-1,-1 1,1-1,-1 1,0-1,1 1,-1-1,-1 1,1-1,0 0,-1 1,1-1,-1 1,0 0,0-1,0 1,0-1,0 1,0 0,-1 0,1 0,-1 0,1 0,-1 0,0 0,0 0,0 1,0-1,0 1,0-1,0 1,-1 0,1 0,0 0,-1 0,1 0,-1 1,1-1,-1 1,1-1,-1 1,-5-2,0 1,-1 0,1 1,0 0,0 0,0 0,0 1,-1 0,1 1,0 0,1 0,-6 3,6-1,0 0,1 0,0 0,-1 1,2 0,-1 0,1 1,0 0,-3 4,6-9,1 0,1 0,-1 0,0 1,0-1,0 0,1 1,-1-1,0 1,1-1,0 0,-1 1,1-1,0 1,0-1,0 1,-1 0,2-1,-1 1,0-1,0 1,0-1,1 1,-1-1,1 1,-1-1,1 0,0 1,-1-1,1 0,0 1,0-1,0 0,0 0,0 0,0 0,0 0,0 0,1 0,-1 0,0 0,1-1,-1 1,0 0,1-1,-1 1,1-1,-1 1,1-1,0 0,4 2,2 0,-1 0,0-1,0 0,0-1,1 1,-1-1,0-1,0 1,1-1,-1-1,0 1,2-2,14-4,-1-2,0 0,7-6,-23 12,-3 2,0 0,-1 0,1 0,0 0,0 0,0 1,0-1,0 1,-1 0,1 0,0 0,0 0,0 1,0-1,0 1,0 0,-1 0,2 0,48 28,-44-23,1 0,0-1,-1 0,1-1,4 1,-2-2,1 0,0-1,0 0,0-1,0 0,0-1,0-1,0 0,0 0,0-1,0-1,-1 0,1 0,8-5,-13 5,-1 1,0-2,1 1,-1-1,0 0,-1 0,1-1,-1 0,0 0,0 0,-1 0,1-1,-1 0,0 0,-1 0,1 0,-1-1,0 1,-1-1,0 0,0 1,0-1,-1 0,0 0,0-7,-1 10,0 0,0 0,-1-1,1 1,-1 0,0 0,0 0,0 0,-1 0,1 0,-1 0,0 0,0 0,-1 1,1-1,-1 1,-2-3,0 1,-1 0,1 1,-1-1,0 1,-1 1,1-1,-1 1,1 0,-1 0,-2 1,-4-2,0 0,0 2,-1-1,1 2,-1 0,1 0,-1 2,1-1,-1 2,1 0,-2 1,4 0,22-5,24-9,-14-1,-1 0,0-2,0 0,-2-1,0-1,-1-1,0 0,-2-2,0 1,9-17,-23 33,0 0,1 0,-1 0,1 0,-1 0,1 0,0 1,0-1,-1 0,1 1,0 0,1-1,-1 1,0 0,0 0,0 0,1 0,-1 0,0 1,2-1,-2 1,0 1,0-1,0 0,0 1,0 0,0-1,0 1,0 0,0 0,0 0,-1 0,1 1,0-1,-1 0,1 1,-1-1,1 1,-1-1,0 1,0 0,1 0,-1-1,0 3,11 16,-2 0,-1 0,0 1,-2 0,0 0,-2 1,0 0,-1 0,-1 1,-2-1,0 0,-1 1,-1-1,-1 1,-1-1,-1 0,-4 8,8-29,-1 1,1-1,0 1,-1-1,1 1,0-1,0 1,0-1,0 1,0-1,0 1,0-1,0 1,1 0,-1-1,0 0,1 1,0-1,-1 1,1-1,0 0,0 1,0-1,0 0,1-1,-1 1,0-1,1 1,-1-1,1 1,-1-1,1 0,-1 0,1 0,-1 0,1 0,-1 0,1 0,-1 0,0-1,1 1,-1 0,1-1,-1 0,0 1,1-1,0 0,35-16,-1-2,-1-2,-1-1,0-1,-2-2,-1-1,23-25,-53 49,1 1,-1 0,1 0,-1 0,1 0,0 0,-1 0,1 0,0 0,0 1,-1-1,1 1,0-1,0 1,0 0,0 0,0 0,0 0,0 0,-1 0,1 0,0 1,0-1,0 1,0-1,0 1,-1 0,1 0,0-1,-1 1,1 0,0 1,-1-1,0 0,1 0,-1 1,0-1,1 1,5 5,0 1,0 0,-1 0,-1 1,1-1,2 7,-5-10,-1-1,2 1,-1-1,0 0,1 0,0-1,-1 1,5 2,14 10</inkml:trace>
  <inkml:trace contextRef="#ctx0" brushRef="#br0" timeOffset="1633.952">2279 326,'4'4,"1"6,1 1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7T07:21:56.410"/>
    </inkml:context>
    <inkml:brush xml:id="br0">
      <inkml:brushProperty name="width" value="0.05" units="cm"/>
      <inkml:brushProperty name="height" value="0.05" units="cm"/>
      <inkml:brushProperty name="color" value="#FFC114"/>
      <inkml:brushProperty name="ignorePressure" value="1"/>
    </inkml:brush>
  </inkml:definitions>
  <inkml:trace contextRef="#ctx0" brushRef="#br0">65 266,'-3'0,"0"-1,1 1,-1-1,0 0,1 0,-1 0,1 0,-1 0,1-1,0 1,-1-1,1 0,0 1,0-1,0 0,0 0,0 0,1 0,-1-1,1 1,-1 0,1-1,0 0,-1 0,0-1,0 1,1-1,-1 0,1 0,0 0,0 1,1-1,-1 0,1 0,0 0,0 0,0 0,0 0,1-2,2-1,0 0,1 0,0 1,0-1,1 1,-1 0,1 0,0 0,1 1,0 0,0 0,0 0,0 1,1 0,-1 0,1 0,0 1,0 0,1 1,-1-1,0 1,1 1,0 0,6-3,0 2,0 0,1 0,-1 1,0 1,1 1,-1 0,0 0,0 2,1 0,-2 0,1 1,-10-3,-1 0,0 0,1 1,-1-1,0 0,0 1,0 0,0 0,0 0,-1 0,1 0,0 1,-1-1,0 1,1 0,-1-1,0 1,-1 0,1 0,0 0,-1 1,0-1,0 0,0 0,0 1,0-1,-1 1,1-1,-1 1,0-1,0 1,0-1,0 1,-1-1,0 0,1 1,-1-1,0 0,-1 1,1-1,-1 0,-6 13,0-1,-1 0,-1 0,0-1,-1-1,-1 0,-7 8,-34 31,5-6,2 3,-37 52,80-98,1 0,0 0,0 0,0 0,0 1,1-1,-1 1,1 0,0-1,0 1,0 0,1 0,-1-1,1 1,0 0,0 0,1-1,0-1,-1 0,1 1,0-1,0 0,1 0,-1 1,0-1,1 0,-1 0,1-1,0 1,0 0,0 0,-1-1,2 1,-1-1,0 0,0 1,0-1,0 0,1 0,-1-1,1 1,-1 0,13 3,0-1,1-1,-1 0,0-1,1 0,-1-1,1-1,-1 0,1-2,-1 1,0-2,0 0,0-1,-1 0,0-1,0-1,4-2,18-11</inkml:trace>
  <inkml:trace contextRef="#ctx0" brushRef="#br0" timeOffset="440.702">829 192,'-8'12,"0"1,0-1,-1-1,-1 0,-4 4,-19 24,22-25,-5 5,0 1,2 1,0 0,2 1,0 0,1 1,-7 23,18-43,-1-1,1 1,0 0,0 0,0-1,0 1,0 0,0-1,1 1,-1 0,1-1,0 1,0-1,0 1,0-1,0 1,0-1,1 0,-1 1,1-1,0 0,0 0,0 0,0 0,0-1,0 1,0 0,0-1,1 1,-1-1,1 0,-1 0,1 0,-1 0,1-1,-1 1,3 0,8 2,1 0,-1-1,1 0,0-1,0-1,11 0,3-3,1-2,-1 0,0-2,-1-1,0-1,0-1,18-11,-12 5,-1-2,-1-2,0-1,-2-1,20-19,-45 37,0 1,0-1,0 0,-1 0,1 0,-1-1,0 1,-1-1,1 0,-1 1,0-1,0 0,1-3,-3 5,0 0,0 0,0 0,-1 1,1-1,-1 0,1 1,-1-1,0 0,0 1,0-1,0 1,-1-1,1 1,-1 0,1-1,-1 1,0 0,0 0,0 0,0 0,0 1,0-1,0 0,-1 1,-1-2,-17-9,1 1,-2 1,1 0,-1 2,-1 1,-13-3,-14-2,1 4,-30-2,44 7</inkml:trace>
  <inkml:trace contextRef="#ctx0" brushRef="#br0" timeOffset="2438.731">1840 68,'-2'-2,"-1"0,1 0,-1 0,0 0,0 0,0 1,0-1,0 1,0 0,0 0,0 0,-1 0,1 1,0-1,-1 1,1 0,0 0,-1 0,1 0,-1 0,1 1,0 0,0-1,-1 1,1 0,0 1,0-1,0 1,0-1,0 1,0 0,1 0,-1 0,1 0,-3 3,-5 5,-1 0,1 0,1 1,0 1,1 0,0 0,-4 9,3-5,2 0,-1 0,2 0,0 1,1 0,-2 16,6-30,1 0,0 0,0 1,0-1,0 0,0 1,1-1,-1 0,1 0,0 1,0-1,1 0,-1 0,0 0,1 0,2 2,-2-2,1-1,0 1,0-1,0 1,1-1,-1 0,0 0,1-1,0 1,-1-1,1 0,0 0,-1 0,1 0,0 0,0-1,4 0,0 0,1 0,0-1,0 0,0-1,-1 0,1 0,-1-1,1 0,-1 0,0-1,0 0,4-3,18-12,0-2,11-11,-30 23,-4 4,0 0,0-1,-1 0,0 0,0-1,0 1,-1-1,0-1,3-3,-7 8,0 0,-1 0,1 0,0 0,-1-1,0 1,1 0,-1 0,-1 0,1 0,0 0,-1 0,1 0,-1 0,0 0,0 0,0 0,-1 0,1 0,-1 0,1 1,-1-1,0 1,0-1,0 1,0 0,-1 0,0-1,0-1,0 1,0 0,0 0,0 0,-1 0,1 1,-1 0,0-1,0 1,0 0,0 1,0-1,0 1,0 0,-1 0,1 0,0 0,-1 1,1 0,0 0,-1 0,1 0,0 1,-1-1,1 1,0 0,-1 1,1-1,0 1,0 0,0 0,0 0,1 0,-1 1,1-1,-1 1,1 0,0 0,0 0,0 1,0-1,-2 4,4-5,0-1,0 1,0-1,1 1,-1 0,0-1,1 1,-1 0,1-1,-1 1,1 0,0 0,-1-1,1 1,0 0,0 0,1 0,-1-1,0 1,1 0,-1 0,1-1,-1 1,1 0,0-1,0 2,1-1,0 0,1 1,-1-1,1 0,-1 0,1-1,0 1,-1-1,1 1,0-1,0 0,0 0,0 0,1 0,11 2,-1 0,1-2,0 1,0-2,14-1,6-4,-1-1,0-2,0-1,-1-2,-1-2,0 0,18-12,-8 6,-47 25,2 1,-1 0,1 0,0 1,1-1,-2 5,3-9,-1 3,0-1,1 1,0 0,0-1,0 1,0 0,1 0,0 0,1 0,-1-1,1 1,0 0,0 0,1-1,1 6,-1-7,1 0,-1 0,1 0,0-1,0 1,0-1,0 0,1 1,-1-2,1 1,0 0,0-1,0 1,0-1,0 0,0-1,1 1,-1-1,1 1,1-1,9 1,-1 0,1 0,-1-2,1 0,0 0,-1-2,1 0,-1 0,1-1,-1-1,0-1,0 0,5-3,-3 1,0-1,-1 0,0-1,-1-1,0 0,0-1,-1 0,-1-1,0-1,0 0,2-4,-12 14,0 1,0-1,0 0,-1 0,1 0,-1 0,1-1,-1 1,0 0,0-1,0 1,-1 0,1-1,-1 1,0-1,0 1,0-1,-1 1,1-1,-1 1,0-2,-1 1,1 0,-2 1,1-1,0 0,-1 1,1 0,-1-1,0 1,0 0,-1 1,1-1,0 0,-1 1,0 0,-1-1,-7-3,1 1,-1 0,-1 1,1 0,-1 1,0 0,1 1,-1 1,0 0,0 0,-1 2,-7 2,0 1,0 1,0 1,1 0,0 2,0 1,1 0,0 1,1 1,0 1,1 0,-5 6,-5 4</inkml:trace>
  <inkml:trace contextRef="#ctx0" brushRef="#br0" timeOffset="4361.607">1520 414,'0'1,"0"0,0-1,0 1,0 0,0-1,0 1,0-1,0 1,1 0,-1-1,0 1,0-1,1 1,-1 0,0-1,1 1,-1-1,1 1,-1-1,1 1,-1-1,1 0,-1 1,1-1,-1 0,1 1,-1-1,1 0,0 0,-1 1,1-1,-1 0,1 0,0 0,26 13,-9-7,1-1,0-1,-1 0,1-1,1-1,6-1,121-4,-106 1,124-13,0-7,102-30,-236 46,26-6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7T07:23:13.211"/>
    </inkml:context>
    <inkml:brush xml:id="br0">
      <inkml:brushProperty name="width" value="0.05" units="cm"/>
      <inkml:brushProperty name="height" value="0.05" units="cm"/>
      <inkml:brushProperty name="color" value="#FFC114"/>
      <inkml:brushProperty name="ignorePressure" value="1"/>
    </inkml:brush>
  </inkml:definitions>
  <inkml:trace contextRef="#ctx0" brushRef="#br0">618 100,'-2'-7,"-1"0,0 1,0 0,0 0,-1 0,-4-5,4 6,0 1,-1-1,0 1,0 0,0 1,0-1,-1 1,1 0,-1 0,1 1,-1 0,0 0,0 0,-1 0,1 1,-4 0,0 0,0 1,-1 1,1 0,0 0,0 1,-1 0,1 1,1 0,-8 3,-17 10,2 1,0 2,1 1,0 1,-2 5,12-9,1 1,1 0,0 2,2 0,0 1,0 3,8-13,2 1,0 0,0 1,1-1,0 2,1-1,1 0,0 1,1 0,0 0,1 0,1 5,1-9,1-1,0 1,1-1,0 0,1 1,-1-1,2 0,-1 0,2-1,-1 1,1-1,0 0,1 0,-1 0,2-1,-1 0,1 0,0-1,0 0,1 0,0 0,4 1,8 5,1-1,1 0,-1-2,2-1,-1 0,1-2,0 0,15 0,-7-3,0-2,0-2,0-1,0-1,0-1,0-2,-1-1,6-3,-14 5,7-2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7T07:23:20.721"/>
    </inkml:context>
    <inkml:brush xml:id="br0">
      <inkml:brushProperty name="width" value="0.05" units="cm"/>
      <inkml:brushProperty name="height" value="0.05" units="cm"/>
      <inkml:brushProperty name="color" value="#CC0066"/>
      <inkml:brushProperty name="ignorePressure" value="1"/>
    </inkml:brush>
  </inkml:definitions>
  <inkml:trace contextRef="#ctx0" brushRef="#br0">543 145,'0'-4,"0"-1,0 1,-1 0,0 0,0 0,0 0,0-1,0 2,-1-1,0 0,0 0,0 0,0 1,-1-1,1 1,-1 0,0 0,-1-1,-2-1,0 0,0 1,0 0,-1 0,1 1,-1-1,0 2,0-1,-1 1,-1-1,-4 0,0 1,-1 0,1 0,0 2,-1-1,1 2,0 0,0 0,-1 1,1 1,0 0,-1 2,13-5,-20 8,-1 1,1 1,1 0,-5 5,19-11,-1 1,1 1,0-1,0 1,1 0,-1 0,1 1,1 0,-1-1,1 2,1-1,-1 0,-1 6,-16 41,-22 60,39-99,0 0,1 0,0 0,1 0,1 0,1 10,2-4,2-1,1 0,0 0,1 0,1-1,2 3,5 15,-12-32,1 1,-1-1,1 0,0 0,0 0,0 0,1 0,-1-1,1 1,1-1,-1 0,0-1,1 1,0-1,0 1,3 0,1 0,0 0,0-1,1 0,-1 0,1-1,0-1,0 0,-1 0,7-1,16-1,0-2,0-1,-1-2,1-1,19-8,31-6,-43 12,-2-2,0-1,11-7,-44 17,1 0,-1-1,0 1,0-1,0 0,0 0,-1-1,1 1,2-5,9-13</inkml:trace>
  <inkml:trace contextRef="#ctx0" brushRef="#br0" timeOffset="1660.387">1432 71,'-1'-3,"1"0,-1 0,0 0,0-1,0 1,0 0,-1 1,1-1,-1 0,1 0,-1 1,0-1,0 1,0-1,-1 1,1 0,-1 0,1 0,-1 0,0 0,1 1,-1-1,0 1,0 0,0-1,0 2,0-1,0 0,-1 0,1 1,0 0,-6-2,0 0,0 1,0 1,0-1,0 2,0-1,0 1,1 0,-1 1,-8 2,-2 6,0 0,0 1,1 1,0 1,1 1,1 0,0 1,1 1,-4 6,-69 62,79-76,-1 0,2 1,-1 1,1-1,0 1,1 1,0-1,1 1,0 0,1 1,0 0,1-1,0 1,1 1,-1 5,3-11,0 0,0 0,1 1,0-1,1 0,-1 0,1 1,1-1,-1 0,1 0,1 0,-1-1,1 1,0 0,1-1,-1 0,1 0,1 0,-1 0,1-1,0 1,0-1,0-1,1 1,0-1,0 0,2 2,8 2,-1-1,1 0,0-1,1 0,-1-2,1 0,0-1,0 0,1-2,-1 0,0-1,0 0,3-2,8-1,0-1,-1-1,1-1,-2-2,1-1,-1 0,20-12,-42 19,-1 1,1-1,-1 0,0 0,1 0,-1-1,0 1,0-1,0 0,-1 0,1 0,-1 0,0 0,1 0,-1-1,-1 1,1-1,0 1,-1-1,0 0,0 1,0-1,0 0,-1 0,1-1,-2 1,1 0,-1 0,0 0,0 1,-1-1,1 0,-1 0,0 1,0-1,0 1,0-1,-1 1,1 0,-1 0,0 0,0 0,0 1,0-1,0 1,-1 0,1 0,-1 0,1 0,-3 0,-4-3,-1 1,1 1,-1 0,0 0,0 1,0 1,-1 0,-3 0,-96 5,46-1,0 4,50-4,45-5,110-13,-53 5,60 1,-100 9,-1-2,0-2,4-3,-26 3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7T07:23:53.381"/>
    </inkml:context>
    <inkml:brush xml:id="br0">
      <inkml:brushProperty name="width" value="0.05" units="cm"/>
      <inkml:brushProperty name="height" value="0.05" units="cm"/>
      <inkml:brushProperty name="color" value="#CC0066"/>
      <inkml:brushProperty name="ignorePressure" value="1"/>
    </inkml:brush>
  </inkml:definitions>
  <inkml:trace contextRef="#ctx0" brushRef="#br0">217 192,'-6'5,"-1"0,1-1,-1 0,0 0,0 0,-4 1,-28 16,27-11,1 0,1 0,0 1,1 0,0 1,0 0,1 0,1 1,0 0,1 1,0-1,1 1,1 0,0 0,1 1,0-1,1 1,1 0,1 8,0-17,1 0,0 0,1-1,-1 1,1 0,0-1,0 0,1 1,0-1,0 0,0 0,1-1,-1 1,1-1,0 1,0-1,1-1,-1 1,1 0,0-1,0 0,0 0,0-1,0 1,1-1,-1 0,1-1,0 1,-1-1,3 0,5 2,0-1,0-1,0 0,0-1,0 0,0-1,0-1,0 0,0 0,0-1,-1-1,1 0,2-2,12-8,-1-2,0 0,-1-1,-1-2,21-20,-29 23,0-1,-1 0,-1 0,-1-2,0 0,-1 0,-1-1,1-6,-9 21,-1-1,0 1,0-1,-1 1,1-1,-1 0,0 0,-1 0,1 1,-1-1,-1 0,1 0,-1 0,0 0,0 1,0-1,-3-4,2 5,-1 1,0 0,0 0,0 0,0 0,0 1,-1-1,0 1,0 0,0 0,0 0,0 1,-1-1,1 1,-1 0,1 0,-1 1,0 0,0-1,0 1,0 1,0-1,0 0,0 0,0 1,0 0,-1 0,1 0,0 1,0-1,0 1,0 0,0 1,0-1,0 1,1 0,-1 1,0-1,1 1,0-1,0 1,0 1,0-1,0 0,0 1,1 0,0 0,0 0,0 0,0 1,0-1,1 1,0-1,0 1,0 0,1 0,0 0,0 0,0 0,0 0,1 0,0 1,0-1,0 0,0 0,1 0,0 0,0 0,1 0,-1 0,1 0,4 11,1-1,1 0,0 0,1 0,1-1,0 0,1-1,0 0,1-1,1 0,-1-1,12 7,-13-10,0-1,0 0,0 0,1-1,0-1,1 0,-1 0,1-1,0-1,0 0,0-1,0 0,0-1,1-1,-1 0,7-1,9-5</inkml:trace>
  <inkml:trace contextRef="#ctx0" brushRef="#br0" timeOffset="391.508">858 266,'8'4,"12"6,6 1,3 3,5 3,1 3,3 2,3-2,-1-1,-3 1,-4-3,-3-1,-3 2,-5 2,-8-3</inkml:trace>
  <inkml:trace contextRef="#ctx0" brushRef="#br0" timeOffset="709.675">1277 266,'-8'12,"-7"9,-6 5,-2 2,-7 5,-2 1,1 2,0 1,6-3,4-3,4-6</inkml:trace>
  <inkml:trace contextRef="#ctx0" brushRef="#br0" timeOffset="1141.615">1524 340,'8'0,"11"0,8 4,2 2,1-1,3-1,1 4,-6-1</inkml:trace>
  <inkml:trace contextRef="#ctx0" brushRef="#br0" timeOffset="1700.846">2042 68,'-1'63,"0"15,4-1,11 75,-12-134,-1-13,-1 0,1 0,0 0,0 0,0 0,1 0,2 5,-4-10,0 1,1-1,-1 1,1-1,-1 1,0-1,1 1,-1-1,1 0,-1 1,1-1,-1 0,1 1,0-1,-1 0,1 1,-1-1,1 0,0 0,-1 0,1 0,-1 0,1 0,0 0,23-12,45-54,-50 46,1 1,0 1,2 1,0 1,12-7,-31 22,0-1,0 1,0-1,0 1,1 0,-1 0,0 0,1 1,-1-1,1 1,-1 0,1 0,-1 0,1 0,-1 1,0-1,1 1,-1 0,0 0,1 0,-1 1,0-1,0 1,0 0,0-1,0 1,0 1,-1-1,1 0,-1 1,1-1,-1 1,0 0,0-1,0 1,0 0,0 1,7 12,-1 0,0 0,-1 1,-1 0,-1 0,3 16,-7-30,0 1,0 0,-1 0,0 0,0 0,0 0,0 0,0 0,-1 0,0 0,0 0,0-1,0 1,-1 0,1 0,-1-1,0 1,0-1,-2 3,-1 0,-1-1,1 1,-1-1,0 0,0 0,-1-1,1 1,-1-2,0 1,-1-1,-16 7,0-1,-1-2,0 0,0-2,-22 2,-39 0,52-7</inkml:trace>
  <inkml:trace contextRef="#ctx0" brushRef="#br0" timeOffset="3840.975">2609 192,'-4'0,"7"0,11 0,12 0,9 4,8 2,5-1,2-1,2-1,-1-5,1-2,-6-1,-5 1,-11 0</inkml:trace>
  <inkml:trace contextRef="#ctx0" brushRef="#br0" timeOffset="4178.639">2905 414,'-4'0,"7"0,7 0,10 0,10 0,5 0,4 0,4 0,3 0,2 0,1 0,-3 0,-10 0</inkml:trace>
  <inkml:trace contextRef="#ctx0" brushRef="#br0" timeOffset="4632.729">3546 291,'7'6,"1"-1,-1 0,1 0,0 0,0-1,1 0,-1-1,1 0,0 0,0-1,0 0,0-1,0 0,0 0,1-1,19 1,0-1,0-2,-1-1,6-2,-18 2,0 0,0-2,0 0,-1 0,0-1,0-1,0-1,-1 0,10-7,-20 11,1 1,0-1,-1 0,0 0,0 0,0-1,0 1,-1-1,0 0,0 0,0 0,-1 0,1-1,-1 1,-1-1,1 1,-1-1,0 0,0 1,0-1,-1 0,0 0,0 0,0 0,-1 1,0-1,0 0,-2-4,0 3,0 1,0-1,0 1,-1 0,0 0,0 1,0-1,-1 1,0 0,0 0,0 0,-1 1,1-1,-1 2,0-1,0 1,-1-1,-5-1,5 2,-1 0,0 1,1 0,-1 0,0 0,0 1,-1 0,1 1,0 0,0 0,0 1,0 0,0 0,0 1,0 0,-2 1,-29 16,4 2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0T06:41:12.563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75 0,'-3'32,"-1"-1,-1 1,-2-1,-7 41,2 26,2 84,1 1,1-70,6 21,2-109</inkml:trace>
  <inkml:trace contextRef="#ctx0" brushRef="#br0" timeOffset="567.029">273 25,'-4'8,"-2"7,0 6,2 3,5 1,3 6,5 9,4 7,5 11,0 10,-4 0,-5-2,-3-4,-2-8,-3-6,-1-6,-1-10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7T07:24:06.939"/>
    </inkml:context>
    <inkml:brush xml:id="br0">
      <inkml:brushProperty name="width" value="0.05" units="cm"/>
      <inkml:brushProperty name="height" value="0.05" units="cm"/>
      <inkml:brushProperty name="color" value="#CC0066"/>
      <inkml:brushProperty name="ignorePressure" value="1"/>
    </inkml:brush>
  </inkml:definitions>
  <inkml:trace contextRef="#ctx0" brushRef="#br0">124 417,'0'34,"-1"24,3 0,6 25,-5-64,1 0,0 1,2-2,0 1,1-1,1 0,1 0,0-1,3 3,14 20,-1 2,-3 0,-1 2,-2 0,4 18,-18-39,-1-2</inkml:trace>
  <inkml:trace contextRef="#ctx0" brushRef="#br0" timeOffset="371.27">1 885,'0'-4,"8"-2,8-3,4-1,8 2,3 2,1 2,2 1,1 2,2 1,4 0,-2 1,-3-5,-3-1,-3-1,-7 2</inkml:trace>
  <inkml:trace contextRef="#ctx0" brushRef="#br0" timeOffset="883.588">692 589,'0'4,"0"6,0 5,4 1,10 0,6 4,9 1,3 1,5 2,4 1,0-1,-3-3,-4-1,-4-5,2 0,-5-2</inkml:trace>
  <inkml:trace contextRef="#ctx0" brushRef="#br0" timeOffset="1215.22">1036 664,'-4'8,"-5"7,-6 6,-5 2,-7 7,-2 2,-6 3,-5 1,0 3,3-2,4-3,2-2,3-8,7-7</inkml:trace>
  <inkml:trace contextRef="#ctx0" brushRef="#br0" timeOffset="1692.495">494 466,'0'56,"3"0,2 0,3 0,5 11,-9-42,-1 0,-1 1,-2-1,0 0,-1 1,-5 18,0 40,5-81,1 0,0 0,0 0,1 1,-1-1,1 0,0 0,0 0,0 0,0 0,0 0,0 0,1 0,1 2,13 15</inkml:trace>
  <inkml:trace contextRef="#ctx0" brushRef="#br0" timeOffset="2028.668">1258 466,'4'1,"0"0,0 0,0 0,0 0,-1 1,1-1,0 1,-1 0,1 0,-1 1,0-1,0 1,0-1,0 1,0 0,-1 0,1 1,1 2,5 5,-1 2,-1-1,0 1,3 8,-1 1,-1 0,-2 0,0 0,-1 1,-1 0,-1 0,0 14,-3-23,0 0,-1 0,-1 0,0 0,-1 0,0 0,-1-1,0 0,-2 0,1 0,-1 0,-1-1,-1 2,-43 61,39-55</inkml:trace>
  <inkml:trace contextRef="#ctx0" brushRef="#br0" timeOffset="2504.979">1678 589,'4'0,"6"4,5 2,8 4,5-1,10 0,7-3,4-6,3-3,-4-2,-2-3,-4-1,-10 1</inkml:trace>
  <inkml:trace contextRef="#ctx0" brushRef="#br0" timeOffset="2832.356">1678 860,'-4'5,"11"0,12 1,13-2,8-1,6-5,3-3,-2 0,-9 1</inkml:trace>
  <inkml:trace contextRef="#ctx0" brushRef="#br0" timeOffset="3237.347">2614 294,'5'0,"0"4,-4 5,-2 6,-1 5,-1 2,1 3,1 4,0 2,-4 0,-1 3,1 0,-3-1,-1-3,2-2,2-1,2-6</inkml:trace>
  <inkml:trace contextRef="#ctx0" brushRef="#br0" timeOffset="3588.289">2368 713,'-4'0,"15"0,14 0,12 0,11 0,11 0,4-8,-1-4,-3 2,-6-3,-13 1</inkml:trace>
  <inkml:trace contextRef="#ctx0" brushRef="#br0" timeOffset="3922.093">2491 885,'0'0,"0"1,-1-1,1 0,0 0,-1 0,1 0,0 0,-1 0,1 0,0-1,-1 1,1 0,0 0,0 0,-1 0,1 0,0 0,-1-1,1 1,0 0,0 0,-1 0,1-1,0 1,0 0,0 0,-1-1,1 1,0 0,0 0,0-1,0 1,-1 0,1-1,0 1,0 0,0-1,0 1,0 0,0-1,0 1,0 0,0-1,0 1,0 0,0-1,0 1,0 0,0 0,1-1,-1 1,0 0,0-1,0 1,0 0,1 0,-1-1,0 1,0 0,0 0,1-1,-1 1,0 0,17-17,-4 9,0 2,1 0,0 0,1 1,-1 1,1 0,0 1,11 0,-20 2,-1 0,0 0,1 1,-1 0,1 0,-1 0,0 1,1 0,-1 0,0 0,0 1,1-1,-1 1,0 1,-1-1,1 1,0 0,-1 0,1 0,-1 0,0 1,0 0,-1-1,1 2,1 1,-3-1,0-1,-1 0,0 1,0 0,0-1,0 1,-1-1,1 1,-1 0,0 0,-1-1,1 1,-1 0,0-1,0 1,-1-1,1 1,-1-1,0 0,0 0,0 1,-1-1,0 0,-10 17,-2 0,0-2,-15 16,22-26,-17 16,-16 17,39-40,0 1,0-1,0 1,0-1,1 1,-1 0,1-1,-1 1,1 0,0 0,0 0,1 0,-1 0,1 1,0-3,0 1,0-1,1 0,-1 0,1 0,0 0,-1 0,1 1,0-1,-1 0,1 0,0 0,0-1,0 1,0 0,0 0,0 0,0-1,0 1,0-1,0 1,0-1,1 1,-1-1,0 1,0-1,0 0,1 0,-1 0,0 0,1 0,44 2,-43-2,40-5,0-1,0-2,-1-2,13-6,2 0,-27 9</inkml:trace>
  <inkml:trace contextRef="#ctx0" brushRef="#br0" timeOffset="4391.216">3380 490,'-7'1,"0"0,0 1,1 0,-1 0,1 0,0 1,0-1,0 2,0-1,0 1,0 0,1 0,0 0,0 1,0 0,0 0,1 0,-1 2,-7 7,1 1,1 0,1 1,0 0,1 1,-1 4,4-9,1 0,0 1,1-1,0 1,1-1,1 1,0 0,1 0,0 0,1 5,0-14,-1 1,1 0,1-1,-1 1,1-1,-1 0,1 1,0-1,1 0,-1 0,1 0,0-1,0 1,0 0,0-1,1 0,-1 0,1 0,0 0,0-1,0 1,0-1,0 0,1 0,-1-1,0 1,1-1,-1 0,2 0,5 0,-1 0,0-1,0 0,0-1,1 0,-1-1,0 0,0 0,-1-1,1 0,0-1,-1 0,0-1,0 1,0-2,-1 1,0-2,0 1,0-1,-1 0,0 0,0-1,0 0,0-1,0 1,0-1,-1 0,0-1,0 0,-1 1,0-2,-1 1,-1 0,1-1,-1 0,-1 0,0 0,-1 0,0 0,-1 0,0 0,0 0,-1-1,-1 1,-1-3,3 12,-1-1,1 1,-1 0,0-1,0 1,0 0,0 0,0 0,0 0,-1 0,1 0,-1 0,1 0,-1 0,0 1,0-1,0 1,0-1,0 1,0 0,0 0,0 0,0 0,0 0,-1 0,1 0,0 1,-1-1,1 2,0-1,0 1,0-1,-1 1,1 0,0 0,0 0,1 0,-1 0,0 0,0 1,0-1,1 0,-1 1,1-1,-1 1,1 0,0 0,-1-1,1 1,0 0,0 0,0 0,1 0,-1 0,0 1,1-1,-1 0,1 0,0 2,-2 6,1 0,0 0,1 0,0 1,1-1,0 0,1 0,0-1,0 1,1 0,0-1,1 1,0-1,0 0,1 0,0 0,1-1,0 0,0 0,1 0,0-1,0 0,6 3,-5-2,2 0,-1-1,1-1,0 1,0-2,1 1,-1-1,1-1,1 0,-1-1,0 0,1-1,0 0,-1 0,1-1,0-1,0 0,0-1,10-2,1-2</inkml:trace>
  <inkml:trace contextRef="#ctx0" brushRef="#br0" timeOffset="4842.748">4021 417,'0'4,"4"6,6 5,5 4,0 3,6 3,3 0,3 1,0 0,-5-1,-1 1,-4-1,-2 0,2-5,-2-1,4-4,3-4,-1-4</inkml:trace>
  <inkml:trace contextRef="#ctx0" brushRef="#br0" timeOffset="5185.575">4390 442,'-4'0,"-6"4,-5 10,-4 6,-8 9,-2 7,2 3,3 2,0 7,-3-5,-2 8,-4 2,-1-2,6-7,7-10</inkml:trace>
  <inkml:trace contextRef="#ctx0" brushRef="#br0" timeOffset="5520.966">4292 22,'7'-3,"1"-1,0 1,-1 0,1 1,0 0,0 0,0 1,1 0,-1 0,0 1,0 0,1 1,-1-1,0 2,0-1,0 1,1 0,-5 0,0 0,0 0,0 0,0 0,-1 0,1 1,-1 0,1 0,-1 0,0 0,0 0,0 1,0-1,-1 1,1 0,-1-1,0 1,0 0,-1 1,1-1,-1 0,0 0,0 1,0-1,-1 0,1 1,-1-1,0 1,-1-1,1 1,-1 2,-2 7,0 1,-2-1,1 0,-2-1,1 1,-2-1,0 0,-8 11,7-13,1 1,0 1,1-1,0 1,1 0,0 1,1-1,1 1,-1 7,4-18,0-1,1 1,-1 0,1-1,0 1,-1-1,1 1,0-1,1 1,-1-1,0 0,1 0,-1 1,1-1,0 0,-1 0,1-1,0 1,0 0,1-1,-1 1,0-1,0 1,1-1,-1 0,1 0,-1 0,1 0,-1-1,2 1,10 3,0-1,-1 0,1-1,0-1,3 0,-2-1,1 0,-1-2,1 0,-1 0,2-2,23-7</inkml:trace>
  <inkml:trace contextRef="#ctx0" brushRef="#br0" timeOffset="6216.92">4908 540,'-4'0,"-6"-4,-5-2,-4 1,5 9,17 4,18 5,16 0,11-2,6-3,10-7,3-8,-1-2,-9-5,-13 1</inkml:trace>
  <inkml:trace contextRef="#ctx0" brushRef="#br0" timeOffset="6816.258">5599 219,'17'33,"-10"-21,0 1,-1 0,-1 0,0 1,-1 0,1 4,6 37,-2 1,-2-1,-3 1,-2 1,-2-1,-4 10,-1-45,1-28,3-35,4 31,1 0,0 0,1 1,0-1,0 1,1 0,1 1,0-1,0 1,0 1,1-1,1 1,2-2,12-10,1 1,1 2,1 0,14-6,-20 11,0 2,1 0,1 1,0 1,0 1,2 1,-18 5,-1 0,0 0,0 1,1-1,-1 1,0 0,1 1,-1-1,0 1,0 0,1 1,-1-1,0 1,0 0,-1 0,1 1,0-1,-1 1,1 0,-1 0,0 1,0-1,0 1,0 0,-1 0,0 0,0 0,3 5,-3-4,1 1,-1 0,0 0,0 0,-1 0,0 0,0 1,0-1,-1 1,0-1,0 1,-1 0,0-1,0 1,0 0,-1-1,0 1,-1-1,1 1,-3 5,1-5,-1 1,0-1,-1 0,0 0,0-1,0 1,-1-1,1 0,-2-1,1 0,-1 1,1-2,-1 1,-1-1,1 0,-5 1,-33 13,-2-1,-43 8,39-11,25-7</inkml:trace>
  <inkml:trace contextRef="#ctx0" brushRef="#br0" timeOffset="7295.217">6363 343,'4'0,"10"8,7 8,4 4,5 4,3 1,0 1,2 0,4 1,0-2,0 1,0-1,-4 0,0-1,0-3,-3-6,1-6,-4-4</inkml:trace>
  <inkml:trace contextRef="#ctx0" brushRef="#br0" timeOffset="7791.752">6905 318,'-4'0,"-5"4,-6 6,-5 5,-7 9,-2 4,-2 6,-3 5,-5 5,1-1,-2 0,1 2,4-3,3-1,8-6</inkml:trace>
  <inkml:trace contextRef="#ctx0" brushRef="#br0" timeOffset="8799.156">7424 294,'0'-5,"0"8,0 7,4 6,1 5,1 2,-2 7,-1 1,-1 1,-1 2,-1 0,4-1,2-3,-1-2,-1-1,3-1,0-2,0-3</inkml:trace>
  <inkml:trace contextRef="#ctx0" brushRef="#br0" timeOffset="9121.2">7251 515,'0'-4,"13"-2,12 5,6 3,6 0,6 0,-1 0,1 4,-3 1,-3-2,-1 0,-1-2,-3-5,-3-3,-5 0</inkml:trace>
  <inkml:trace contextRef="#ctx0" brushRef="#br0" timeOffset="9557.395">8164 343,'10'-3,"-13"-2,2 4,0 1,-1-1,1 1,0-1,0 1,-1 0,1-1,0 1,-1 0,1 0,0 0,-1 0,1 0,0 0,-1 0,1 1,0-1,-1 0,0 1,-20 8,1 0,-1 2,2 0,-1 2,2 0,0 1,0 1,1 1,9-8,1 0,0 0,0 1,1 0,0 0,0 1,1 0,1 0,0 0,0 1,1 0,0 0,0 0,2 0,-1 1,2-1,-1 4,2-11,1 0,-1 0,1 0,0 0,0 0,1 0,-1 0,1-1,0 1,0 0,0-1,0 0,1 1,-1-1,1 0,0 0,0-1,0 1,0 0,0-1,0 0,1 0,0 0,-1 0,1-1,0 1,0-1,0 0,14 5,0 0,1-2,-1 0,1-2,8 1,-1-1,1-1,0-1,-1-1,1-2,-1 0,0-2,0-1,3-2,4-3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7T07:24:24.858"/>
    </inkml:context>
    <inkml:brush xml:id="br0">
      <inkml:brushProperty name="width" value="0.05" units="cm"/>
      <inkml:brushProperty name="height" value="0.05" units="cm"/>
      <inkml:brushProperty name="color" value="#CC0066"/>
      <inkml:brushProperty name="ignorePressure" value="1"/>
    </inkml:brush>
  </inkml:definitions>
  <inkml:trace contextRef="#ctx0" brushRef="#br0">1 178,'8'4,"7"5,6 11,-2 5,1 7,-3 6,-4 5,-5 0,-4 1,-2-3,-6-1,-2-1,-4-9,-1-5,2-2,-6-1,-1-4</inkml:trace>
  <inkml:trace contextRef="#ctx0" brushRef="#br0" timeOffset="498.883">420 326,'0'-5,"8"0,8-1,8 2,10 5,6 3,6 0,2 4,-1 1,-2-2,-3-1,-5-3,-1-1,-6-1</inkml:trace>
  <inkml:trace contextRef="#ctx0" brushRef="#br0" timeOffset="499.883">592 522,'-4'0,"-5"5,10 0,11 5,10 0,11-2,8-2,9-6,5-3,-3-6,-6 0,-11 0</inkml:trace>
  <inkml:trace contextRef="#ctx0" brushRef="#br0" timeOffset="1515.723">1579 202,'2'-1,"-1"1,0 0,0-1,0 1,0-1,0 0,0 1,1-1,-1 0,-1 1,1-1,0 0,0 0,0 0,0 0,-1 0,1 0,0 0,-1 0,1 0,-1-1,1 1,-1 0,0 0,0 0,-1 0,1 1,-1-1,1 0,0 0,-1 1,1-1,-1 0,0 0,1 1,-1-1,1 1,-1-1,0 1,0-1,1 1,-1-1,0 1,0-1,0 1,1 0,-2-1,-3-1,-1 1,1-1,-1 1,1 0,-1 0,0 0,0 1,1 0,-3 0,-6 3,2 1,-1 0,0 1,1 1,0 0,0 0,1 1,0 0,0 1,0 1,-6 7,-13 13,1 1,1 2,-1 4,12-14,1 1,1 1,-5 12,15-26,0 1,0 0,1 0,0 1,1-1,1 1,0 0,0-1,1 6,1-14,0 0,1 1,-1-1,1 0,0 1,-1-1,1 0,1 0,-1 0,0 0,1 0,0 0,0 0,0 0,0-1,0 1,0-1,1 1,-1-1,4 3,0-1,0 0,0 0,1-1,-1 1,1-2,0 1,0-1,1 1,7 0,0 0,0 0,0-1,0-1,0-1,1 0,-1-1,10-2,2-4,-1 0,0-2,-1 0,0-2,0-1,-1-1,7-6,-13 7,0-1,0 0,-2-1,1-1,-2 0,0-2,-1 1,-1-2,4-6,-12 15,0-1,-1 1,0-1,0 0,-1 0,0 0,-1 0,0-1,-1 1,0-1,0-6,-1 12,-1 0,1 1,-1-1,0 0,0 1,0-1,0 0,-1 1,0-1,0 1,0 0,0 0,-1 0,0 0,0 0,0 0,0 1,0-1,-1 1,1 0,-1 0,0 0,0 1,0 0,-5-3,8 4,-1 1,0-1,0 0,0 1,0-1,0 1,0-1,0 1,0 0,0 0,0 0,0 0,0 0,0 1,0-1,0 0,0 1,0 0,0-1,0 1,0 0,1 0,-1 0,0 0,1 0,-1 0,0 1,1-1,0 1,-1-1,0 2,0 0,1-1,-1 1,1-1,-1 1,1 0,0 0,1-1,-1 1,0 0,1 0,-1 0,1 0,0 0,0 0,0 0,0 0,1 0,-1 0,1 0,0 0,0 1,6 11,0-1,2 1,-1-1,1-1,1 0,1 0,0-1,0 0,10 6,-1 0,1-1,1-2,1 0,0-1,13 4,-11-7</inkml:trace>
  <inkml:trace contextRef="#ctx0" brushRef="#br0" timeOffset="1861.628">2269 276,'9'4,"6"6,10 5,8 5,4 2,3-2,-1 0,-3 0,2-2,-3-1,-2 1,-3-3,-7-3</inkml:trace>
  <inkml:trace contextRef="#ctx0" brushRef="#br0" timeOffset="2193.499">2639 375,'-4'4,"-6"10,-5 7,-4 3,-7 3,0 0,-3 1,-2-2,6 0,2 0,5-5</inkml:trace>
  <inkml:trace contextRef="#ctx0" brushRef="#br0" timeOffset="2602.23">2936 301,'8'4,"7"2,6-1,7-1,7-1,6-1,5-1,-2 0,0-1,2 0,-4-1,-8 1</inkml:trace>
  <inkml:trace contextRef="#ctx0" brushRef="#br0" timeOffset="2931.25">3552 5,'4'-4,"6"11,1 13,2 7,0 7,2 2,-2 4,1 3,-2 2,-3 3,-3-3,-2-5,-2-5,-2-5,0-2,0-7</inkml:trace>
  <inkml:trace contextRef="#ctx0" brushRef="#br0" timeOffset="3446.687">3996 227,'4'-3,"0"1,0-1,0 1,0 0,0 0,0 1,0-1,1 1,-1 0,1 0,-1 0,1 1,4-1,3 0,1 1,0 0,-1 1,6 1,-14-1,1 0,-1 0,0 0,0 0,1 0,-1 1,0 0,-1 0,1 0,0 0,0 1,-1-1,0 1,1 0,-1 0,0 0,0 1,-1-1,1 1,-1-1,0 1,0 0,0 0,0 0,0 0,-1 0,1 3,-2-2,1 1,-1 0,0-1,0 1,0-1,-1 1,0 0,0-1,0 1,-1-1,0 0,0 0,0 1,-1-1,1 0,-1-1,-1 1,1 0,0-1,-1 0,-2 2,-6 5,0-1,-1 0,0-1,-1-1,0 0,0 0,-1-1,-9 2,-25 8,0-2,-1-3,8-2</inkml:trace>
  <inkml:trace contextRef="#ctx0" brushRef="#br0" timeOffset="3970.201">2812 251,'-4'4,"-6"6,0 5,-8 5,-5 2,-3 3,-4 4,-3 3,-3-1,0-6,6-6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7T07:24:22.128"/>
    </inkml:context>
    <inkml:brush xml:id="br0">
      <inkml:brushProperty name="width" value="0.05" units="cm"/>
      <inkml:brushProperty name="height" value="0.05" units="cm"/>
      <inkml:brushProperty name="color" value="#CC0066"/>
      <inkml:brushProperty name="ignorePressure" value="1"/>
    </inkml:brush>
  </inkml:definitions>
  <inkml:trace contextRef="#ctx0" brushRef="#br0">592 444,'-61'22,"48"-18,0 0,1 1,-1 0,1 1,-3 2,3-1,0 0,1 1,0 1,0 0,1 0,0 1,0 1,1-1,1 2,0-1,0 1,1 0,1 0,0 1,0 0,2 0,-1 1,2-1,-1 4,-2 15,2-1,1 1,1 0,1 0,3 0,0 0,2 0,1 0,2-1,9 28,8 19,16 31,-31-85</inkml:trace>
  <inkml:trace contextRef="#ctx0" brushRef="#br0" timeOffset="413.071">0 987,'4'0,"6"0,9 0,6 0,7 0,7 0,0 0,-2 0,1 0,-1 4,-4 1,-2 0,-3 0,-2-2,4-2,-5 0</inkml:trace>
  <inkml:trace contextRef="#ctx0" brushRef="#br0" timeOffset="930.738">962 0,'-4'0,"-6"13,-1 12,2 10,1 4,3-1,2-2,2 0,1 3,0 4,0-7</inkml:trace>
  <inkml:trace contextRef="#ctx0" brushRef="#br0" timeOffset="1409.292">1135 789,'0'4,"4"6,1 5,9 5,6 2,7 2,4-2,1-6,-1-2,2-2,1 0,-2-1,-6-3</inkml:trace>
  <inkml:trace contextRef="#ctx0" brushRef="#br0" timeOffset="1745.23">1455 666,'-15'8,"0"1,1 1,0 0,0 1,1 0,-11 13,-66 83,22-24,42-53,-5 7,0-2,-3-1,-1-2,-1-1,-1-2,-20 11,27-24</inkml:trace>
  <inkml:trace contextRef="#ctx0" brushRef="#br0" timeOffset="2162.675">838 690,'-4'4,"-6"11,-5 5,0 9,3 8,2 1,5-1,1 1,3 7,9 13,4 8,3 2,8-2,9-9,6-13,2-10,-6-11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7T07:24:32.911"/>
    </inkml:context>
    <inkml:brush xml:id="br0">
      <inkml:brushProperty name="width" value="0.05" units="cm"/>
      <inkml:brushProperty name="height" value="0.05" units="cm"/>
      <inkml:brushProperty name="color" value="#CC0066"/>
      <inkml:brushProperty name="ignorePressure" value="1"/>
    </inkml:brush>
  </inkml:definitions>
  <inkml:trace contextRef="#ctx0" brushRef="#br0">3717 167,'-27'-8,"22"0,17 1,47-6,1 3,51-2,-42 4,3 2,35 3,-80 3</inkml:trace>
  <inkml:trace contextRef="#ctx0" brushRef="#br0" timeOffset="495.805">3693 389,'12'0,"13"0,11 0,7 0,5 0,6-4,4-2,-1 1,-6-4,-2 1,-6 0,-2 3,-4 2,-3 1,-4 1,-7 1</inkml:trace>
  <inkml:trace contextRef="#ctx0" brushRef="#br0" timeOffset="1027.553">4531 216,'-3'2,"-1"-1,0 2,0-1,1 0,-1 1,1-1,0 1,0 0,0 0,0 1,0-1,1 1,-1-1,1 1,0 0,0 0,0-1,1 1,-1 3,2-4,0-1,0 1,0-1,0 1,1-1,-1 1,1-1,0 1,-1-1,1 1,0-1,1 0,-1 1,0-1,1 0,-1 0,1 0,0 0,-1 0,1-1,0 1,0 0,0-1,0 0,1 1,-1-1,0 0,1 0,-1 0,0 0,1-1,2 1,12 5,0-2,0 0,1-1,0-1,-1-1,1 0,0-2,0 0,0 0,-1-2,15-3,-7 0,0-2,0 0,-1-1,-1-1,1-2,-2 0,21-15,-38 24,0-1,0 1,0-2,-1 1,0 0,1-1,-1 0,-1 0,1 0,-1 0,0 0,0-1,0 0,-1 1,0-1,0 0,0-3,-2 4,1 0,-1 0,-1 0,1 0,-1 0,0 0,0 0,0 0,-1 1,1-1,-1 0,0 1,-1-1,1 1,-1 0,0-1,0 1,0 1,-1-1,1 0,-3-1,-1-2,0 1,0-1,-1 2,0-1,-1 1,1 0,-1 0,0 1,0 1,0-1,0 1,-1 1,-1-1,4 2,-1 1,1 0,0 0,0 0,-1 1,1 0,0 0,0 1,0 0,0 0,0 1,1 0,-1 0,1 0,-1 1,1 0,0 0,0 1,-21 18,4-2</inkml:trace>
  <inkml:trace contextRef="#ctx0" brushRef="#br0" timeOffset="2628.06">19 611,'-7'30,"4"-23,1 1,0 0,0-1,1 1,0 0,1-1,-1 4,5 8,0 0,1 0,1 0,0-1,2 1,0-2,1 1,25 62,-27-64,1-1,0 1,1-2,0 1,1-1,1-1,0 0,1 0,0-1,5 3,33 26,1-2,8 1,-35-23,-5-6,0 0,1-1,1-1,-1-1,1-1,1-1,5 1,28 4,1-2,16-2,95 2,-85-7,0 4,6 5,-11 0,0-4,0-3,0-3,1-4,-1-3,0-3,72-19,471-94,-442 97,2 8,93 6,-146 7,122-20,124-36,-351 56,196-42,198-71,-331 92,-19 6,0-2,48-25,-23 2,164-74,-193 89,-2-2,48-35,-72 43,-7 5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7T07:24:48.238"/>
    </inkml:context>
    <inkml:brush xml:id="br0">
      <inkml:brushProperty name="width" value="0.05" units="cm"/>
      <inkml:brushProperty name="height" value="0.05" units="cm"/>
      <inkml:brushProperty name="color" value="#CC0066"/>
      <inkml:brushProperty name="ignorePressure" value="1"/>
    </inkml:brush>
  </inkml:definitions>
  <inkml:trace contextRef="#ctx0" brushRef="#br0">0 534,'1015'0,"-899"9,-82-5,0-2,0-1,22-2,206-13,92 14,71-1,-249-11,84-1,-227 12,0-2,21-5,52-4,-37 11,0 3,-1 2,14 6,-53-8,-1-1,1-1,-1-2,1-1,0-1,80-6,-31 9,52-1,15 7,-42 6,-55-4,-1-3,12-1,33-2,86 12,-110-7,1-3,0-3,-1-3,15-5,272-47,-204 29,124-21,272-43,-50-10,-169 28,-108 24,-71 13,39 1,-152 29,-18 1,0 1,-1 1,1 1,0 0,0 1,0 1,0 1,0 0,-1 1,1 1,5 3,57 26,-55-22,0 0,0-1,1-2,1-1,-1-1,1-1,27 2,326-7,-155-2,-118-5,0-4,-1-4,55-18,-74 15,6-5,-69 16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7T07:23:37.545"/>
    </inkml:context>
    <inkml:brush xml:id="br0">
      <inkml:brushProperty name="width" value="0.05" units="cm"/>
      <inkml:brushProperty name="height" value="0.05" units="cm"/>
      <inkml:brushProperty name="color" value="#CC0066"/>
      <inkml:brushProperty name="ignorePressure" value="1"/>
    </inkml:brush>
  </inkml:definitions>
  <inkml:trace contextRef="#ctx0" brushRef="#br0">4 76,'5'12,"-1"0,0 1,0 0,-1 0,-1 0,0 0,-1 8,0 99,-2-66,3-1,7 37,-4-57,-2 0,-1 1,-2-1,-1 1,-5 28,-10 63,-2-187,13 14,2 0,3 1,1-1,3 0,1 1,3 0,2 0,2 1,1 0,3 1,10-17,-17 45,0 1,1 0,1 1,1 0,12-12,-17 20,0-1,1 1,0 1,0-1,1 1,-1 1,1 0,1 0,-1 0,1 1,3 0,-9 3,0 1,0 0,1 0,-1 0,0 0,0 1,1-1,-1 1,0 0,0 1,0-1,0 1,0 0,0 0,-1 0,1 0,-1 0,1 1,-1 0,0 0,0 0,0 0,0 0,0 1,-1-1,0 1,1 0,8 13,0 1,-1 1,-1 0,5 17,124 307,-129-321,9 20,-2 0,0 10,-12-39,-2 0,1-1,-1 1,-1 0,-1 0,0 0,0 0,-1 0,-1 0,0 0,-3 8</inkml:trace>
  <inkml:trace contextRef="#ctx0" brushRef="#br0" timeOffset="1603.054">28 593,'0'-2,"1"0,0 0,0-1,0 1,0 0,0 0,0 0,0 0,1 0,-1 1,1-1,-1 0,1 1,0-1,0 1,0-1,0 1,0 0,0 0,0 0,0 0,0 0,0 0,0 1,1-1,-1 1,0 0,1-1,1 1,16-3,0 0,0 1,4 2,-17-1,162-3,74 10,-213-3,-4 3</inkml:trace>
  <inkml:trace contextRef="#ctx0" brushRef="#br0" timeOffset="3020.794">915 125,'4'9,"10"10,7 7,8 7,8 2,1 0,3 2,3-2,2 3,2-2,-3-2,-1 1,-4-1,-4-2,0-3,-2-1,-3-2,-6-5</inkml:trace>
  <inkml:trace contextRef="#ctx0" brushRef="#br0" timeOffset="3362.603">1631 248,'-21'34,"3"-4,-23 18,-3-3,-1-1,-2-2,-9 3,-53 35,-49 22,154-99,-9 4,0 1,1 0,0 1,0 0,1 1,0 0,1 1,0 0,-1 3,0 7</inkml:trace>
  <inkml:trace contextRef="#ctx0" brushRef="#br0" timeOffset="3769.347">1730 520,'8'0,"12"0,5 0,4 0,5 4,5 1,4 0,4 0,-3-2,0-2,1 0,-7 0</inkml:trace>
  <inkml:trace contextRef="#ctx0" brushRef="#br0" timeOffset="4442.749">2568 100,'5'7,"-1"1,1 0,-1-1,0 1,-1 1,0-1,0 0,-1 1,0 3,4 9,11 46,-3 0,-3 1,0 32,-6-49,-5-47,1 1,0-1,0 0,0 1,0-1,0 0,1 0,0 0,1 2,-3-6,1 1,-1 0,1 0,0-1,0 1,-1-1,1 1,0-1,0 1,0-1,0 1,-1-1,1 0,0 1,0-1,0 0,0 0,0 1,0-1,0 0,0 0,0 0,0 0,0-1,0 1,0 0,0 0,0-1,-1 1,1 0,0-1,0 1,0-1,0 1,-1-1,1 1,0-1,0 1,-1-1,1 0,0 0,-1 1,1-2,7-6,0 0,0 0,-1-1,0 0,2-6,-2 5,0 0,1 0,0 1,0-1,3 0,-1 2,2 0,-1 1,1 0,0 1,1 0,-1 1,1 0,0 1,0 0,1 1,-1 1,1 0,0 1,-1 1,1 0,7 1,-8 0,0 0,-1 1,1 1,-1 0,1 0,-1 1,0 1,0 0,-1 1,0 0,0 1,0 0,-1 0,0 1,0 1,-1 0,7 8,-14-15,0 0,0 1,0-1,-1 1,1 0,-1 0,1-1,-1 1,0 0,0 0,0 0,-1 0,1 0,-1 1,1-1,-1 0,0 0,0 0,-1 0,1 0,-1 3,-1-1,0-1,0 0,0 1,-1-1,0 0,0 0,0 0,0-1,0 1,-1-1,1 1,-1-1,-1 0,-15 10,-1 0,0-2,-1 0,0-1,-6 0,-93 27,95-29,-1-1</inkml:trace>
  <inkml:trace contextRef="#ctx0" brushRef="#br0" timeOffset="4821.715">3431 248,'8'-4,"8"-2,4 1,4 5,1 2,1 6,9 1,2-1,0-2,-3-2,-3-1,-2-6,1-2,1-1,-5 2</inkml:trace>
  <inkml:trace contextRef="#ctx0" brushRef="#br0" timeOffset="5212.769">3555 445,'0'4,"0"6,8 1,11 3,16-1,5-3,0-2,6-4,4-6,1-3,1 0,-4-4,-3-5,-8 1</inkml:trace>
  <inkml:trace contextRef="#ctx0" brushRef="#br0" timeOffset="5681.858">4368 397,'12'10,"-1"-1,2 1,-1-2,1 0,0 0,1-1,0-1,0 0,1-1,-1-1,1 0,0-1,0 0,0-1,0-1,1-1,-1 0,0-1,0 0,0-1,0-1,0 0,0-1,0-1,-1-1,0 1,0-2,-1 0,0-1,0 0,1-2,18-14,-2-1,0-1,18-22,-41 41,0-1,0 0,-1 0,0-1,-1 0,0 0,0 0,-1 0,0-1,0 0,-1 0,-1 0,1 0,-2 0,1-1,-1-6,-2 12,0-1,-1 1,1 0,-1 0,0 0,0 0,0 0,-1 1,0-1,0 1,0-1,0 1,-1 0,1 0,-1 1,0-1,-1 1,1 0,0 0,-1 0,0 1,1-1,-1 1,0 0,-4-1,-12-4,-1 1,1 0,-1 2,0 0,-14 0,10 3,0 2,-1 0,1 2,0 0,0 2,0 1,1 1,0 2,-9 4,-15 6</inkml:trace>
  <inkml:trace contextRef="#ctx0" brushRef="#br0" timeOffset="6297.061">2888 692,'-4'-4,"-10"-6,-11-1,-5 2,-2-3,0-3,6 1</inkml:trace>
  <inkml:trace contextRef="#ctx0" brushRef="#br0" timeOffset="91695.84">250 223,'-2'44,"-2"0,-3 7,1-6,-1 44,6-69,-2 0,0 0,-2-1,0 1,-1-1,-7 15,5-15,2 0,0 0,1 0,1 1,0 0,1 9,5-8,3-6</inkml:trace>
  <inkml:trace contextRef="#ctx0" brushRef="#br0" timeOffset="92563.281">1261 174,'110'106,"22"11,-107-93,-1 2,0 1,-2 0,-2 2,5 7,-10-13</inkml:trace>
  <inkml:trace contextRef="#ctx0" brushRef="#br0" timeOffset="93858.537">2839 174,'-3'4,"0"0,1 0,-1 1,1-1,0 1,0 0,1-1,-1 1,1 0,0 0,0 0,1 0,-1 2,1 66,12 31,-6-67,-2 1,-1 10,-3-10,2-11,-1 1,-2 0,-1 0,-1-1,-1 1,-2-1,-6 17,4-23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7T07:25:13.994"/>
    </inkml:context>
    <inkml:brush xml:id="br0">
      <inkml:brushProperty name="width" value="0.05" units="cm"/>
      <inkml:brushProperty name="height" value="0.05" units="cm"/>
      <inkml:brushProperty name="color" value="#CC0066"/>
      <inkml:brushProperty name="ignorePressure" value="1"/>
    </inkml:brush>
  </inkml:definitions>
  <inkml:trace contextRef="#ctx0" brushRef="#br0">593 0,'-19'1,"1"0,0 1,0 1,0 1,0 1,0 0,1 1,0 1,0 0,1 1,0 1,0 1,1 0,0 1,-6 7,10-8,0 1,0 0,1 1,1 0,0 0,1 1,0 0,0 1,2 0,0 0,0 0,1 1,1 0,1 0,0 0,1 0,0 0,1 9,9 110,5-2,6 1,16 41,11 80,-41-220</inkml:trace>
  <inkml:trace contextRef="#ctx0" brushRef="#br0" timeOffset="439.211">1 790,'4'-4,"14"-6,13-1,13 1,16 3,19 2,4 2,-3-3,-7 1,-17 4,-12 2,-15 2</inkml:trace>
  <inkml:trace contextRef="#ctx0" brushRef="#br0" timeOffset="975.54">988 321,'0'4,"4"10,10 7,11 8,5 3,6 1,6 3,-1-1,-3 2,-3 0,-5 1,-6-1,-3-3,-2-3,-3-7</inkml:trace>
  <inkml:trace contextRef="#ctx0" brushRef="#br0" timeOffset="1455.514">1505 346,'-4'8,"-10"8,-10 8,-11 10,-11 10,-6-1,-7 8,-2 4,-3 2,1-2,2-5,9-3,3-5,3-1,4-4,6-4,8-7</inkml:trace>
  <inkml:trace contextRef="#ctx0" brushRef="#br0" timeOffset="2023.876">1111 272,'1'1,"0"-1,0 0,0 1,0-1,0 1,0-1,0 1,0-1,-1 1,1-1,0 1,0 0,-1-1,1 1,0 0,-1 0,1 0,0 0,-1 0,0-1,1 1,-1 0,1 0,-1 0,0 0,0 0,1 0,-1 1,5 37,-4-28,2 6,1-1,0 1,1-1,0 0,1 0,1 0,1-1,0 0,1-1,1 0,0 0,1-1,8 8,17 13,2-1,2-2,38 24,-15-12,13 15,-28-9,-31-29</inkml:trace>
  <inkml:trace contextRef="#ctx0" brushRef="#br0" timeOffset="2488.699">889 50,'-8'18,"0"2,2-1,0 1,1 0,1 0,1 0,0 2,-2 49,2 24,3-74,0 13,-13 318,-16-50,28-298,1-1,0 0,-1 0,1 1,1-1,-1 0,0 0,1 0,0 1,0-1,0 0,0 0,0 0,0 0,1 0,0-1,-1 1,1 0,2 2,11 5</inkml:trace>
  <inkml:trace contextRef="#ctx0" brushRef="#br0" timeOffset="2887.805">1703 99,'74'86,"-26"-27,-31-40,-2 1,0 0,-1 2,-1-1,-1 2,-1-1,-1 2,-1-1,-1 1,-1 1,-1 4,-2-11,-2 0,0 0,-1 0,-1 1,-1-1,-1 0,0 0,-1 0,-1 0,-1 0,0-1,-1 1,-1-1,-1-1,-8 13,1-5,-2-1,-1-1,-1-1,0 0,-2-1,0-1,-23 14,16-12</inkml:trace>
  <inkml:trace contextRef="#ctx0" brushRef="#br0" timeOffset="3911.772">1234 297,'22'14,"-1"0,0 2,-2 1,0 0,0 2,-2 0,0 0,4 9,9 9,22 29,-3 2,3 11,-50-75,1 0,0 0,1 0,-1-1,0 1,1-1,0 0,0 0,0 0,4 2,-7-5,0 1,0-1,0 1,0-1,0 0,0 0,0 1,0-1,0 0,0 0,1 0,-1 0,0 0,0-1,0 1,0 0,0 0,0-1,0 1,0 0,0-1,0 0,1 0,-1-1,0 1,0 0,1-1,-1 1,0-1,-1 1,1-1,0 1,0-1,-1 0,1 1,-1-1,1 0,-1 0,0 0,1-3,-1 0,0 0,0 0,-1 0,0 0,0 0,0 0,0 0,-1 0,0 0,0 1,0-1,0 1,-1-1,0 1,0 0,0 0,0 0,0 1,-1-1,0 1,0 0,-4-3,-11-8,0 0,-1 1,-1 2,-10-5,-19-5,-1 1,-1 3,-19-2,-43-14,114 33,-35-13,34 12,-1 1,1-1,-1 1,1-1,0 0,0 1,-1-1,1 0,0 0,0 0,0 0,-1 0,1 0,1 0,-1-1,0 1,0 0,0 0,0-1,1 1,-1-1,2 1,1 1,-1 0,0 0,1 0,-1 0,0 0,1 0,-1 0,0 0,1 1,-1-1,0 1,1-1,-1 1,0-1,0 1,0 0,1-1,-1 1,29 14,27 24,-3 3,-2 2,-1 3,-3 1,2 6,21 20,-50-53</inkml:trace>
  <inkml:trace contextRef="#ctx0" brushRef="#br0" timeOffset="5119.94">1604 198,'-4'4,"-10"6,-7 5,-8 5,-3 2,-5 2,0 1,-2 1,1 0,-1-1,2 1,2-1,4 0,3 0,6-1,2 1,5 0,5-5</inkml:trace>
  <inkml:trace contextRef="#ctx0" brushRef="#br0" timeOffset="6356.914">2394 445,'0'-4,"8"-2,7 0,10 2,4 1,6 1,5-3,1-1,0 1,3 1,2 1,-3 1,-4 2,-5-1,-4 1,2 1,-6-1</inkml:trace>
  <inkml:trace contextRef="#ctx0" brushRef="#br0" timeOffset="6721.618">2615 691,'9'0,"19"0,17-4,14-6,10-1,1 1,-3-1,-13 1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7T07:25:52.405"/>
    </inkml:context>
    <inkml:brush xml:id="br0">
      <inkml:brushProperty name="width" value="0.05" units="cm"/>
      <inkml:brushProperty name="height" value="0.05" units="cm"/>
      <inkml:brushProperty name="color" value="#CC0066"/>
      <inkml:brushProperty name="ignorePressure" value="1"/>
    </inkml:brush>
  </inkml:definitions>
  <inkml:trace contextRef="#ctx0" brushRef="#br0">596 272,'-1'-1,"1"0,0 1,-1-1,1 0,-1 0,1 0,-1 1,0-1,1 0,-1 1,0-1,1 1,-1-1,0 0,0 1,1 0,-1-1,0 1,0-1,0 1,0 0,1 0,-1-1,0 1,0 0,-1 0,-28-5,25 4,-24-1,0 1,0 0,0 3,0 0,1 2,-1 1,1 1,-23 9,34-10,1 0,0 2,0 0,1 1,0 0,0 1,1 1,0 0,1 1,0 1,1 0,0 1,1 0,0 0,-4 9,10-14,0 1,1 1,0-1,0 1,1-1,0 1,1 0,0 0,1 0,0 0,0 1,1-1,1 0,-1 0,3 6,-2-9,1-1,0 0,0 0,1 0,0 0,0 0,0-1,1 0,-1 1,1-1,1 0,-1-1,1 1,-1-1,1 0,1 0,-1 0,0-1,1 0,0 0,0 0,0-1,0 0,4 1,2 0,0-1,0-1,1 0,-1 0,0-1,0-1,1 0,-1-1,0 0,0-1,0 0,-1-1,1 0,-1-1,0 0,0-1,0 0,8-7,-2 2,-1-1,-1-1,0 0,0-1,-2-1,0 0,0-1,-1 0,-1-1,-1 0,2-6,-8 10,1 0,-2-1,1 1,-2-1,0 0,-1 0,0 0,-1 0,-1 0,0 0,-1 0,0 0,-2-4,-3 2,2 18,4 1,1-1,0 0,-1 1,1-1,0 0,0 0,1 1,-1-1,0 0,1 0,-1 1,1-1,0 0,6 14,0-1,2-1,-1 1,6 4,28 51,-28-39,-1 1,-2 1,-1-1,4 22,-12-40,0 0,-1 0,0 0,-1 0,-1-1,0 1,-1 0,0 0,-1-1,-1 1,0-1,-4 10,-1-2,0-2,-2 1,0-1,-1 0,-1-1,0-1,-2 0,0-1,0-1,-2 0,0-1,0 0,-2-2,1 0,-1-1,-1-1,0-1,-15 5,-2-2,1-1,-1-2,-1-2,-7 0,14-8,9-5</inkml:trace>
  <inkml:trace contextRef="#ctx0" brushRef="#br0" timeOffset="576.223">1015 223,'-4'0,"3"12,5 9,11 9,7 4,8 4,3-1,5 3,3-2,4-2,-1 0,-1-2,-3-2,-3-6,-5-5,-8-4</inkml:trace>
  <inkml:trace contextRef="#ctx0" brushRef="#br0" timeOffset="909.994">1460 321,'-5'5,"-5"8,-5 8,-4 8,-4 7,-5 6,-7 5,-2-2,-3 0,-2 1,-4 0,3-3,0 0,3-7,4-7,9-7</inkml:trace>
  <inkml:trace contextRef="#ctx0" brushRef="#br0" timeOffset="1572.134">1213 223,'-1'0,"1"0,0 0,0 0,0 0,-1 0,1 1,0-1,0 0,0 0,-1 0,1 0,0 0,0 0,-1 0,1 0,0 0,0 0,-1 0,1 0,0 0,0 0,-1 0,1 0,0 0,0 0,0 0,-1-1,1 1,0 0,0 0,0 0,-1 0,1 0,0-1,0 1,0 0,-1 0,1 0,0-1,0 1,0 0,0 0,0 0,0-1,0 1,0 0,0 0,-1-1,1 1,0 0,0 0,0-1,0 1,0 0,0 0,0 0,1-1,-11 24,10-18,0-1,1 1,0 0,0-1,0 1,1 0,-1-1,1 1,0-1,1 0,-1 0,1 0,-1 0,1 0,0 0,1-1,-1 1,1-1,2 2,13 11,1-1,0-1,8 3,-15-9,109 70,14 18,-109-75</inkml:trace>
  <inkml:trace contextRef="#ctx0" brushRef="#br0" timeOffset="2021.226">916 1,'-5'7,"-1"0,2 1,-1 0,1 0,0 0,-2 8,-7 12,5-13,1 1,1-1,0 1,1 0,1 1,0-1,1 1,1-1,0 1,2 0,0 0,0 0,3 9,6 81,-5 11,2 24,-5-126,1 0,0 0,1 0,3 9,-5-21,1 1,-1-1,1 1,0-1,1 0,-1 0,1 0,0 0,0-1,0 1,0-1,1 1,-1-1,1 0,0 0,0-1,2 2,24 10,-2-3</inkml:trace>
  <inkml:trace contextRef="#ctx0" brushRef="#br0" timeOffset="2425.266">1854 124,'4'0,"1"1,0 0,-1 0,1 1,-1-1,0 1,0 0,1 0,-1 1,0-1,-1 1,1 0,0 0,-1 0,2 1,45 54,-34-38,-1 2,-2-1,0 2,-1 0,-1 0,-1 2,-5-13,-1 1,-1 0,0 0,0 0,-2 0,1 0,-2 0,0 1,0-1,-1 0,-1 1,-2 8,0-11,0-1,-1 0,0-1,-1 1,0-1,-1 0,0 0,0-1,0 0,-1 0,-1-1,1 0,-1-1,0 1,-1-2,1 1,-1-1,0-1,-1 0,-19 7</inkml:trace>
  <inkml:trace contextRef="#ctx0" brushRef="#br0" timeOffset="2757.772">2347 272,'4'0,"10"0,11 0,5 0,6 0,6 0,-1 0,2 0,1 0,2-4,1-2,2-3,-4-1,-6-3,-4 1,-9 3</inkml:trace>
  <inkml:trace contextRef="#ctx0" brushRef="#br0" timeOffset="3071.734">2371 543,'9'0,"14"0,13 0,21-4,1-6,11-1,2-3,-2 1,-9 3,-10 3,-14 2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7T07:25:56.532"/>
    </inkml:context>
    <inkml:brush xml:id="br0">
      <inkml:brushProperty name="width" value="0.05" units="cm"/>
      <inkml:brushProperty name="height" value="0.05" units="cm"/>
      <inkml:brushProperty name="color" value="#CC0066"/>
      <inkml:brushProperty name="ignorePressure" value="1"/>
    </inkml:brush>
  </inkml:definitions>
  <inkml:trace contextRef="#ctx0" brushRef="#br0">4 198,'3'51,"3"0,1 1,8 20,5 40,-8-29,-4 1,-4 0,-4 38,0-228,-1 64,1 0,2 0,2 0,9-35,9-10,29-72,-41 132,2 1,0 0,2 1,1 1,0 0,2 0,19-18,-30 35,1 1,0 0,0 0,0 0,1 1,0 1,0-1,0 1,1 0,-1 1,1 0,0 1,6-2,-10 4,-1-1,1 1,0 0,-1 0,1 0,0 1,-1-1,1 1,0 0,-1 1,1-1,-1 1,0 0,0 0,1 0,-1 1,-1-1,1 1,0 0,-1 0,1 0,-1 1,0-1,0 1,0 0,2 3,3 8,0-1,-1 2,-1-1,0 1,-1 0,3 14,14 106,-3-14,-14-100,18 105,-21-114,-1 0,-1 0,0 0,-1 0,0 0,-1 0,-1 0,-2 7,-1-4</inkml:trace>
  <inkml:trace contextRef="#ctx0" brushRef="#br0" timeOffset="448.324">4 593,'-4'-4,"11"-6,17-1,21-3,33 1,14-2,6 3,-2 2,-9-1,-11 2,-18 1</inkml:trace>
  <inkml:trace contextRef="#ctx0" brushRef="#br0" timeOffset="961.849">990 173,'5'9,"9"6,11 10,9 4,8 6,5 1,2 3,2-2,1 3,-1-3,-4 2,-7-2,-9-3,-6-3,-8-7</inkml:trace>
  <inkml:trace contextRef="#ctx0" brushRef="#br0" timeOffset="1296.617">1657 99,'-9'13,"-6"7,-6 10,-7 8,-7 2,-2 1,-3 4,-3 1,-3-2,3 0,-1-4,0 0,2-3,1-7,7-5,9-7</inkml:trace>
  <inkml:trace contextRef="#ctx0" brushRef="#br0" timeOffset="1770.921">1829 395,'0'4,"9"2,10-1,11-1,9-1,10-1,9-1,8 0,5-6,-1-5,-9-1,-6-3,-8 1,-12 3</inkml:trace>
  <inkml:trace contextRef="#ctx0" brushRef="#br0" timeOffset="2542.347">2865 1,'4'63,"2"0,4-1,2 0,12 34,8 41,-29-96,-6-23,3-18,-1 0,1 0,0 0,0 0,-1 1,1-1,0 0,-1 0,1 0,0 0,0 0,-1 0,1 0,0 0,-1 0,1 0,0 0,0 0,-1 0,1 0,0 0,-1 0,1 0,0 0,0 0,-1 0,1-1,0 1,0 0,-1 0,1 0,0 0,0-1,-1 1,1 0,0 0,0-1,0 1,0 0,-1 0,1-1,0 1,0 0,0 0,0-1,0 1,0 0,0-1,-2-2,1 0,-1 0,1-1,0 1,0-1,0 1,1-1,-1 1,1-1,0 1,0-1,0 0,1 1,-1-1,1 1,-1-1,1 1,1-1,-1 1,0 0,1-1,0 0,5-12,2 0,-1 1,10-13,-5 10,1 1,0 1,1 0,1 1,0 1,17-11,-22 17,1 0,-1 1,1 1,1 0,-1 1,1 0,0 1,0 0,0 1,1 0,5 1,-15 1,0 1,-1 0,1 0,0 1,-1-1,1 1,-1 0,1 0,-1 0,1 0,-1 1,1-1,-1 1,0 0,0 0,0 0,0 0,0 0,-1 1,1-1,0 1,0 1,0 1,1 1,-1 0,0-1,-1 1,1 0,-1 1,0-1,-1 0,0 0,0 1,0-1,0 5,-1-1,0 1,-1-1,0 1,0-1,-1 0,-1 0,1 0,-2 2,2-6,0-1,-1 0,1 0,-1 0,0 0,0 0,-1 0,1-1,-1 0,0 1,0-2,0 1,-4 2,-4 1,-1-1,0 0,-1-1,1-1,-1 0,0 0,0-2,0 1,-1-2,-8 0,-10 0</inkml:trace>
  <inkml:trace contextRef="#ctx0" brushRef="#br0" timeOffset="3419.609">349 173,'0'9,"-4"6,-2 10,-3 8,-1 3,-2 4,0 4,2 2,0 2,0 1,-1 1,0 8,-2-1,2-2,2-6,8-7,2-11</inkml:trace>
  <inkml:trace contextRef="#ctx0" brushRef="#br0" timeOffset="4013.451">1040 321,'-4'0,"6"0,9 0,5 4,9 6,8 5,3 4,4 4,-1 1,-3 2,-7-1,-1 1,-5 0,-1-1,-6 0,-5-4</inkml:trace>
  <inkml:trace contextRef="#ctx0" brushRef="#br0" timeOffset="5294.851">2766 25,'3'-8,"5"15,5 17,-1 10,-2 1,-1 0,-2 1,-1 0,-2 0,-1 27,-4-26,-1-1,-2 0,-2 1,-1-2,-4 11,2-8,3-12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7T07:26:05.013"/>
    </inkml:context>
    <inkml:brush xml:id="br0">
      <inkml:brushProperty name="width" value="0.05" units="cm"/>
      <inkml:brushProperty name="height" value="0.05" units="cm"/>
      <inkml:brushProperty name="color" value="#CC0066"/>
      <inkml:brushProperty name="ignorePressure" value="1"/>
    </inkml:brush>
  </inkml:definitions>
  <inkml:trace contextRef="#ctx0" brushRef="#br0">541 148,'4'-25,"-3"23,0 0,-1 1,1-1,-1 0,1 0,-1 1,0-1,0 0,1 0,-1 0,-1 1,1-1,0 0,0 0,-1 1,1-1,-1 0,1 1,-1-1,0 0,0 1,1-1,-1 1,0-1,-1 1,1-1,-6-5,-1 0,1 0,-1 1,-1 0,1 1,-1-1,0 2,0-1,-1 1,1 1,-1 0,0 0,0 1,-6-1,4 1,0 0,0 1,0 1,-1 0,1 1,0 0,-1 0,1 1,0 1,0 0,-11 5,7 1,-1-1,1 2,0 0,1 1,0 1,1 0,1 1,-1 1,2 0,0 0,1 2,0-1,2 1,0 1,0-1,2 1,0 1,0 0,-2 17,8-31,0 0,0 1,1-1,-1 0,1 1,1-1,-1 0,0 1,1-1,0 0,0 1,0-1,0 0,1 0,0 0,0 0,0 0,0-1,0 1,1-1,0 1,0-1,0 0,0 0,0 0,0 0,1-1,0 1,-1-1,1 0,0 0,0 0,0-1,0 1,1-1,9 4,0-1,0-1,1 0,-1-1,1-1,0 0,-1 0,1-2,0 0,0-1,10-2,0-1,0-1,-1-2,0 0,0-2,-1 0,0-1,3-4,-14 7,0 0,0 0,0-1,-1-1,-1 0,0 0,0-1,-1 0,0-1,-1 0,0-1,-1 1,-1-1,6-14,-11 23,0 0,1-1,-1 1,-1 0,1-1,-1 1,1-1,-1 1,-1-1,1 1,0-1,-1 1,0 0,0-1,-1 1,1 0,-1 0,0 0,0 0,0 0,0 0,-1 0,0 1,1-1,-1 1,-1 0,1 0,-3-2,5 4,0 0,0 1,0 0,0-1,0 1,0 0,0-1,0 1,0 0,0 0,0 0,0 0,0 0,0 0,0 0,0 0,0 0,0 0,0 0,0 1,0-1,0 0,0 1,1-1,-1 1,0-1,0 1,0-1,0 1,1 0,-1-1,0 1,1 0,-1 0,0 0,1-1,-1 1,1 0,-1 0,1 0,0 0,-1 0,0 2,0 0,0 0,0 0,0 0,1 0,-1 0,1 0,0 1,0-1,0 0,0 0,0 0,1 1,3 7,1-1,0 0,1 0,0 0,0 0,1-1,1 0,-1-1,8 7,20 24,-12-6,-1 1,-1 1,-2 1,-1 0,-2 2,-2 0,-1 0,-2 1,-2 1,-2 0,2 21,-9-53,1 0,-1-1,-1 1,1 0,-1 0,-1-1,1 1,-1 0,-1-1,1 0,-1 1,-1-1,1 0,-1-1,-1 2,-3 2,0 1,-1-1,0-1,0 0,-1 0,-1-1,1 0,-9 4,-20 9,0-2,-2-1,0-2,-41 9,47-15,-1-2,-1-1,-7-1,6-3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0T06:41:17.588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0 494,'5'4,"0"10,1 7,-2 7,-1 5,3-1,9 0,6-6,4-12,-3-8</inkml:trace>
  <inkml:trace contextRef="#ctx0" brushRef="#br0" timeOffset="320.655">346 494,'8'0,"4"9,2 6,0 5,-2 4,4-3,0-5</inkml:trace>
  <inkml:trace contextRef="#ctx0" brushRef="#br0" timeOffset="321.655">617 469,'4'0,"2"4,-1 6,-1 5,-1 5,8 2,1-2</inkml:trace>
  <inkml:trace contextRef="#ctx0" brushRef="#br0" timeOffset="652.855">913 420,'4'-4,"6"2,5 7,0 6,2 5,-2 0</inkml:trace>
  <inkml:trace contextRef="#ctx0" brushRef="#br0" timeOffset="653.855">864 25,'0'-4,"0"-6,0-1</inkml:trace>
  <inkml:trace contextRef="#ctx0" brushRef="#br0" timeOffset="1052.958">1233 420,'9'4,"0"1,0-1,0-1,1 1,-1-2,1 1,-1-1,5 0,-7-2,-1-1,1 1,0-1,0 0,-1 0,1-1,0 0,-1 0,1-1,-1 0,0 0,2-2,31-20,-32 19,1 0,1 1,-1 0,1 0,0 1,0 0,0 1,1 0,-8 2,-1 1,1 0,-1 0,1 0,0 0,-1 0,1 0,-1 0,1 0,-1 1,1-1,-1 0,1 1,-1 0,1-1,-1 1,1 0,-1 0,0 0,1 0,-1 0,0 0,0 0,0 0,0 0,0 0,0 1,0-1,0 1,3 6,-1-1,1 2,-2-1,1 0,0 5,-2-8,0 0,0 0,0 0,1 0,0 0,0 0,0-1,1 1,-1-1,1 1,0-1,0 0,3 2,-3-4,0 0,1 0,-1 0,1 0,-1-1,1 0,0 1,0-1,-1-1,1 1,0-1,0 1,0-1,0 0,0 0,0-1,0 1,0-1,-1 0,1 0,0 0,0 0,-1-1,1 0,-1 1,2-2,9-6,-1-1,-1 0,1 0,-2-1,9-11,2-1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7T07:26:09.980"/>
    </inkml:context>
    <inkml:brush xml:id="br0">
      <inkml:brushProperty name="width" value="0.05" units="cm"/>
      <inkml:brushProperty name="height" value="0.05" units="cm"/>
      <inkml:brushProperty name="color" value="#CC0066"/>
      <inkml:brushProperty name="ignorePressure" value="1"/>
    </inkml:brush>
  </inkml:definitions>
  <inkml:trace contextRef="#ctx0" brushRef="#br0">349 25,'0'0,"-1"0,0 1,1-1,-1 0,1 0,-1 1,1-1,-1 0,1 1,-1-1,1 0,-1 1,1-1,0 1,-1-1,1 1,-1-1,1 1,0-1,0 1,-1-1,1 1,0-1,0 1,0-1,-1 1,1 0,0-1,0 1,0-1,0 1,0 0,0-1,0 1,0-1,1 1,-1 0,0-1,0 1,7 25,3-9,1 1,0-1,2-1,0 0,1-1,9 8,98 80,-113-96,78 55,3-3,86 41,-117-68,-29-16</inkml:trace>
  <inkml:trace contextRef="#ctx0" brushRef="#br0" timeOffset="515.823">818 172,'-2'11,"-1"0,-1 0,1-1,-1 1,-1-1,0 0,-1-1,0 1,0-1,-5 5,-1 3,-27 36,-3-1,-2-3,-3-2,-46 38,-14 13,59-44,31-32</inkml:trace>
  <inkml:trace contextRef="#ctx0" brushRef="#br0" timeOffset="1817.4">29 0,'-6'14,"1"0,1 0,0 0,1 0,0 1,2-1,-1 1,2 8,0 33,6 32,-5-82,8 163,-7-83,5 0,3-1,5 3,-11-68,1 0,2 0,0-1,1 0,1 0,0-1,1 0,2-1,-7-9,0-1,1 0,0 0,1 0,0-1,0 0,0 0,1-1,-1 0,1 0,0 0,1-1,-1-1,1 1,0-2,0 1,0-1,5 1,18-1</inkml:trace>
  <inkml:trace contextRef="#ctx0" brushRef="#br0" timeOffset="2278.731">1459 0,'9'4,"10"10,11 7,5 8,0 7,-1 7,-7 8,-8 12,-7 8,-10 0,-9-3,-8-9,-6-11,2-9,3-7,4-9</inkml:trace>
  <inkml:trace contextRef="#ctx0" brushRef="#br0" timeOffset="3057.212">572 148,'0'8,"0"0,1-1,0 1,0-1,1 1,0-1,0 0,1 1,-1-1,2 0,-1-1,1 1,0 0,0-1,1 0,0 0,0-1,0 1,1-1,0 0,1 0,17 14,2-2,-1 0,2-2,0-1,1-1,1-2,2 0,5 3,-1 1,0 2,-1 1,0 2,-26-15,0 1,-1-1,0 1,0 1,-1-1,1 1,-2 0,1 0,-1 1,0 0,6 14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7T07:26:14.466"/>
    </inkml:context>
    <inkml:brush xml:id="br0">
      <inkml:brushProperty name="width" value="0.05" units="cm"/>
      <inkml:brushProperty name="height" value="0.05" units="cm"/>
      <inkml:brushProperty name="color" value="#CC0066"/>
      <inkml:brushProperty name="ignorePressure" value="1"/>
    </inkml:brush>
  </inkml:definitions>
  <inkml:trace contextRef="#ctx0" brushRef="#br0">0 1137,'0'-1,"1"1,-1-1,0 0,0 1,1-1,-1 0,0 1,1-1,-1 0,0 1,1-1,-1 1,1-1,-1 1,1-1,-1 1,1 0,-1-1,1 1,-1-1,1 1,0 0,-1 0,1-1,0 1,-1 0,1 0,0 0,-1 0,1 0,0 0,-1 0,1 0,0 0,26 4,-16 2,0 0,-1 1,1 1,-1-1,-1 2,1-1,5 9,60 76,-42-49,36 53,30 57,-52-76,4-2,3-2,23 21,-55-72</inkml:trace>
  <inkml:trace contextRef="#ctx0" brushRef="#br0" timeOffset="430.703">838 1210,'-8'5,"-7"9,-6 7,-7 7,-7 9,-6 5,-1 1,-1 0,-2 2,-1 2,-2-3,4-1,0-4,4-3,9-5,5-2,7-7</inkml:trace>
  <inkml:trace contextRef="#ctx0" brushRef="#br0" timeOffset="908.098">616 1285,'5'4,"4"10,2 7,3 7,-1 5,-3 3,-3 2,2-3,-1-3,2-2,0-3,-2-1,2-1,-1-1,-2-4</inkml:trace>
  <inkml:trace contextRef="#ctx0" brushRef="#br0" timeOffset="1614.581">395 1186,'-1'0,"1"-1,0 0,-1 1,1-1,-1 1,1-1,-1 0,1 1,-1-1,1 1,-1 0,1-1,-1 1,1-1,-1 1,0 0,1-1,-1 1,0 0,1 0,-1 0,0-1,0 1,1 0,-1 0,0 0,1 0,-1 0,0 0,0 0,1 1,-2-1,0 22,16 36,1-22,2-1,1-1,2 0,1-1,1-2,2 0,5 4,11 16,-15-22,1-1,1-2,24 18,33 33,-64-56</inkml:trace>
  <inkml:trace contextRef="#ctx0" brushRef="#br0" timeOffset="2025.365">1011 1309,'8'0,"16"0,12 0,8 0,5 0,3 5,0 0,-4 1,-10-2</inkml:trace>
  <inkml:trace contextRef="#ctx0" brushRef="#br0" timeOffset="2524.884">961 1581,'0'4,"13"1,16 1,12-2,8 4,7-1,-1-1,-10-1</inkml:trace>
  <inkml:trace contextRef="#ctx0" brushRef="#br0" timeOffset="3483.736">1923 151,'-12'291,"-1"13,24-11,-3-151,-5 1,-15 112,-7-134,-31 108,-4 14,51-223,0 0,2-1,0 1,1 0,1 0,1 0,0-1,2 1,0-1,2 0,5 15,-9-28,0 1,0-1,1 0,0 0,0 0,1 0,0-1,0 1,0-1,0 0,1 0,0 0,0-1,0 1,1-1,-1-1,1 1,0-1,0 0,0 0,1-1,-1 0,0 0,1 0,1-1,23 4,1-2,-1-1,1-1,0-2,0-1,-1-2,8-2,59-5,-64 9</inkml:trace>
  <inkml:trace contextRef="#ctx0" brushRef="#br0" timeOffset="4162.973">2170 249,'-4'0,"0"-1,0 1,-1-1,1 0,0 0,0 0,0 0,0-1,1 1,-1-1,-3-2,-10-5,16 9,0 0,0 0,1 0,-1-1,0 1,0 0,0 0,0 0,0 0,0 1,0-1,0 0,0 0,0 1,0-1,0 0,0 1,1-1,-1 1,0-1,0 1,0-1,1 1,-1 0,0-1,1 1,-1 0,1-1,-1 1,1 0,-1 0,1 0,-1 0,1-1,0 1,-1 0,1 0,0 0,0 0,0 0,-1 0,1 0,0 0,1 1,-5 45,6-29,2 0,0-1,1 1,1-1,0 0,2-1,-1 1,2-1,0-1,1 0,1 0,0-1,1 0,1-1,0 0,0-1,1-1,7 4,-2-5,1-1,0-1,0-1,19 4,-16-4</inkml:trace>
  <inkml:trace contextRef="#ctx0" brushRef="#br0" timeOffset="4609.694">2392 274,'-4'8,"-6"12,-5 6,0 7,-2 2,2 4,0 3,2-1,-1 1,1-3,0-3,2-4,2-3,-1-7,1-7</inkml:trace>
  <inkml:trace contextRef="#ctx0" brushRef="#br0" timeOffset="4941.78">2491 594,'0'5,"0"4,4 6,1 5,5 2,0 2,-2-2</inkml:trace>
  <inkml:trace contextRef="#ctx0" brushRef="#br0" timeOffset="5426.062">2194 989,'0'8,"5"8,0 4,5 4,8 1,6 1,3 1,0-1,-3-1,-2 1,-1-5,-4-6</inkml:trace>
  <inkml:trace contextRef="#ctx0" brushRef="#br0" timeOffset="5757.305">2515 1087,'-4'0,"-10"9,-7 2,-3 4,-7 7,-2 5,0 2,-2-1,0 0,7 0,3-6,2-2,5 0,5-4</inkml:trace>
  <inkml:trace contextRef="#ctx0" brushRef="#br0" timeOffset="5758.305">2540 1186,'4'0,"-1"1,1-1,-1 1,1-1,-1 1,1 0,-1 0,1 1,-1-1,0 1,0-1,0 1,0 0,0 0,0 0,0 1,-1-1,1 1,-1 0,0-1,0 1,0 0,0 0,0 0,0 1,-1-1,0 0,0 1,0-1,0 1,0-1,0 1,-1-1,0 1,0-1,0 1,0 0,0-1,-1 1,0-1,0 1,0-1,0 0,0 1,0-1,-1 0,0 0,0 1,0-2,0 1,0 0,0 0,-3 2,-19 19,-2 0,-15 10,19-17,1 2,0 0,1 2,-2 4,21-24,0 0,1 0,-1 0,0 0,0 0,1 0,-1 0,1 0,-1 0,1 0,0 0,-1 1,1-1,0 0,0 0,0 0,-1 1,1-1,1 0,-1 0,0 0,0 1,0-1,1 0,-1 0,0 0,1 1,1 0,-1 0,1 0,0 0,-1-1,1 1,0-1,0 1,0-1,0 0,1 0,-1 0,0 0,2 1,9 2,1-1,-1 0,1 0,6-1,-19-2,36 3</inkml:trace>
  <inkml:trace contextRef="#ctx0" brushRef="#br0" timeOffset="6213.836">2220 1975,'-5'0,"0"0</inkml:trace>
  <inkml:trace contextRef="#ctx0" brushRef="#br0" timeOffset="6214.836">2145 2123</inkml:trace>
  <inkml:trace contextRef="#ctx0" brushRef="#br0" timeOffset="6543.116">2047 2198,'4'0,"10"8,7 3,3 4,3 3,0 3,5 2,0 2,-1 0,-5 0,-7-4</inkml:trace>
  <inkml:trace contextRef="#ctx0" brushRef="#br0" timeOffset="6859.605">2269 2271,'-4'4,"-10"10,-7 7,-8 8,-3 3,-1 5,6 0,-2-2,5-3,2-2,5-3,5-5</inkml:trace>
  <inkml:trace contextRef="#ctx0" brushRef="#br0" timeOffset="7204.159">2590 2321,'8'53,"-5"-45,-1 0,-1 0,1 0,-2 0,1 1,-1 6,-19 76,57-119,-28 20,12-11,0 1,2 1,0 1,1 1,0 1,12-4,-35 17,-1 0,1 1,0-1,0 0,0 1,1-1,-1 1,0 0,0-1,0 1,0 0,0 1,0-1,0 0,0 0,1 1,-1-1,0 1,0 0,-1 0,1-1,0 1,0 1,0-1,0 0,-1 0,1 1,-1-1,1 0,-1 1,1 0,-1-1,0 1,0 0,0 0,0 0,0 0,0-1,0 1,-1 0,1 1,-1-1,1 0,-1 1,3 12,-1 1,-1 0,-1 0,0 0,-2 10,1-13,0 14</inkml:trace>
  <inkml:trace contextRef="#ctx0" brushRef="#br0" timeOffset="8943.236">2639 3,'53'-1,"7"0,-1 2,1 2,-1 3,0 3,15 5,-70-13,10 3,1 0,0 1,-1 1,6 3,-15-6,1 0,-1 1,0 0,0 0,0 1,-1-1,1 1,-1 0,0 0,-1 0,1 1,-1 0,13 24,-2 0,-1 1,-1 1,-2 0,-1 1,-1 0,-2 0,-1 4,-4-13,0 1,-2-1,-1 1,-1-1,-1 0,-3 9,-14 49,-9 13,16-49,2-8,-17 53,3 8,19-65,2 0,1 0,1 0,2 30,26 387,-26-371,-4-1,-3 1,-4-1,-14 46,-15 107,38-216,2-1,-1 1,2 0,0-1,1 1,1-1,0 4,4 1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7T07:26:29.933"/>
    </inkml:context>
    <inkml:brush xml:id="br0">
      <inkml:brushProperty name="width" value="0.05" units="cm"/>
      <inkml:brushProperty name="height" value="0.05" units="cm"/>
      <inkml:brushProperty name="color" value="#CC0066"/>
      <inkml:brushProperty name="ignorePressure" value="1"/>
    </inkml:brush>
  </inkml:definitions>
  <inkml:trace contextRef="#ctx0" brushRef="#br0">31 1393,'0'-5,"-4"0,-6-1,-1 6,6 7,16 6,14 1,12 3,16-2,24-4,12-7,3-9,-5-8,-6-2,-11-2,-19 2</inkml:trace>
  <inkml:trace contextRef="#ctx0" brushRef="#br0" timeOffset="341.316">203 1787,'-4'0,"20"-4,15-2,15-3,8-1,8 1,1 3,-2 2,-10 2</inkml:trace>
  <inkml:trace contextRef="#ctx0" brushRef="#br0" timeOffset="2293.717">1905 160,'-1'0,"1"0,-1 1,0-1,0 0,0 0,0 1,0-1,0 0,0 0,0 0,0 0,0 0,0 0,0 0,0-1,0 1,0 0,0-1,0 1,0 0,0-1,0 1,1-1,-1 1,-30-18,18 10,-8-2,-1 2,0 0,0 1,0 2,-1 0,0 1,0 1,-20 1,-27 1,0 3,-19 6,1 3,-14 8,25-5,74-13,0 0,-1-1,1 1,0 0,0 1,0-1,0 0,0 1,0 0,1 0,-1 0,1 0,-1 0,1 0,-1 1,1-1,0 1,0-1,0 1,1 0,-1 0,1 0,-1 0,1 0,0 0,0 0,1 0,-1 1,0-1,1 0,0 0,0 1,0-1,0 0,1 3,1 16,1 0,2-1,0 1,1-1,3 5,2 13,32 160,-9 1,2 122,-34-272,-2 0,-2 0,-7 35,2-17,1 35,4 66,-10 23,2 16,-4 40,5-126,5 71,3-70,-10 66,6-116,3 49,-2 38,-7-58,4-45,1 53,7-68,1-1,3 1,2 6,-1 42,-7-73,1-1,1 1,1-1,0 1,1-1,1 0,1 1,-3-12,0-1,0 0,0 0,0 0,1 0,0 0,0 0,0-1,0 0,0 1,1-1,0 0,-1-1,1 1,0-1,4 2,0 0,-1-1,1-1,1 0,-1 0,0 0,0-1,1-1,-1 1,3-1,16-2,0-1,0-1,-1-1,1-1,12-6,19-6,101-30,145-67,-270 99</inkml:trace>
  <inkml:trace contextRef="#ctx0" brushRef="#br0" timeOffset="4293.622">1437 480,'-1'5,"1"0,1 1,-1-1,1 0,0 0,0 0,1 0,-1 0,1-1,0 1,0 0,1-1,-1 1,1-1,0 0,0 0,1 0,-1 0,1-1,0 1,0-1,0 0,4 3,-2-4,0 1,0-1,0 0,0 0,0 0,0-1,0 0,1 0,-1-1,0 0,1 0,-1 0,0-1,0 0,1 0,-1-1,0 1,0-1,1-1,51-22,52-31,-108 55,1 0,-1-1,1 1,-1-1,1 1,-1-1,0 0,0 0,0 0,0 0,0 0,0 0,0-1,-1 1,1-1,-1 1,0-1,0 0,0 1,0-1,0 0,-1 0,1 1,-1-1,1 0,-1 0,0 0,-1-1,0 0,-1-1,1 1,-1 0,1 0,-1 0,-1 1,1-1,0 0,-1 1,0-1,0 1,0 0,0 0,0 0,-1 0,-2-1,-18-13,0 1,-1 1,-20-9,34 19,0 0,0 1,0 0,0 1,-1 0,1 1,-1 0,0 1,1 1,-10 0,15 1,-1 0,1 1,-1-1,1 2,0-1,0 1,0 0,-5 3,-15 10</inkml:trace>
  <inkml:trace contextRef="#ctx0" brushRef="#br0" timeOffset="4706">2151 36,'-4'5,"-5"8,-2 8,-3 4,1 6,3 1,7 1,4 2,7 0,5 2,5 3,-1-1,-2 2,-5-3,0 1,-1-2,-2-3,-3-7</inkml:trace>
  <inkml:trace contextRef="#ctx0" brushRef="#br0" timeOffset="5215.802">1930 480,'-5'0,"4"-4,14-6,17-1,21-3,27-3,12 2,4-2,-6 3,-18 3</inkml:trace>
  <inkml:trace contextRef="#ctx0" brushRef="#br0" timeOffset="5708.963">1535 726,'-4'0,"-6"0,12 0,18 0,22 0,17-4,10-1,11-5,4 1,5-4,0 1,-8 3,-8-2,-17 2</inkml:trace>
  <inkml:trace contextRef="#ctx0" brushRef="#br0" timeOffset="6251.374">1609 924,'1'1,"1"1,-1-1,1 1,-1-1,1 0,-1 1,1-1,0 0,0 0,0 0,0 0,-1-1,1 1,0 0,2-1,1 2,31 14,1-3,0-1,1-1,0-3,1 0,-1-3,5-1,-29-3,0-1,1 0,-1-2,0 1,0-2,0 1,0-2,0 0,-1-1,1 0,-1-1,0 0,-1-1,0-1,0 0,0-1,-1 0,-1 0,1-1,7-10,-16 18,0 0,-1 0,1 0,-1 0,1 0,-1-1,0 1,0 0,0-1,0 1,0-1,0 1,-1-1,1 1,-1-1,0 1,0-1,0 0,0 1,0-1,0 1,-1-3,0 2,-1 0,0 0,1 0,-1 1,0-1,0 1,0-1,-1 1,1-1,-1 1,1 0,-1 0,0 1,1-1,-4-1,-8-3,0 0,0 1,-1 1,1 0,-1 1,0 0,-6 1,-21-1,5 2</inkml:trace>
  <inkml:trace contextRef="#ctx0" brushRef="#br0" timeOffset="6756.897">2201 850,'4'0,"6"0,9 0,6 9,7 6,3 5,-2 4,3 1,0-3,-7-5</inkml:trace>
  <inkml:trace contextRef="#ctx0" brushRef="#br0" timeOffset="6757.897">2448 900,'-9'8,"-6"12,-5 10,-4 4,-1 5,-2 0,1 2,4-2,6-8</inkml:trace>
  <inkml:trace contextRef="#ctx0" brushRef="#br0" timeOffset="7210.207">2670 949,'-4'-4,"-6"6,-1 13,1 6,3 5,2 2,2 0,2 0,0-1,1-5</inkml:trace>
  <inkml:trace contextRef="#ctx0" brushRef="#br0" timeOffset="7691.77">1856 1367,'4'0,"-7"5,-3 5,-4 5,-1 0</inkml:trace>
  <inkml:trace contextRef="#ctx0" brushRef="#br0" timeOffset="8210.042">1856 1763,'-4'4,"-2"1</inkml:trace>
  <inkml:trace contextRef="#ctx0" brushRef="#br0" timeOffset="8689.465">1856 2601,'0'4,"0"6,-4 1,-2-2</inkml:trace>
  <inkml:trace contextRef="#ctx0" brushRef="#br0" timeOffset="9504.331">1314 3439,'-1'1,"0"0,0-1,0 1,0 0,1-1,-1 1,0 0,1 0,-1 0,0 0,1 0,-1 0,1 0,0 0,-1 0,1 0,0 0,0 0,-1 0,1 0,0 0,0 0,0 0,0 0,0 0,1 0,-1 0,0 0,0 0,1 0,-1 1,2 0,0 0,-1 0,1 0,0 0,0-1,0 1,0-1,0 1,1-1,-1 0,0 1,1-1,0 0,9 3,0 0,0-1,1 0,-1-1,6 0,-2-2,0-1,0 0,0-2,0 1,-1-2,1 0,-1-1,0-1,0 0,6-5,11-5,0-2,-2-2,-1-1,4-4,-19 13,-1 0,-1 0,0-2,0 1,-2-2,-5 10,-1-1,-1 0,1 0,-1 0,0 0,0-1,-1 1,1-1,-2 0,1 1,-1-1,0 0,0 0,-1-2,-1 5,0 0,-1 0,1 1,-1-1,0 0,0 1,-1-1,1 1,-1-1,1 1,-1 0,0 0,0 0,0 1,-1-1,1 1,-1 0,1-1,-1 2,0-1,0 0,-2 0,-10-4,0 0,0 1,0 0,0 2,-3-1,10 3,0-1,0 1,0 0,0 1,0 0,0 1,0-1,0 2,0-1,0 1,1 1,-1 0,1 0,-1 0,1 1,0 0,0 1,1 0,0 0,-1 1,2 0,-1 0,1 0,0 1,0 0,0 0,1 0,1 1,-1 0,-2 7,-4 8</inkml:trace>
  <inkml:trace contextRef="#ctx0" brushRef="#br0" timeOffset="9971.358">1905 3069,'0'9,"-4"14,3 22,1 10,9 5,8 0,5-6,2-3,-2-3,-5-4,-2-6,-2-6,-4-7</inkml:trace>
  <inkml:trace contextRef="#ctx0" brushRef="#br0" timeOffset="10307.869">1831 3366,'12'0,"14"-5,5 0,7-1,4 2,4 1,3 5,-3 3,-10 0</inkml:trace>
  <inkml:trace contextRef="#ctx0" brushRef="#br0" timeOffset="10772.268">2004 2946,'-4'0,"-6"0,-5 0,-9 4,0 6,4 1</inkml:trace>
  <inkml:trace contextRef="#ctx0" brushRef="#br0" timeOffset="11120.063">1190 3834,'-4'0,"11"0,17-4,21-2,37-3,25-6,15-3,8-3,-1-2,-6-2,-11 4,-17 5,-24 6</inkml:trace>
  <inkml:trace contextRef="#ctx0" brushRef="#br0" timeOffset="11544.31">1757 4204,'-8'-4,"-8"-6,-8-5,-5-5,-6-2,-1-2,1 2,-1 6,0 6,7 8,9 9,7 3</inkml:trace>
  <inkml:trace contextRef="#ctx0" brushRef="#br0" timeOffset="12654.029">1658 4130,'7'1,"-1"0,0 1,0-1,1 1,-1 1,-1-1,1 1,0 0,-1 0,1 1,-1 0,0 0,0 0,0 0,-1 1,1 0,0 0,0 1,0-1,-1 1,0 0,0 0,0 0,-1 0,1 1,-2 0,1 0,-1-1,0 1,0 0,-1 2,-1-6,0 0,0 0,-1 1,1-1,-1 0,0 0,0 0,0 0,-1 0,1 0,-1 0,1-1,-1 1,0 0,0-1,0 0,0 1,-1-1,1 0,-1 0,1 0,-1 0,0-1,-11 8,-1-1,1-1,-1 0,-4 0,-11 5,-42 23,32-14,-1-2,-25 6,40-17</inkml:trace>
  <inkml:trace contextRef="#ctx0" brushRef="#br0" timeOffset="13140.96">1905 3908,'4'-4,"-2"7,-7 2,-1 6,-1 4,1 4,11 4,8 1,10 1,6-4,6-1,1-4,3-1,-1-2,-6 0,-6-2,-2 2,-5-2</inkml:trace>
  <inkml:trace contextRef="#ctx0" brushRef="#br0" timeOffset="13486.475">2151 3958,'-4'4,"-5"10,-6 6,-5 9,2 3,0 5,-2 0,2-2,1 2,3-2,4-2,-1-3,2-2,2-2,3-5</inkml:trace>
  <inkml:trace contextRef="#ctx0" brushRef="#br0" timeOffset="13924.142">2325 4105,'8'0,"3"8,4 8,-1 4,-2 4,-4 1,-3 2,-3-1,-1 0,-1 0,-4-1,-2 0,0 0,1-13,2-8</inkml:trace>
  <inkml:trace contextRef="#ctx0" brushRef="#br0" timeOffset="14273.003">2670 4105,'0'4,"0"6,-4 5,-2 9,-3 4,-1 1,1 1,3-1,2-6</inkml:trace>
  <inkml:trace contextRef="#ctx0" brushRef="#br0" timeOffset="14996.165">2497 4154,'-4'5,"-6"4,-5 7,0 3,-2 3,2 3,4 0,-1 1,2-1,-1 1,0-1,-1 0,1-4</inkml:trace>
  <inkml:trace contextRef="#ctx0" brushRef="#br0" timeOffset="16791.444">2349 233,'0'-2,"1"0,0 0,-1 0,1 1,0-1,0 0,0 0,0 1,0-1,0 0,1 1,-1-1,1 1,-1 0,1-1,-1 1,1 0,0 0,-1 0,1 0,2 0,47-22,-37 18,120-48,2 7,109-22,-241 67,-1 0,1 0,-1 0,1 1,0-1,-1 1,1 0,0 0,-1 1,1-1,0 1,-1-1,1 1,-1 0,1 0,-1 1,0-1,1 1,-1 0,0 0,0 0,0 0,0 0,0 1,4 5,-2 0,1 1,-1-1,-1 1,0 0,0 0,0 0,0 4,1-2,0-1,0 0,1 0,1 0,0-1,0 0,7 6,-5-6,-1 1,0 0,-1 0,0 0,5 12,-10-18,-1 1,0-1,0 1,0-1,-1 1,1 0,-1-1,0 1,-1 0,1-1,-1 1,0-1,0 1,0-1,-1 1,-31 74,12-32,8-14,3 1,0 0,1 9,7-29,0 1,1-1,1 1,0-1,1 1,1-1,0 1,1-1,1 5,21 70,-5 2,-4 0,-3 8,-8-37,-2 0,-3 1,-3-1,-3 0,-3 5,-23 96,14-78,3 0,-2 75,19-113,1 0,3 0,2 0,2-1,12 33,19 40,-28-85,-1 0,-2 0,-1 1,-2 0,1 17,-6 39,-3 0,-10 61,6-85,5-33,1 0,2 0,2-1,1 1,1-1,2-1,4 7,-1 0,-2 1,-1 0,-2 0,0 26,-7 17,-4 0,-12 63,15-125,1-1,1 0,1 1,1-1,0 0,5 13,-3-12,0 0,-2 0,-1 0,0 0,-2 14,-1-27,0-1,0 0,-1 1,0-1,0 0,0 0,-1 0,-1 0,1-1,-1 1,0-1,0 0,-1 0,0 0,0-1,0 1,-1-1,-2 1,-2 1,0-1,0 0,0 0,-1-1,0-1,0 0,0-1,0 1,-1-2,1 0,-1 0,0-1,0-1,-2 0,-19 0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7T07:27:03.644"/>
    </inkml:context>
    <inkml:brush xml:id="br0">
      <inkml:brushProperty name="width" value="0.05" units="cm"/>
      <inkml:brushProperty name="height" value="0.05" units="cm"/>
      <inkml:brushProperty name="color" value="#CC0066"/>
      <inkml:brushProperty name="ignorePressure" value="1"/>
    </inkml:brush>
  </inkml:definitions>
  <inkml:trace contextRef="#ctx0" brushRef="#br0">6 0,'0'1,"-1"-1,1 1,-1-1,1 1,-1 0,1-1,0 1,-1-1,1 1,0 0,0-1,-1 1,1 0,0 0,0-1,0 1,0 0,0-1,0 1,0 0,0 0,0-1,0 1,0 0,1-1,-1 1,0 0,0-1,1 1,-1 0,5 35,19 131,-14-90,15 57,7-4,-6 2,5 92,-11-39,-18-156</inkml:trace>
  <inkml:trace contextRef="#ctx0" brushRef="#br0" timeOffset="1041.778">252 99,'7'7,"-1"1,-1 0,1 0,-2 0,1 1,-1-1,0 1,0 0,1 7,19 90,-16-62,30 163,-9 7,-16-113,-10-75,1 0,1 0,1-1,2 0,0 0,2 0,0-1,4 4,2-4</inkml:trace>
  <inkml:trace contextRef="#ctx0" brushRef="#br0" timeOffset="1797.409">869 197,'-2'3,"0"1,0-1,0 0,0 1,0 0,1-1,-1 1,1 0,0 0,0 0,1 0,-1 0,1 0,0 0,0 0,0 0,1 0,-1-1,1 1,0 0,0 0,1 2,4 13,0-1,2 1,8 15,14 24,70 150,-85-170,-1 0,-2 0,-2 1,3 28,-13-56,-4-10,-13-21,-17-37,6-8,3-1,1-7,14 39,2-1,1 1,2-1,1 0,2-9,2 35,1-1,0 1,0 0,1-1,0 1,1 0,0 0,0 0,1 1,0-1,1 1,0 0,0 0,1 0,0 1,0 0,1 0,-1 1,1 0,1 0,2-1,0 0,0 0,1 1,0 0,0 1,1 1,-1 0,1 0,0 1,0 1,0-1,0 2,1 0,-1 1,0 0,1 0,4 2,-10 0,0 0,1 1,-1 0,0 0,-1 0,1 1,0 0,-1 0,0 1,0 0,-1 0,1 0,-1 1,0-1,0 1,-1 1,0-1,0 1,0-1,2 7,7 16,-1 0,-2 0,-1 1,2 13,-1 10,-3 1,-2 0,-2 0,-3 15,1 11,7 33,-5-91,2 41,-5-60,0 0,0 0,0 0,-1 0,0 0,1 0,-1 0,0 0,0 0,-1-1,1 1,0 0,-1-1,0 1,0-1,1 0,-1 0,-2 2,-12 6</inkml:trace>
  <inkml:trace contextRef="#ctx0" brushRef="#br0" timeOffset="2274.329">746 789,'-4'0,"-2"-4,14-10,12-2,21-3,16 1,22 5,16 0,4 2,-7 3,-10-2,-15 2,-15 2,-17 1</inkml:trace>
  <inkml:trace contextRef="#ctx0" brushRef="#br0" timeOffset="2776.526">1067 395,'-4'4,"-2"10,5 7,2 3,6 7,5 2,5 4,-1-1,2 3,-3-1,1 0,2-1,-3 1,1-1,-3-8</inkml:trace>
  <inkml:trace contextRef="#ctx0" brushRef="#br0" timeOffset="3262.425">1707 246,'0'1,"-1"-1,1 0,-1 0,1 1,-1-1,1 0,-1 0,1 1,-1-1,1 1,-1-1,1 0,0 1,-1-1,1 1,0-1,-1 1,1-1,0 1,0-1,-1 1,1-1,0 1,0 0,0-1,0 1,0-1,0 1,0-1,0 1,0 0,0-1,0 1,0-1,0 1,0-1,1 1,-1 0,0-1,0 1,1-1,-1 1,0-1,1 0,-1 1,12 27,16 18,3-1,1-1,29 29,-34-41,-9-11,1 0,1-1,0-1,2-1,0 0,1-2,1-1,0-1,1-1,1-1,0-1,18 5,-11-7</inkml:trace>
  <inkml:trace contextRef="#ctx0" brushRef="#br0" timeOffset="3605.603">2176 345,'-4'9,"-6"10,-5 7,0 7,-2 3,-2 3,-2 3,-2-1,-5-3,-2 0,0-2,5-4,2-2,6-2,5-7</inkml:trace>
  <inkml:trace contextRef="#ctx0" brushRef="#br0" timeOffset="4013.036">2004 345,'4'0,"6"9,5 10,4 7,-1 3,1 5,-3 1,-5-1,1-3,2-2,3-1,3-2,2-6,2-5,4-1,-1-4</inkml:trace>
  <inkml:trace contextRef="#ctx0" brushRef="#br0" timeOffset="4341.691">2472 444,'9'-4,"6"-2,10-3,4-1,6 2,5 1,4 8,4 2,-3 1,-1 0,-3 4,-9 0</inkml:trace>
  <inkml:trace contextRef="#ctx0" brushRef="#br0" timeOffset="4884.495">3237 123,'-3'68,"-10"50,5-48,0 52,8-101,1 0,0 0,2 0,1 0,0 0,1-1,8 18,-13-36,1 0,0 0,0 0,0 0,0 0,0 0,0 0,0 0,0 0,1-1,-1 1,1 0,-1-1,1 1,0-1,0 0,0 0,-1 1,1-1,1 0,-1-1,-1 0,1 0,-1 0,1 0,-1 0,1-1,-1 1,0 0,1-1,-1 1,1-1,-1 1,0-1,1 0,-1 0,0 1,0-1,1 0,-1 0,0 0,0 0,0-1,5-6,1 0,-1 0,-1-1,0 0,0 0,0 0,1-7,2-4,0 1,1 1,1-1,1 2,0-1,1 2,1 0,1 0,9-8,-18 19,1 0,-1 0,1 1,0 0,1 0,-1 0,1 1,0 0,-1 0,1 0,0 1,1 0,-1 1,0 0,1 0,-1 0,0 1,1 0,-1 0,1 1,-1 0,0 0,0 1,1 0,-1 0,0 1,6 3,-3 0,-1 0,0 0,0 1,0 0,-1 0,0 1,-1 1,0-1,0 1,0 0,-1 0,-1 1,0 0,-2-6,-1-1,-1 1,1 0,0-1,-1 1,0 0,0 0,0 0,0 0,-1 0,0 0,1 0,-1 0,-1 0,1 0,-1 0,1 0,-1 0,0 0,-1 0,1-1,-1 1,1 0,-1-1,0 1,0-1,-1 0,1 1,-1-1,0 0,1-1,-1 1,-1 0,1-1,0 0,-2 1,-18 8,0-1,-1-1,-1-2,1 0,-1-1,-7-1,-22 7,43-10,0 1,-1-2,1 0,-10 0,-5-3</inkml:trace>
  <inkml:trace contextRef="#ctx0" brushRef="#br0" timeOffset="5415.319">3459 173,'0'8,"0"8,0 8,4 9,1 4,0 3,0-1,-2-2,-2 0,0 2,0 4,-5 2,-2-2,-8 0,-6-3,1-5,3-7</inkml:trace>
  <inkml:trace contextRef="#ctx0" brushRef="#br0" timeOffset="5763.824">3927 99,'22'130,"-20"-88,-3 1,-1-1,-2 0,-2 1,-7 23,-16 45,-20 45,32-107,-7 41,19-61</inkml:trace>
  <inkml:trace contextRef="#ctx0" brushRef="#br0" timeOffset="6195.629">4173 99,'5'9,"0"10,1 7,-2 20,-5 10,-3 8,0 7,-4-2,-1-3,2-5,1-8,3-10,1-7,1-6,1-4,0-2,0-1,0-4</inkml:trace>
  <inkml:trace contextRef="#ctx0" brushRef="#br0" timeOffset="6540.725">4371 888,'0'0,"-1"1,0-1,1 0,-1 1,1-1,-1 0,0 1,1-1,-1 0,1 0,-1 1,0-1,1 0,-1 0,0 0,0 0,1 0,-1 0,0 0,1 0,-1 0,0 0,1 0,-1-1,0 1,1 0,-1 0,0-1,1 1,-1 0,1-1,-1 1,1-1,-1 1,1-1,-1 1,1-1,-1 1,1-1,0 1,-1-1,1 0,0 1,-1-1,1 0,0 1,0-1,0 0,-1 0,1-1,0 0,0-1,0 1,0 0,0 0,0-1,1 1,-1 0,1 0,-1-1,1 1,0 0,0 0,0 0,1-1,4-5,1 0,1 1,-1 0,1 0,0 1,1 0,0 0,0 1,0 0,0 1,7-2,-2 0,-1 1,1 1,0 1,0 0,0 0,0 1,0 1,5 1,-15 0,-1 0,1 0,-1 1,1-1,-1 1,1 0,-1 0,0 1,1-1,-1 0,0 1,0 0,0 0,0 0,0 0,0 0,-1 1,1-1,-1 1,1 0,-1 0,0 0,0 0,-1 0,1 0,-1 0,1 0,0 3,-1 0,0-1,0 0,0 1,-1-1,0 1,0-1,0 1,0-1,-1 0,0 1,0-1,-1 0,0 0,0 1,0-1,0-1,-1 1,-1 3,-18 20,-1 0,-1-2,-1 0,-1-2,-1-1,-7 2,-4 5,2 2,-28 32,61-61,-1 2,1-1,0 0,0 1,0-1,1 1,-1 0,1 1,1-5,1 1,0-1,0 0,-1 0,1 0,0 0,0 0,0 0,1 0,-1 1,0-1,0 0,0 0,1 0,-1 0,1 0,-1 0,1 0,-1 0,1 0,-1 0,1 0,0 0,0-1,-1 1,1 0,0 0,0-1,0 1,0 0,0-1,0 1,0-1,0 1,0-1,0 0,0 1,0-1,0 0,2 0,11 3,1-1,0 0,0-1,-1-1,1 0,0-1,0-1,10-2,8-3</inkml:trace>
  <inkml:trace contextRef="#ctx0" brushRef="#br0" timeOffset="9176.848">154 1554,'-3'3,"9"5,12 6,5-6,0-1,0-1,0 0,0-2,1-1,9 0,5 1,71 5,1-5,43-7,-16 1,300-24,-218 9,18 9,67 11,454-5,-517-10,122-1,-98 16,278-6,-518 3,-1-2,1-1,0-2,14-3,-39 8,0 0,0-1,0 1,0 0,0 0,0 0,-1 0,1 0,0 0,0 0,0 0,0 0,0 0,0 0,0 0,0 0,0 0,0 0,0 0,0 0,0 0,0-1,0 1,0 0,0 0,0 0,0 0,0 0,-1 0,1 0,0 0,0 0,0 0,0 0,0-1,0 1,1 0,-1 0,0 0,0 0,0 0,0 0,0 0,0 0,0 0,0 0,0 0,0-1,0 1,0 0,0 0,0 0,0 0,0 0,-9-2,-8 1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7T07:28:08.284"/>
    </inkml:context>
    <inkml:brush xml:id="br0">
      <inkml:brushProperty name="width" value="0.05" units="cm"/>
      <inkml:brushProperty name="height" value="0.05" units="cm"/>
      <inkml:brushProperty name="color" value="#CC0066"/>
      <inkml:brushProperty name="ignorePressure" value="1"/>
    </inkml:brush>
  </inkml:definitions>
  <inkml:trace contextRef="#ctx0" brushRef="#br0">839 1,'11'51,"-1"-7,-3-2,1 1,2-1,4 6,0 4,5 35,-9-32,-4 1,-1 0,-3 0,-3 0,-2 1,-2-1,-7 25,-8 13,3-22,4 1,2 0,4 1,3 14,3-23,-2 0,-7 32,6-66,-10 57,4 1,4-1,4 1,4 7,3-62,1 0,2-1,1 0,12 26,-10-29,-1 0,-1 1,-2 0,-1 0,2 28,-6 6,0 8,7 42,8-17,7 10,11 53,-33-106,-5-35</inkml:trace>
  <inkml:trace contextRef="#ctx0" brushRef="#br0" timeOffset="786.924">25 1504,'-24'1,"48"0,25 2,244 16,1-12,7-13,183-20,-49 2,169-18,23-30,-475 53,-122 13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7T07:27:54.036"/>
    </inkml:context>
    <inkml:brush xml:id="br0">
      <inkml:brushProperty name="width" value="0.05" units="cm"/>
      <inkml:brushProperty name="height" value="0.05" units="cm"/>
      <inkml:brushProperty name="color" value="#CC0066"/>
      <inkml:brushProperty name="ignorePressure" value="1"/>
    </inkml:brush>
  </inkml:definitions>
  <inkml:trace contextRef="#ctx0" brushRef="#br0">987 0,'-2'55,"-3"0,-3 3,-3 32,-1-20,8-46,0 1,0 19,-9 63,8-76,1 1,0 20,5 51,0-21,-3 0,-11 66,4-71,4-1,4 1,7 70,0-89,12 47,-8-59,-3 1,-2 0,-1 17,-6 0,-4-1,-7 32,10-51,2-1,1 1,3 0,1-1,3 0,3 7,0 9,-3 0,1 55,-9-75,1 0,2 0,2 0,1-1,11 38,-3-25,-3 0,-1 6,14 70,-13-76,-2 0,-2 10,-3-24,2 0,1-1,2 1,12 34,-11-49</inkml:trace>
  <inkml:trace contextRef="#ctx0" brushRef="#br0" timeOffset="1303.811">1 2244,'142'-3,"19"-9,-42 2,5 4,56-3,90-2,-119 8,2-7,256-46,-151 17,5 7,296-48,-349 45,87 0,369-44,-561 65,39-5,-11 4,-1-7,38-14,-143 29</inkml:trace>
  <inkml:trace contextRef="#ctx0" brushRef="#br0" timeOffset="1711.705">4045 1505,'5'-3,"0"0,0 0,1 1,-1-1,0 1,1 1,0-1,-1 1,1 0,0 0,0 0,0 1,-1 0,4 1,6-2,81 1,0 4,0 4,-1 4,34 12,-40-9,-79-13,1-1,-1 0,0-1,1 1,-1-2,0 0,10-2,-22 5,-9 2,1 1,-1 0,1 1,1 1,-4 2,-31 34,1 2,-18 27,21-23,-3-2,-13 9,34-38</inkml:trace>
  <inkml:trace contextRef="#ctx0" brushRef="#br0" timeOffset="2883.792">1678 395,'-5'-5,"-4"11,-7 14,11-8,1 1,0 0,1 0,0 1,1-1,1 1,0-1,1 1,0-1,1 1,5 39,11 50,-5-32,-1 0,40 311,-50-351,-1 1,-2 0,-1-1,-3 11,-6 82,12-120,0 20,0-1,2 1,1 2,-2-21,-1 0,1 0,0-1,1 1,-1 0,1-1,0 1,0-1,0 0,0 1,1-1,0 0,0-1,0 1,0 0,1-1,-1 0,2 1,7 1</inkml:trace>
  <inkml:trace contextRef="#ctx0" brushRef="#br0" timeOffset="4357.503">1678 370,'21'-9,"1"0,0 1,1 1,0 1,0 1,0 2,23-2,34 2,57 6,-28 0,-92-3,422-5,-297-2,-1-7,10-8,-46 3,82-15,0 8,82 4,-263 21,1 1,-1 0,0 1,1-1,-1 1,0 0,0 1,1 0,-1 0,0 0,-1 0,1 1,2 2,-5-3,-1 0,0 0,0 0,0 0,0 1,0-1,-1 1,1 0,-1-1,1 1,-1 0,0 0,0 0,0 0,-1 0,1 0,-1 0,1 0,-1 0,0 0,0 0,-1 0,1 0,-1 0,1 1,-1-2,-1 4,-15 55,-11 23,-11 35,20-52,-3 38,18-80,1 0,2 1,0-1,2 1,0-1,2 1,1 1,0-12,-2 0,0 0,0 1,-1-1,-1 0,-1 0,0 0,-1 1,-1-1,0-1,-4 10,-4 5,0 1,2 0,1 1,0 11,7-32,0 0,0 0,1 0,0 0,1 1,0-1,1 0,0 0,0-1,1 1,0 0,1-1,0 0,1 0,4 7,-7-13,0 0,0 0,0 0,0 1,0-1,-1 1,1-1,-1 1,0 0,0-1,-1 1,1 0,-1 0,0 0,0-1,0 4,-1-5,0 1,0 0,-1-1,1 1,-1-1,1 1,-1-1,0 0,0 1,0-1,0 0,0 0,-1-1,1 1,-1 0,1-1,-1 1,1-1,-1 0,0 0,0 0,0 0,-18 5,0-1,0 0,0-2,-1 0,0-2,-3 0,-52 5,-294 40,191-25,-8-7,160-12,-75 5,0 4,1 5,1 5,-22 10,-57 25,-158 44,310-94</inkml:trace>
  <inkml:trace contextRef="#ctx0" brushRef="#br0" timeOffset="19257.019">2664 2663,'-19'60,"-1"-1,12-12,3 0,2 0,1 1,3-1,2 6,0 59,-2-90,0-1,2 1,0-1,1 0,2 0,6 19,-8-32,0 0,1 0,0 0,0-1,1 0,0 0,0 0,1-1,-1 0,2 0,-1-1,0 1,1-2,0 1,0-1,5 2,19 6,0-2,1 0,29 3,-28-5,-20-5,0 0,0-1,0 0,0-1,0-1,0 0,0-1,0-1,0 0,0-1,0 0,0-1,-1 0,0-2,0 1,0-2,-1 1,0-2,0 1,0-2,-1 0,8-8,30-40,37-57,-76 99,1 1,0 0,1 0,1 2,0-1,1 2,0-1,0 2,1 0,1 1,0 0,0 2,8-3,-12 5,0 0,1 1,0 1,-1 0,1 1,0 0,3 1,-12 1,0 1,1-1,-1 1,0-1,0 1,1 1,-1-1,0 1,0-1,0 1,-1 0,1 1,0-1,-1 1,1-1,-1 1,0 0,0 0,0 0,-1 1,1-1,-1 1,2 3,4 6,-1 1,0 0,-1 1,-1 0,0 0,-1 0,1 9,1 22,1 41,-5-43,1-29,0 0,1-1,1 1,0-1,1 0,0-1,1 1,7 9,6 13,-16-29,0 0,1 0,0 0,1-1,-1 0,1 0,0 0,0-1,1 0,2 2,76 39,-17-10,-54-28,0-1,0-1,0 0,1-1,0 0,0-1,0-1,1 0,-1-1,0-1,9-1,-1 0,0-1,0-2,0 0,0-2,0 0,-1-2,9-3,4-3,-6 3,-1-2,0 0,18-12,-37 18,0 0,0-1,0 0,-1-1,0 0,0 0,-1 0,0-1,-1 0,0-1,5-9,37-81,-1-11,-45 106,0 1,0-1,0 1,1-1,0 1,0 0,0 0,1-1,9-6</inkml:trace>
  <inkml:trace contextRef="#ctx0" brushRef="#br0" timeOffset="21677.074">2984 3477,'-35'-6,"29"4,1 1,-1-1,0 1,0 1,1-1,-1 1,0 0,0 0,0 0,1 1,-1 0,0 0,-1 1,7-2,-1 0,1 0,0 0,-1 0,1 0,0 0,-1 1,1-1,-1 0,1 0,0 0,-1 0,1 0,0 1,-1-1,1 0,0 0,0 1,-1-1,1 0,0 0,0 1,-1-1,1 0,0 1,0-1,0 0,0 1,-1-1,1 0,0 1,0-1,0 1,0-1,0 0,0 1,0-1,0 0,0 1,0-1,0 1,0-1,0 0,1 1,-1-1,18 10,28 0,-40-9,74 1,-77-2,1 0,-1-1,1 1,-1-1,1 1,-1-1,0 0,1-1,-1 1,0 0,0-1,0 0,0 0,0 0,0 0,0 0,-1 0,1-1,-1 0,0 1,-1 1,-1 0,1 1,-1-1,0 0,1 0,-1 1,0-1,1 0,-1 1,0-1,0 0,0 0,0 0,0 1,0-1,0 0,0 0,0 1,0-1,0 0,-1 0,1 1,0-1,-1 0,1 1,0-1,-1 0,1 1,-1-1,1 0,-1 0,-26-13,-33 5,53 9,0 0,0 1,0 0,-1 0,1 1,0 0,1 0,-1 1,0-1,0 2,1-1,0 1,0 0,0 0,0 0,1 1,-1 0,1 0,0 0,1 1,-2 1,5-6,1 1,-1 0,0-1,1 1,-1-1,1 1,0 0,-1 0,1-1,0 1,0 0,0-1,0 1,0 0,1 0,-1-1,0 1,1 0,-1-1,1 1,0-1,-1 1,1-1,0 1,0-1,0 1,0-1,0 0,0 1,1-1,-1 0,0 0,1 0,-1 0,1 0,-1 0,1-1,-1 1,1 0,-1-1,1 1,0-1,0 1,4 1,0 0,1 0,0 0,-1-1,1 1,0-2,0 1,0-1,-1 0,3-1,-7 1,0 0,-1 0,1-1,0 1,-1-1,1 1,-1-1,1 1,-1-1,1 0,-1 0,0 0,1 0,-1 0,0 0,0 0,1 0,-1-1,-1 2,0-1,1 0,-1 0,0 1,0-1,1 0,-1 0,0 0,0 0,0 1,0-1,0 0,0 0,0 0,0 1,-1-1,1 0,0 0,0 0,-1 1,1-1,0 0,-1 0,0 0,0-1,-1 0,1 0,-1 1,0-1,0 0,0 1,0 0,0-1,0 1,0 0,0 0,0 0,0 0,-1 0,1 1,0-1,-1 1,1-1,-1 1,1 0,-1 0,1 0,0 0,-1 0,1 0,-1 1,1-1,0 1,-1-1,1 1,0 0,0 0,0 0,0 0,-1 0,1 0,0 1,1-1,-1 1,0-1,0 1,1 0,-1 0,1-1,-1 1,1 0,0 0,0 1,0-1,0 0,0 0,0 0,1 1,-1 1,1-1,-1 1,1-1,0 0,1 0,-1 0,1 1,-1-1,1 0,0 0,0 0,0 0,1 0,-1 0,1 0,-1 0,1-1,0 1,0-1,0 1,1-1,-1 0,2 2,2 0,1 0,0 1,0-2,0 1,0-1,0 0,1-1,-1 0,1 0,0-1,0 0,2 0,-7 0,0-1,0 0,0 0,0 0,0 0,0 0,0-1,0 1,0-1,0 0,0 0,0 0,0 0,-1-1,1 1,-1-1,1 0,-1 1,1-1,-1 0,0 0,0-1,0 1,0 0,0-1,-1 1,1-1,-1 1,1-1,-1 0,0 0,0 0,0-1,-1 1,0 0,0 0,0 0,0 0,0 0,-1 0,0 0,0 0,1 0,-2 1,1-1,0 0,0 1,-1-1,0 1,1-1,-1 1,0 0,0-1,0 1,-1 0,1 1,0-1,-1 0,1 0,-1 1,0 0,1-1,-4 0,1 0,1 0,-1-1,0 2,-1-1,1 0,0 1,0 0,-1 0,1 1,-1 0,1-1,0 2,-1-1,1 1,-1 0,0 0,3 0,1-1,0 1,0 0,0 0,0 0,0 0,0 1,0-1,0 0,0 1,1-1,-1 1,0 0,1 0,-1-1,1 1,0 0,0 0,0 0,0 0,0 1,0-1,0 0,1 0,-1 0,1 1,0-1,-1 0,1 1,0-1,0 0,1 1,-1-1,10 17</inkml:trace>
  <inkml:trace contextRef="#ctx0" brushRef="#br0" timeOffset="22660.771">4291 3823,'9'0,"6"-5,1-4,-2-7,-12 1,-10 2,-9 4,-5 3,-7 7,-3 3,0 6,5 4,7 5,16-1,12-4,14-4,7-8,-2-4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7T07:28:22.575"/>
    </inkml:context>
    <inkml:brush xml:id="br0">
      <inkml:brushProperty name="width" value="0.05" units="cm"/>
      <inkml:brushProperty name="height" value="0.05" units="cm"/>
      <inkml:brushProperty name="color" value="#CC0066"/>
      <inkml:brushProperty name="ignorePressure" value="1"/>
    </inkml:brush>
  </inkml:definitions>
  <inkml:trace contextRef="#ctx0" brushRef="#br0">109 13,'0'-1,"-1"0,1 1,-1-1,1 0,-1 0,1 1,-1-1,0 0,1 1,-1-1,0 1,1-1,-1 1,0-1,0 1,0-1,1 1,-1 0,0-1,0 1,0 0,0 0,0 0,0 0,0 0,1 0,-1 0,0 0,0 0,0 0,0 0,0 0,0 1,0-1,0 1,-34 8,33-8,0 0,1 0,-1 1,0-1,1 0,-1 1,1 0,-1-1,1 1,0 0,0-1,0 1,0 0,0 0,0 0,0 0,1 0,-1 0,1 0,-1 0,1 1,0-1,0 0,0 0,0 0,0 0,0 0,1 1,-1-1,1 0,-1 0,1 0,0 0,0 0,0 0,0-1,0 1,0 0,1 0,-1-1,1 1,-1-1,1 1,-1-1,1 0,0 1,0-1,-3 1,-10-1,-14 1,25-2,-1 0,1 0,0 0,-1 0,1 0,0 0,0 0,-1 1,1-1,0 0,-1 0,1 0,0 0,0 0,-1 0,1 1,0-1,-1 0,1 0,0 0,0 1,0-1,-1 0,1 0,0 1,0-1,0 0,0 1,0-1,-1 0,1 0,0 1,0-1,0 0,0 1,0-1,0 0,0 1,0-1,0 0,0 1,0-1,0 0,0 1,0-1,1 0,-1 0,0 1,0-1,0 0,0 1,0-1,1 0,-1 0,2 2,0 0,0-1,0 1,0-1,0 0,0 0,0 0,0 0,1 0,-1 0,0 0,1-1,-1 1,1-1,-1 0,0 0,1 1,-1-2,1 1,-1 0,1 0,-1-1,1 0,2 0,1 0,-1 0,1 0,-1-1,0 0,1 0,-1-1,0 0,0 0,0 0,3-10,-8 13,1 0,-1 0,0 0,0 0,0-1,0 1,0 0,0 0,1 0,-1 0,0-1,0 1,0 0,0 0,0 0,0-1,0 1,0 0,0 0,0 0,0-1,0 1,0 0,0 0,0 0,0-1,0 1,0 0,0 0,0 0,-1 0,1-1,0 1,0 0,0 0,0 0,0 0,0-1,-1 1,1 0,0 0,0 0,0 0,0 0,-1 0,1 0,0-1,0 1,0 0,0 0,-1 0,1 0,0 0,0 0,0 0,-1 0,1 0,0 0,0 0,0 0,-1 0,1 0,0 0,0 1,-9 2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7T07:28:27.198"/>
    </inkml:context>
    <inkml:brush xml:id="br0">
      <inkml:brushProperty name="width" value="0.05" units="cm"/>
      <inkml:brushProperty name="height" value="0.05" units="cm"/>
      <inkml:brushProperty name="color" value="#CC0066"/>
      <inkml:brushProperty name="ignorePressure" value="1"/>
    </inkml:brush>
  </inkml:definitions>
  <inkml:trace contextRef="#ctx0" brushRef="#br0">0 174,'16'-1,"0"-1,0 0,12-4,36-5,35 7,-32 2,54-10,-34 3,43 1,2 1,-38-5,5-5,-10 2,27 1,2 10,-69 4,-1-2,43-8,-65 5,7 0,0-2,14-6,-47 13,0 0,0 0,0 0,0 0,0-1,0 1,0 0,0 0,0 0,0 0,0 0,-1 0,1 0,0-1,0 1,0 0,0 0,0 0,0 0,0 0,0-1,0 1,0 0,0 0,0 0,1 0,-1 0,0 0,0 0,0-1,0 1,0 0,0 0,0 0,0 0,0 0,0 0,0 0,1 0,-11-1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7T07:28:34.395"/>
    </inkml:context>
    <inkml:brush xml:id="br0">
      <inkml:brushProperty name="width" value="0.05" units="cm"/>
      <inkml:brushProperty name="height" value="0.05" units="cm"/>
      <inkml:brushProperty name="color" value="#CC0066"/>
      <inkml:brushProperty name="ignorePressure" value="1"/>
    </inkml:brush>
  </inkml:definitions>
  <inkml:trace contextRef="#ctx0" brushRef="#br0">149 50,'0'0,"0"0,0 0,1-1,-1 1,0 0,0-1,0 1,1 0,-1 0,0-1,0 1,0 0,0-1,0 1,0 0,0-1,0 1,0 0,0-1,0 1,0 0,0-1,0 1,0 0,0-1,0 1,0 0,0-1,0 1,0 0,-1-1,1 1,0 0,0-1,0 1,-1 0,1 0,0-1,-1 1,-16-10,-21 0,32 11,0-1,0 1,0 1,0-1,0 1,0 0,0 1,1-1,-1 1,1 0,-4 3,7-5,1 0,0-1,0 1,-1 0,1 0,0 0,0 0,0 0,0 0,0 0,0 0,0 1,1-1,-1 0,0 0,1 1,-1-1,1 1,-1-1,1 0,0 1,-1-1,1 1,0-1,0 1,0-1,0 1,0-1,1 0,-1 1,0-1,1 1,-1-1,1 0,-1 1,1-1,-1 0,1 1,0-1,0 0,0 0,0 0,0 0,0 0,0 0,0 0,0 0,0 0,1 0,-1 0,4 1,-1-1,0 1,0-1,1 0,-1 0,0 0,1-1,-1 1,1-1,-1 0,1-1,-1 1,1-1,-1 0,1 0,-1 0,0 0,0-1,0 0,1 0,-2 0,1 0,0-1,0 1,-1-1,1 0,-1 0,2-2,-5 4,0 0,0 0,0 1,0-1,0 0,0 0,0 0,0 0,0 1,0-1,-1 0,1 0,0 0,-1 1,1-1,0 0,-1 0,1 1,-1-1,1 0,-1 1,1-1,-1 1,0-1,1 1,-1-1,0 1,1-1,-1 1,0-1,0 1,0 0,1-1,-1 1,0 0,0 0,0 0,1 0,-1 0,0 0,0 0,0 0,0 0,0 0,-40-2,39 2,0 0,0 1,1-1,-1 1,0-1,0 1,1 0,-1-1,0 1,1 0,-1 0,1 0,-1 1,1-1,-1 0,1 0,0 1,0-1,-1 2,1-2,1 0,-1 0,1 0,0 0,0 1,-1-1,1 0,0 0,0 0,0 0,0 1,0-1,0 0,1 0,-1 0,0 0,1 1,-1-1,0 0,1 0,0 0,0 1,0-1,0 1,0 0,1-1,-1 0,1 1,-1-1,1 0,0 1,-1-1,1 0,0 0,0-1,0 1,-1 0,1-1,0 1,0-1,0 1,0-1,0 0,0 0,0 0,0 0,0 0,0 0,0-1,0 1,0-1,0 1,0-1,0 0,0 1,0-1,0-1,1 0,0 0,0-1,0 1,0-1,-1 0,1 0,-1 0,1 0,-1 0,0 0,-1-1,1 1,0-1,-1 1,0-1,0 1,0-1,0 0,-1 0,1 0,-1 1,0-1,0 0,0 0,-1 0,1 1,-1-1,0 0,-1-2,2 6,-1-1,1 0,-1 1,1-1,-1 0,1 1,-1-1,1 0,-1 1,1-1,-1 1,0-1,1 1,-1-1,0 1,0 0,1-1,-1 1,0 0,0 0,1-1,-1 1,0 0,0 0,0 0,0 0,1 0,-1 0,0 0,0 0,0 1,1-1,-1 0,0 0,0 1,1-1,-1 0,0 1,0-1,1 1,-1-1,0 1,0 0,-1 0,0 1,0 0,0 0,0 0,1 0,-1 0,1 1,-1-1,1 0,0 1,-1-1,1 2,0-2,1 0,-1 0,1 1,0-1,-1 0,1 0,0 0,0 1,0-1,1 0,-1 0,1 0,-1 0,1 1,-1-1,1 0,0 0,0 0,0 0,0-1,1 1,-1 0,0 0,1-1,-1 1,1-1,0 1,-1-1,1 1,0-1,0 0,0 0,0 0,0 0,0 0,0-1,1 1,0 0,0 0,0-1,0 1,1-1,-1 0,0 0,0 0,0 0,0 0,0-1,0 1,0-1,0 0,0 0,0 0,0 0,-1-1,1 1,0-1,-1 0,1 1,-1-1,1 0,-1-1,0 1,0 0,1-2,-1-1,1-1,-1 0,0 0,-1 0,1 0,0-6,-4-10,1 22,1 0,0-1,-1 1,1 0,0-1,-1 1,1 0,-1 0,1 0,0-1,-1 1,1 0,-1 0,1 0,-1 0,1 0,-1 0,1 0,-1 0,1 0,0 0,-1 0,1 0,-1 0,1 0,-1 0,1 0,-1 0,1 1,0-1,-1 0,1 0,-1 0,1 1,0-1,-1 0,1 1,0-1,-1 1,-10 7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7T07:28:38.098"/>
    </inkml:context>
    <inkml:brush xml:id="br0">
      <inkml:brushProperty name="width" value="0.05" units="cm"/>
      <inkml:brushProperty name="height" value="0.05" units="cm"/>
      <inkml:brushProperty name="color" value="#CC0066"/>
      <inkml:brushProperty name="ignorePressure" value="1"/>
    </inkml:brush>
  </inkml:definitions>
  <inkml:trace contextRef="#ctx0" brushRef="#br0">1 24,'4'0,"6"-4,9-2,6 1,2 1,6 1,-3 1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0T06:41:16.922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71,'0'-4,"13"-2,12 5,11 2,15 1,21-8,10-3,0 0,-6-3,-8 1,-10 2,-16 3</inkml:trace>
  <inkml:trace contextRef="#ctx0" brushRef="#br0" timeOffset="339.76">173 416,'0'-4,"0"-6,12-5,14-5,9-2,8-2,5 2,3 2,0 4,-3 5,-6 3,-6 5,-10 1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7T07:28:41.287"/>
    </inkml:context>
    <inkml:brush xml:id="br0">
      <inkml:brushProperty name="width" value="0.05" units="cm"/>
      <inkml:brushProperty name="height" value="0.05" units="cm"/>
      <inkml:brushProperty name="color" value="#CC0066"/>
      <inkml:brushProperty name="ignorePressure" value="1"/>
    </inkml:brush>
  </inkml:definitions>
  <inkml:trace contextRef="#ctx0" brushRef="#br0">1 10,'0'-4,"0"-2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7T07:28:55.843"/>
    </inkml:context>
    <inkml:brush xml:id="br0">
      <inkml:brushProperty name="width" value="0.05" units="cm"/>
      <inkml:brushProperty name="height" value="0.05" units="cm"/>
      <inkml:brushProperty name="color" value="#CC0066"/>
      <inkml:brushProperty name="ignorePressure" value="1"/>
    </inkml:brush>
  </inkml:definitions>
  <inkml:trace contextRef="#ctx0" brushRef="#br0">161 181,'3'105,"13"82,-10-58,-6-130,0 1,0 0,0 0,1 0,-1 0,0 0,0 0,0 0,0 0,0 0,0 0,0 0,1 0,-1 0,0 0,0 0,0 0,0 0,0 0,0 0,1 0,-1 0,0 0,0 0,0 0,0 0,0 0,0 0,0 0,1 0,-1 0,0 0,0 0,0 0,0 1,0-1,0 0,0 0,0 0,0 0,0 0,1 0,-1 0,0 0,0 1,0-1,0 0,0 0,0 0,0 0,0 0,0 0,0 0,0 1,0-1,10-19,7-31,-15 25,-2 0,0 0,-2 0,-1 1,0-1,-2 1,-1 0,-1 0,-1 0,-1 1,-1 0,-10-16,12 25,2 0,-1 0,2-1,0 0,-1-9,4 19,1-1,0 1,0 0,0-1,1 1,0-1,0 0,0 1,1-1,0 1,0 0,0-1,0 1,1 0,0-1,1 1,-1 0,-2 5,1-1,-1 0,1 0,-1 1,1-1,-1 0,1 1,-1-1,1 0,0 1,-1-1,1 1,0-1,-1 1,1 0,0-1,0 1,0 0,-1-1,1 1,0 0,0 0,0 0,0 0,-1 0,1 0,0 0,0 0,0 0,0 0,0 0,-1 0,1 1,0-1,2 2,-1-1,1 1,-1 0,0 0,0 0,0 0,0 0,0 0,0 1,-1-1,1 1,5 9,-1 0,0 0,-1 0,2 7,-2 1,-2 1,0-1,-1 1,-1-1,-2 20,1-16,0 1,2-1,4 22,2-1,-3 0,-1 1,-2-1,-3 1,-3 23,-3-16,-3 0,-3 7,-5 20,10-42,3-17,0 1,2-1,0 1,1 0,1-1,2 1,0 0,3 14,10 52,-9-52,1 0,2-1,4 10,-2-26,-5-27,-4-33,-47-325,35 270,4 0,5-26,1 101,-1 0,0 1,-5-14,-5-49,11 56,-1 0,-2 0,-1 1,0-1,-3 0,4 14,-1 1,0 0,0 0,-2 1,1-1,-2 1,1 1,-1 0,-1 0,0 0,-5-3,12 11,0 0,0 1,0-1,1 0,-1 0,1-1,-1 1,1 0,-1-1,1 1,0 0,0-1,0 1,1-1,-1 0,1 1,-1-1,1 0,0-1,1-13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7T07:28:59.259"/>
    </inkml:context>
    <inkml:brush xml:id="br0">
      <inkml:brushProperty name="width" value="0.05" units="cm"/>
      <inkml:brushProperty name="height" value="0.05" units="cm"/>
      <inkml:brushProperty name="color" value="#CC0066"/>
      <inkml:brushProperty name="ignorePressure" value="1"/>
    </inkml:brush>
  </inkml:definitions>
  <inkml:trace contextRef="#ctx0" brushRef="#br0">137 717,'1'23,"1"1,2 0,2 7,7 64,-13-14,-2-52,2-1,1 0,1 0,2 0,1 0,0-1,8 18,12 47,-25-92,0 0,0 0,0 0,1 0,-1 0,0 0,0 0,0 0,0-1,0 1,0 0,0 0,0 0,0 0,0 0,0 0,0 0,0 0,0 0,1 0,-1 0,0 0,0 0,0 0,0 0,0 0,0 0,0 0,0 0,0 0,0 0,1 0,-1 0,0 0,0 0,0 0,0 0,0 0,0 0,0 0,0 0,0 0,0 0,0 0,0 0,1 1,-2-19,-5-23,-13-16,12 37,0 0,1 0,2-1,0 1,-1-16,7-173,1 120,-8-71,-20-13,21 150,-1 0,-1 0,-1 0,-1 1,-1 0,-1 1,-1 0,-1 1,-3-4,8 9,0-1,1 0,0 0,2-1,0 1,0-1,2 0,0 0,1-3,-2-9,2 28,1 0,0 0,-1 0,1 0,0 0,0 0,0 0,0 0,0 0,0 0,0 0,0 0,0 1,0-1,0 0,1 0,-1 0,0 0,1 0,-1 0,1 0,-1 1,1-1,-1 0,1 0,0 0,0 1,0 0,0 1,0-1,0 0,0 1,0-1,0 1,0 0,0-1,0 1,0 0,0-1,0 1,0 0,-1 0,1 0,0 0,-1 0,35 47,-18-11,-2 1,-1 0,-2 0,-1 2,-3-1,2 21,5 45,-1 77,2 15,-10-150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7T07:30:20.264"/>
    </inkml:context>
    <inkml:brush xml:id="br0">
      <inkml:brushProperty name="width" value="0.05" units="cm"/>
      <inkml:brushProperty name="height" value="0.05" units="cm"/>
      <inkml:brushProperty name="color" value="#CC0066"/>
      <inkml:brushProperty name="ignorePressure" value="1"/>
    </inkml:brush>
  </inkml:definitions>
  <inkml:trace contextRef="#ctx0" brushRef="#br0">103 1258,'2'3,"-1"0,1 0,0 0,-1 0,1-1,1 1,-1 0,0-1,1 0,-1 1,1-1,0 0,0 0,0-1,1 2,3 1,74 52,-46-34,-2 1,0 2,-2 1,0 1,14 19,-31-30,1-1,1 0,1-2,0 1,0-2,1 0,1-2,0 0,0 0,1-2,3 0,41 12,1-3,60 8,-72-15,-37-8,-1-1,0 0,1 0,-1-2,1 0,-1-1,0 0,1-1,-1-1,3-1,15-7,0-2,0 0,27-18,-50 25,1 0,-1 0,0-1,-1 0,0-1,0 0,-1-1,0 1,-1-2,0 1,13-23,-2-1,8-22,-13 27,1 1,1 0,1 1,9-9,-17 25,0 1,0-1,-1 0,0-1,-1 0,-1 0,4-9,-8 16,0 0,0 1,-1-1,1 0,-1 0,0 0,0 0,0 1,-1-1,0 0,0 0,0 1,-1-1,1 0,-1 1,0 0,0-1,-1 1,1 0,-1 0,0 0,-2-2,-11-10,0 0,0 1,-10-5,15 12,-1-1,2 0,-1-1,1 0,1 0,-1-1,2-1,0 1,-4-8,8 8,1-1,1 1,0 0,0-1,1 0,0 1,1-1,1 0,-1 1,2-1,0 1,0-1,1 1,1 0,-1-1,0-1,0 1,-1 0,-1 0,0-1,-1 1,0-1,-1 1,0-1,-1 1,0 0,-4-10,-1 5,-1 0,-1 1,-1 0,0 0,-1 1,0 1,-1 0,-11-10,-16-11,-1 2,-21-11,54 39,-13-11,1-1,1-1,0-1,-12-17,18 20,0 1,-1 1,0 0,-1 1,-1 0,0 1,-1 1,0 0,-1 1,-9-2,-1 2,0 0,0 2,-1 1,0 1,0 1,-1 2,0 0,7 2,0 1,0 1,0 1,1 0,-1 2,0 1,1 0,0 2,0 0,-12 7,1 2,1 1,0 2,1 1,1 1,1 1,1 2,1 1,-15 19,27-27,1 1,1 1,0 0,1 0,1 1,1 0,1 1,1 0,1 1,1-1,0 1,2 0,0 0,1 13,2-2,-3 88,8 41,1-120,1 1,3-2,1 1,7 28,-14-54,0-1,2 1,0-1,0 0,2-1,-1 1,6 5,8 9,2-1,21 21,-14-15,-19-21,0-1,0 0,1-1,0 0,1-1,0-1,1 0,6 3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7T07:30:27.657"/>
    </inkml:context>
    <inkml:brush xml:id="br0">
      <inkml:brushProperty name="width" value="0.05" units="cm"/>
      <inkml:brushProperty name="height" value="0.05" units="cm"/>
      <inkml:brushProperty name="color" value="#CC0066"/>
      <inkml:brushProperty name="ignorePressure" value="1"/>
    </inkml:brush>
  </inkml:definitions>
  <inkml:trace contextRef="#ctx0" brushRef="#br0">140 63,'-7'8,"-13"11,0 1,-11 16,26-29,0 1,0-1,0 1,1 1,0-1,1 1,0-1,0 1,1 0,0 2,-7 29,6-28,0 0,1 0,0 1,1-1,0 1,1 8,4-23,4-14,5-21,4-20,19-46,-28 85,0 1,1 0,0 0,1 1,1 0,1 1,8-9,0 6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7T07:31:07.001"/>
    </inkml:context>
    <inkml:brush xml:id="br0">
      <inkml:brushProperty name="width" value="0.05" units="cm"/>
      <inkml:brushProperty name="height" value="0.05" units="cm"/>
      <inkml:brushProperty name="color" value="#CC0066"/>
      <inkml:brushProperty name="ignorePressure" value="1"/>
    </inkml:brush>
  </inkml:definitions>
  <inkml:trace contextRef="#ctx0" brushRef="#br0">296 345,'4'106,"14"79,0-21,-10-7,-6 12,-3-159,-3-12,-6-26,-8-41,5-20,4 1,3-5,-3-32,6 90,2 1,1-1,4-30,-2 47,1 1,1-1,1 1,0 0,2 1,0 0,0 0,6-8,27-40,23-41,-62 104,0-1,0 1,0-1,-1 0,1 0,0 0,-1 1,1-1,-1 0,1 0,-1 0,0 0,0 0,0 0,0 0,0 0,0 1,-1-1,1 0,-1 0,1 0,-1 0,0 0,0 0,-2-2,0 1,-1 0,1 0,-1 0,0 1,0-1,1 1,-2 0,-1-1,-3-2,7 4,-1 0,1 0,0-1,-1 1,1-1,0 0,0 1,0-1,0 0,0 0,0-1,1 1,-1 0,1 0,0-1,-1 1,1-1,0 1,0-1,1 0,-1 1,1-1,-1 0,1 1,0-1,0-2,0 5,0-1,0 1,0 0,1-1,-1 1,0 0,0-1,1 1,-1 0,0 0,0-1,1 1,-1 0,0 0,1-1,-1 1,0 0,1 0,-1 0,0 0,1 0,-1 0,1-1,-1 1,0 0,1 0,-1 0,0 0,1 0,-1 0,1 1,-1-1,0 0,1 0,-1 0,0 0,1 0,-1 0,0 1,1-1,-1 0,0 0,1 1,-1-1,0 0,0 0,1 1,-1-1,0 0,0 1,1-1,-1 0,0 1,0-1,0 0,15 19,33 65,-5 1,4 18,27 55,-63-135,2-1,1 0,10 11,-19-26,0 0,1-1,0 0,0 0,1 0,-1-1,1 0,0 0,1-1,-1 0,1 0,4 1,-9-4,0-1,-1 1,1-1,0 0,0 0,0 0,0 0,-1 0,1-1,0 1,0-1,-1 0,1 0,0 0,-1 0,1 0,-1-1,1 1,-1-1,0 0,1 1,-1-1,0 0,0 0,0 0,-1-1,2-1,7-10,-1 0,0 0,-2-1,4-9,3-4,50-84,-32 60,-2-1,-3-1,-2-2,18-58,-41 95,-12 31,-12 29,18-29,0 0,1 0,1 1,0-1,0 1,2-1,-1 1,1 0,1-1,1 2,4 32,3 0,3 7,10 49,-18-53,-2-1,-3 1,-1 0,-3 0,-10 44,4-19,-2 74,14-32,-1-96</inkml:trace>
  <inkml:trace contextRef="#ctx0" brushRef="#br0" timeOffset="748.984">1455 666,'-2'-3,"0"0,0 0,0 0,0 1,1-2,-1 1,1 0,0 0,0 0,0-1,0 1,1 0,0-1,-1 1,1-1,0 1,0 0,1-1,-1 1,1-1,0 1,0 0,0 0,0-1,0 1,2-4,0 1,0-1,0 1,1-1,-1 1,2 0,-1 1,1-1,0 1,0 0,2-2,4-1,1 0,0 1,0 0,1 1,0 0,0 1,1 0,-1 1,5 0,-14 3,1 0,-1 1,1 0,-1 0,1 0,-1 0,1 1,-1-1,1 1,-1 0,1 0,-1 1,3 1,-4-2,-1 1,1 0,0 0,-1 0,1 1,-1-1,0 1,0-1,0 1,0 0,0-1,-1 1,1 0,-1 0,0 0,1 1,-2-1,1 0,0 0,0 2,5 30,-5-24,1 1,0-1,1 1,0-1,1 0,0 0,1 0,0-1,0 1,1-1,1 0,2 3,-1-6,-1 1,1-1,0 0,1-1,-1 1,2-2,-1 1,0-1,1-1,0 0,0 0,0-1,0 0,1-1,-1 0,1-1,0 0,-1-1,1 0,0 0,-1-1,1-1,0 0,25-4,0-3,-1-1,0-1,0-2,-1-1,0-3,-8 5</inkml:trace>
  <inkml:trace contextRef="#ctx0" brushRef="#br0" timeOffset="2138.533">2663 222,'2'27,"2"-1,1 1,1-1,1 0,1 0,1-1,2 0,12 22,19 50,-14-22,9 43,-31-94,-1 0,-1 1,-1-1,-1 1,-1 0,-1-1,-2 4,2-27,0 0,0-1,0 1,1 0,-1-1,0 1,-1 0,1 0,0-1,0 1,0 0,0-1,0 1,-1 0,1-1,0 1,-1-1,1 1,0 0,-1-1,1 1,-1-1,1 1,-1-1,1 1,-1-1,1 1,-1-1,1 0,-1 1,0-1,0 0,-14-14,-9-34,11 8,2 0,2-1,1 0,2 0,2-1,2 0,2 1,1-1,6-30,0 20,-4 17,1 0,2 0,2 1,1 0,8-19,-13 45,-1 0,1 0,0 1,1-1,0 1,0 0,1 0,0 0,0 1,0 0,1 0,0 1,0 0,0 0,1 0,-1 1,1 0,0 1,1-1,-1 2,0-1,1 1,0 1,3-1,23-2,-26 4,0 0,0-1,0 0,-1-1,1 0,-1 0,1-1,-1 0,0 0,0-1,0-1,-5 4,-1 0,0 0,1 0,-1 1,1-1,0 1,-1-1,1 1,-1 0,1 0,0 0,-1 0,1 0,-1 1,1-1,-1 1,1 0,-1 0,1 0,-1 0,1 0,-1 0,0 1,0-1,0 1,0-1,0 1,0 0,0 0,13 12,-1 0,-1 0,10 14,-5-5,-5-7,0 1,-1 0,-1 1,0 1,-2 0,0 0,-1 1,-1 0,-1 0,0 0,-2 1,0 0,-2 0,0 0,-1 3,2 106,-4-85,3 0,1 0,2 0,11 42,-9-62</inkml:trace>
  <inkml:trace contextRef="#ctx0" brushRef="#br0" timeOffset="2479.594">2811 641,'-4'0,"-6"-8,4-8,14 0,19-2,22 2,15 0,9-2,5 2,1 0,-3 2,-7 0,-11 2,-11 3,-14 3</inkml:trace>
  <inkml:trace contextRef="#ctx0" brushRef="#br0" timeOffset="3531.724">0 1430,'46'0,"0"3,0 1,0 2,-1 3,0 1,10 6,-16-4,0-2,0-2,1-2,-1-1,1-2,1-1,-1-3,0-1,0-2,-1-1,1-2,-1-3,8-3,72-25,6-9,61-21,-117 43,-77 29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7T07:31:01.126"/>
    </inkml:context>
    <inkml:brush xml:id="br0">
      <inkml:brushProperty name="width" value="0.05" units="cm"/>
      <inkml:brushProperty name="height" value="0.05" units="cm"/>
      <inkml:brushProperty name="color" value="#CC0066"/>
      <inkml:brushProperty name="ignorePressure" value="1"/>
    </inkml:brush>
  </inkml:definitions>
  <inkml:trace contextRef="#ctx0" brushRef="#br0">494 593,'0'-1,"0"1,0-1,0 1,0 0,0-1,0 1,0-1,0 1,0 0,0-1,0 1,0-1,-1 1,1 0,0-1,0 1,0 0,0-1,-1 1,1 0,0-1,0 1,-1 0,1 0,0-1,-1 1,1 0,0 0,-1-1,1 1,0 0,-1 0,1 0,-1 0,1 0,0-1,-1 1,1 0,0 0,-1 0,1 0,-1 0,1 0,0 0,-1 0,1 1,-1-1,1 0,0 0,-1 0,1 0,0 0,-1 1,1-1,0 0,-1 0,1 1,-19 15,15-9,1 0,0 0,1 0,-1 1,2-1,-1 1,1 0,0-1,0 5,3 77,0-11,-12 21,-16 68,11-89,4 0,3 1,3 26,9-43,2-1,4 13,-9-67,5 27,-2-9,-12-55,-1-24,2-1,2 0,3-1,4-32,0 30,-3 1,-3-1,-1 1,-6-13,-12-64,5 0,6-12,11 138,0 2,1-1,-1 1,1-1,0 1,1 0,0-1,0 1,1-3,-2 9,0 0,0-1,0 1,0 0,0 0,0 0,0 0,0 0,0-1,0 1,0 0,0 0,1 0,-1 0,0 0,0 0,0-1,0 1,0 0,0 0,1 0,-1 0,0 0,0 0,0 0,0 0,1 0,-1 0,0 0,0 0,0 0,0 0,1 0,-1 0,0 0,0 0,0 0,0 0,0 0,1 0,-1 0,0 0,0 0,0 0,0 0,1 0,-1 0,0 0,9 10,7 20,-14-26,31 61,0-1,1-2,27 34,-55-88,1 0,0 0,0 0,0-1,1 0,0 0,1-1,-1 0,1-1,0 0,3 1,-7-4,1 0,-1 0,0-1,1 1,0-2,-1 1,1 0,-1-1,1 0,0 0,-1-1,1 1,-1-1,1-1,-1 1,1-1,-1 0,0 0,0 0,0-1,3-1,5-5,1-1,-2 0,1 0,-1-1,-1-1,0 0,-1-1,0 0,-1 0,-1-1,1-2,13-28,-3-1,-1-1,-2-1,2-6,-15 45,-1 0,0 0,0-1,-1 1,-1 0,1-1,-1 8,1 0,-1-1,0 1,0 0,0-1,0 1,0 0,0-1,0 1,-1 0,1 0,0-1,-1 1,1 0,-1 0,1-1,-1 1,0 0,1 0,-1 0,0 0,0 0,0 0,0 0,0 0,0 0,0 0,0 1,0-1,0 0,0 1,-1-1,1 1,0-1,0 1,-1 0,1-1,0 1,-1 0,1 0,-1 0,-1 1,0 0,1 0,-1 0,0 1,0-1,1 1,-1-1,1 1,-1 0,1 0,0 0,0 1,0-1,0 0,0 1,0-1,1 1,-1 0,1 0,0-1,-1 4,-23 64,20-40,1 1,1 0,1 24,-2 30,-7 16,5 1,4 0,5 0,15 97,-17-190,1 6,0 0,1 1,1-2,0 1,1 0,1-1,0 0,1 0,2 3,-4-11</inkml:trace>
  <inkml:trace contextRef="#ctx0" brushRef="#br0" timeOffset="851.468">913 272,'-4'0,"-2"4,9 6,12 0,8 0,8-3,8-2,1-2,2-6,-2-2,1-5,-7 0</inkml:trace>
  <inkml:trace contextRef="#ctx0" brushRef="#br0" timeOffset="1317.292">1529 1,'0'8,"0"7,4 5,2 8,-1 3,-5 5,-2 0,-2-1,1-3,1-3,4-2,2 4,1-1,-1-5</inkml:trace>
  <inkml:trace contextRef="#ctx0" brushRef="#br0" timeOffset="2639.039">1801 666,'0'808,"-3"-846,-1 0,-2 0,-3-6,-2-15,2 7,-2-9,2 1,3-1,1-47,6 89,0 0,1 0,1 0,1 0,1 1,0 0,1 0,1 0,1 1,0 0,2 0,0 1,0 0,5-4,10-9,0 1,2 1,1 2,6-4,-19 17,1 1,-1 1,2 1,0 0,0 1,0 0,1 2,0 0,6 0,-19 5,0 0,0 0,0 0,0 1,0 0,1 0,-1 1,0-1,0 1,0 0,0 1,0-1,0 1,0 0,-1 0,1 1,1 0,0 2,0-1,0 1,-1 0,0 1,0-1,0 1,-1 0,0 0,0 0,0 1,0 2,4 8,-2 0,0 1,-1 0,-1 0,0 0,-2 1,0-1,-1 1,-1 6,3 175,13 58,-13-216,-1-24,1 0,0 0,2 0,0 0,5 8,-2-4</inkml:trace>
  <inkml:trace contextRef="#ctx0" brushRef="#br0" timeOffset="2966.037">1874 1060,'0'-4,"0"-5,13-2,8-3,13 1,14 3,15 3,22 2,5-1,0-1,-16 2</inkml:trace>
  <inkml:trace contextRef="#ctx0" brushRef="#br0" timeOffset="3767.708">1 1825,'0'-2,"0"1,0 0,0-1,0 1,0-1,1 1,-1 0,0-1,1 1,-1 0,1-1,0 1,-1 0,1 0,0-1,0 1,0 0,0 0,0 0,0 0,0 0,0 0,0 1,1-2,1 1,1 0,-1-1,0 1,0 1,1-1,-1 0,1 1,-1 0,0 0,4 0,10 1,1 2,-1 0,0 1,2 1,-16-4,77 24,-2 3,14 11,-16-7,2-2,24 2,-41-17,0-2,1-3,0-3,0-2,1-3,0-3,-1-3,1-2,8-5,179-36,255-37,-346 66,-98 9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7T07:31:34.680"/>
    </inkml:context>
    <inkml:brush xml:id="br0">
      <inkml:brushProperty name="width" value="0.05" units="cm"/>
      <inkml:brushProperty name="height" value="0.05" units="cm"/>
      <inkml:brushProperty name="color" value="#CC0066"/>
      <inkml:brushProperty name="ignorePressure" value="1"/>
    </inkml:brush>
  </inkml:definitions>
  <inkml:trace contextRef="#ctx0" brushRef="#br0">1 1</inkml:trace>
  <inkml:trace contextRef="#ctx0" brushRef="#br0" timeOffset="1093.615">1678 50,'0'-4,"0"-2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7T07:31:53.353"/>
    </inkml:context>
    <inkml:brush xml:id="br0">
      <inkml:brushProperty name="width" value="0.05" units="cm"/>
      <inkml:brushProperty name="height" value="0.05" units="cm"/>
      <inkml:brushProperty name="color" value="#CC0066"/>
      <inkml:brushProperty name="ignorePressure" value="1"/>
    </inkml:brush>
  </inkml:definitions>
  <inkml:trace contextRef="#ctx0" brushRef="#br0">90 124,'4'4,"-3"-7,-1-7,-1-2</inkml:trace>
  <inkml:trace contextRef="#ctx0" brushRef="#br0" timeOffset="1024.558">15 1,'0'4,"-4"6,-1 5,-1 4,6 8,3 3,0 0,0 1,0-3,-1 0,-1-14,0-10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7T07:32:01.637"/>
    </inkml:context>
    <inkml:brush xml:id="br0">
      <inkml:brushProperty name="width" value="0.05" units="cm"/>
      <inkml:brushProperty name="height" value="0.05" units="cm"/>
      <inkml:brushProperty name="color" value="#CC0066"/>
      <inkml:brushProperty name="ignorePressure" value="1"/>
    </inkml:brush>
  </inkml:definitions>
  <inkml:trace contextRef="#ctx0" brushRef="#br0">7 921,'0'81,"5"165,-2-205,3 0,1-1,2 0,13 38,27 66,12 34,17 22,-67-178,0-1,1 0,1 0,1-1,1-1,1 0,0-1,11 7,9 7,2-3,2-1,33 18,-41-25,0 2,-2 1,-1 2,-1 1,-1 2,-17-19,15 13,1-2,0 0,2-2,0-1,1-1,1-1,0-2,1-1,1-1,-1-2,2-1,21 2,-5-3,1-2,1-2,-1-2,0-3,1-1,-1-3,0-2,4-4,84-19,-1-6,125-51,-199 61,-2-2,-1-3,-1-3,-2-2,-1-2,-2-3,11-14,-3-1,-2-3,-2-3,44-63,-85 102,-1-1,-1 0,-2-1,0 0,-2-1,0 0,-2-1,-1 0,-1-1,-2 1,0-1,-2-1,-1-16,-5 13,-2 0,-2 0,0 1,-3 0,0 0,-2 1,-11-19,-14-43,-6-33,-33-83,60 171,-1 1,-2 1,-2 1,-13-16,-19-21,-54-54,84 102,-2 0,0 1,-1 1,-1 2,-1 1,-18-9,-358-193,365 201,-1 2,0 2,-1 1,-1 3,0 1,-1 2,0 2,0 2,0 2,0 1,0 3,-30 5,0 3,0 4,0 3,1 3,2 4,0 2,-62 34,72-31,2 4,1 2,1 2,3 3,1 2,2 2,1 2,3 3,-23 33,22-22,3 3,-34 65,65-102,0 1,2 0,1 0,1 1,1 0,2 1,1-1,1 1,1 10,2 1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0T06:45:39.481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148 0,'-1'0,"0"1,0-1,0 1,0 0,-1-1,1 1,0 0,0 0,1-1,-1 1,0 0,0 0,0 0,0 0,1 0,-1 0,1 1,-1-1,1 0,-1 0,1 0,-1 0,1 1,0-1,0 0,0 0,0 1,0 0,-4 44,3-39,1 161,14 108,-6-156,-2 36,6 76,-10-210,0-10,0-1,-1 0,-1 1,0-1,-1 0,0 0,0 1,1-12,0 1,0 0,0-1,0 1,-1-1,1 1,0 0,0-1,0 1,0-1,-1 1,1-1,0 1,-1-1,1 1,0-1,-1 1,1-1,-1 1,1-1,0 0,-1 1,1-1,-1 0,1 1,-1-1,0 0,1 0,-1 1,1-1,-1 0,1 0,-14-12,-6-28,11 10,2 0,1-1,2 1,1-1,1 0,1-1,2-3,7-67,13-54,-7 58,0-50,-14 131,0 2,1-1,1 0,0 0,0 0,3-5,-2 15,-1 0,1 0,0 0,0 0,1 1,0-1,0 1,0 0,1 0,-1 0,1 1,0 0,1 0,2-2,36-26,-17 12,0 0,2 2,1 1,0 1,4 0,-30 15,1 0,-1 0,0 0,1 0,-1 1,1 0,-1 0,1 0,-1 0,1 1,-1-1,1 1,-1 0,0 1,1-1,-1 1,0 0,0 0,0 0,0 0,-1 1,1 0,-1-1,1 1,-1 1,0-1,0 0,0 1,1 1,10 15,-1 0,-1 1,0 0,-2 1,1 2,-3-4,47 111,-2 15,-27-73,5 15,-1 11,-23-68,0 0,-2 0,-2 0,-1 1,-1 6,-1-17</inkml:trace>
  <inkml:trace contextRef="#ctx0" brushRef="#br0" timeOffset="327.353">1 617,'4'0,"6"-4,9-2,6 1,7 0,6 2,6 1,3 1,2 1,1 4,5 2,1 0,0-2,-2-1,-5 0,-3-2,-5-1,-10 0</inkml:trace>
  <inkml:trace contextRef="#ctx0" brushRef="#br0" timeOffset="779.141">1061 271,'5'1,"0"0,0 1,0-1,0 1,-1 0,1 1,0-1,-1 1,0-1,1 1,2 4,17 8,154 83,50 42,-194-118,2-2,0-2,2-1,0-2,0-2,1-1,16 1,-25-6</inkml:trace>
  <inkml:trace contextRef="#ctx0" brushRef="#br0" timeOffset="1166.139">1751 321,'-31'55,"-3"0,-2-3,-3 0,-2-3,-2-1,-11 6,19-21,-36 25,48-42,1 1,1 1,1 0,0 2,2 1,0 0,-7 13,14-15</inkml:trace>
  <inkml:trace contextRef="#ctx0" brushRef="#br0" timeOffset="2447.046">2195 223,'4'4,"10"5,7 2,8-1,3-3,5-2,5-2,2-2,4-1,-4 0,1-4,0-2,-3 0,-1-3,-7 1</inkml:trace>
  <inkml:trace contextRef="#ctx0" brushRef="#br0" timeOffset="2781.563">2343 518,'9'0,"10"0,7 0,3 0,1 0,3 0,1 0,-1 0,-7 0</inkml:trace>
  <inkml:trace contextRef="#ctx0" brushRef="#br0" timeOffset="3333.076">2984 124,'5'7,"0"0,-1 0,0 1,-1-1,0 1,0 0,0 0,-1 0,1 6,4 13,18 62,-4 1,1 27,-21-109,0-2,0 0,1 1,-1-1,1 0,1 0,-1 0,4 5,-6-11,0 1,1-1,-1 1,0-1,1 0,-1 1,1-1,-1 1,0-1,1 0,-1 1,1-1,0 0,-1 0,1 1,-1-1,1 0,-1 0,1 0,-1 0,1 1,0-1,-1 0,1 0,-1 0,1 0,0-1,-1 1,1 0,-1 0,2-1,0 0,0 0,0-1,-1 1,1-1,0 1,-1-1,1 1,-1-1,0 0,1 0,-1 0,0-1,13-20,0 1,1 1,1 0,1 1,1 1,1 0,0 2,2-1,-14 13,25-20,0 1,2 2,29-15,-52 32,-1 0,1 1,0 0,0 1,0 0,1 1,-1 0,1 0,-1 1,1 1,-1 0,1 1,0 0,-1 1,7 1,17 7,0 1,0 2,1 2,-27-11,1 1,0 0,-1 0,0 1,-1 0,1 1,-1-1,0 2,-1-1,0 1,0 0,4 8,-9-14,-1 1,1 0,-1-1,0 1,0 0,0 0,0 0,-1 0,1 0,-1 0,0 0,0 0,0 0,0 0,0 0,-1 0,1 0,-1 0,0-1,0 2,-1 0,-1 0,1 1,-1-1,0-1,0 1,0 0,0-1,0 0,-1 1,0-1,0-1,0 1,-13 8,-1-2,0 0,-1-1,0-1,-12 3,-104 25,-1-7,-98 7,216-32,-20 2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7T07:32:23.217"/>
    </inkml:context>
    <inkml:brush xml:id="br0">
      <inkml:brushProperty name="width" value="0.05" units="cm"/>
      <inkml:brushProperty name="height" value="0.05" units="cm"/>
      <inkml:brushProperty name="color" value="#CC0066"/>
      <inkml:brushProperty name="ignorePressure" value="1"/>
    </inkml:brush>
  </inkml:definitions>
  <inkml:trace contextRef="#ctx0" brushRef="#br0">240 125,'-17'-14,"3"-1,13 15,1 0,-1 0,1 0,-1 0,1 0,-1 1,1-1,-1 0,1 0,-1 0,1 0,-1 0,1 1,-1-1,1 0,0 0,-1 1,1-1,-1 0,1 1,0-1,-1 0,1 1,0-1,-1 0,1 1,0-1,0 1,0-1,-1 1,1-1,0 1,0-1,0 0,0 1,0-1,0 1,0-1,0 1,0 0,-7 19,1 1,2 0,0 0,1 1,1-1,1 1,1-1,1 1,1-1,0 1,4 9,-1 2,-1 1,-2 0,-1 18,-2-25,2-1,0 1,2-1,1 0,2 0,2 8,8 12,-3 1,3 18,-13-48,-1-1,-1 1,0-1,-1 1,-1 0,0-1,-1 1,-4 12,0-7</inkml:trace>
  <inkml:trace contextRef="#ctx0" brushRef="#br0" timeOffset="1100.895">18 446,'-9'-41,"7"37,1 0,0-1,-1 1,1 0,1-1,-1 1,0 0,1-1,0 1,0-1,1-1,1-2,0 1,1 0,-1 0,1 0,1 0,0 0,0 1,0-1,0 1,3-2,59-60,-11 11,-44 45,1 0,0 0,1 1,0 1,0 0,1 1,0 0,1 1,0 1,1 0,-1 1,1 1,12-3,10 0,1 2,0 1,1 2,-1 2,11 2,-41 0,-1 0,0 1,0 0,0 1,0 0,0 0,0 1,-1 0,0 0,0 0,0 1,0 0,-1 1,1-1,-1 1,-1 1,1-1,0 2,3 3,-1 1,0-1,0 2,-1-1,-1 1,0 1,0-1,-2 1,0-1,1 6,-4-13,0 1,-1 0,0 0,0 0,-1-1,1 1,-1 0,-1 0,1-1,-1 1,-1-1,1 0,-4 6,0-1,0-1,-1 0,0-1,0 1,-1-2,-1 1,-7 6,-8 3,-1 0,0-1,-1-2,-1 0,-26 9,-46 17,-38 7,102-37,0-2,-1-1,0-2,0-2,-34 0,40-6,5-3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7T07:32:27.647"/>
    </inkml:context>
    <inkml:brush xml:id="br0">
      <inkml:brushProperty name="width" value="0.05" units="cm"/>
      <inkml:brushProperty name="height" value="0.05" units="cm"/>
      <inkml:brushProperty name="color" value="#CC0066"/>
      <inkml:brushProperty name="ignorePressure" value="1"/>
    </inkml:brush>
  </inkml:definitions>
  <inkml:trace contextRef="#ctx0" brushRef="#br0">12 1728,'-1'0,"0"0,0-1,1 0,-1 1,0-1,1 1,-1-1,0 0,1 1,-1-1,1 0,-1 0,1 1,0-1,-1 0,1 0,0 0,-1 0,1 0,0 1,0-1,0 0,0 0,0 0,0 0,0 0,0 0,0 0,0 0,1 0,0 0,0 0,1 0,-1 0,0 1,0-1,0 0,1 1,-1-1,0 0,0 1,1 0,-1-1,1 1,-1 0,0 0,1 0,62-1,-61 2,440 6,-76-4,-201 8,81 2,-143-15,-1-5,92-18,-65 6,0 6,1 6,9 5,-27-1,60-12,-55 2,-2-6,32-12,-2-1,-59 14,-2-3,1-4,-67 18,1 0,-2-1,1-1,-1-1,17-11,-27 14,1 0,-1 0,-1-1,1 0,-1 0,-1-1,0 0,0 0,0 0,-1-1,-1 0,2-4,47-97,-23 53,-15 21,-2-1,-2 0,-1 0,-2-1,-1-5,7-31,0 9,10-47,-2-28,-21 132,0 0,-1 0,0 0,0 0,-1 0,-1 0,1 0,-2 0,1 0,-1 1,0-1,-1 1,0 0,0 0,-1 0,0 1,0 0,-5-6,-4-1,-1 0,0 1,-1 0,-1 2,0 0,0 0,-18-6,-81-41,-3 6,-2 5,70 29,-1 3,-1 2,0 3,-1 2,1 2,-12 2,-358 4,181 1,139 5,1 4,1 5,-76 22,68-14,-184 19,97-16,121-16,27-4,1 1,0 3,-44 15,51-11,-18 7,1 2,-6 6,43-19,0 2,1 0,1 1,0 1,0 1,2 0,-10 12,-8 13,1 1,3 2,1 1,2 2,2 0,1 4,3-5,-3 7,-15 45,33-77,0 0,2 1,0 0,1 0,1 0,1 17,0 27,0-34,1 1,2 0,5 29,-5-53,0-1,1 1,0-1,1 0,-1 0,1-1,1 1,-1-1,1 1,0-1,1-1,-1 1,1-1,0 0,2 1,20 14,1-2,1-1,2 0,25 14,-34-15,-1 1,0 0,4 7,6 5,-13-13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7T07:32:44.687"/>
    </inkml:context>
    <inkml:brush xml:id="br0">
      <inkml:brushProperty name="width" value="0.05" units="cm"/>
      <inkml:brushProperty name="height" value="0.05" units="cm"/>
      <inkml:brushProperty name="color" value="#CC0066"/>
      <inkml:brushProperty name="ignorePressure" value="1"/>
    </inkml:brush>
  </inkml:definitions>
  <inkml:trace contextRef="#ctx0" brushRef="#br0">0 1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7T07:32:45.729"/>
    </inkml:context>
    <inkml:brush xml:id="br0">
      <inkml:brushProperty name="width" value="0.05" units="cm"/>
      <inkml:brushProperty name="height" value="0.05" units="cm"/>
      <inkml:brushProperty name="color" value="#CC0066"/>
      <inkml:brushProperty name="ignorePressure" value="1"/>
    </inkml:brush>
  </inkml:definitions>
  <inkml:trace contextRef="#ctx0" brushRef="#br0">10 0,'0'4,"-4"2,-2-1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7T07:33:06.163"/>
    </inkml:context>
    <inkml:brush xml:id="br0">
      <inkml:brushProperty name="width" value="0.05" units="cm"/>
      <inkml:brushProperty name="height" value="0.05" units="cm"/>
      <inkml:brushProperty name="color" value="#CC0066"/>
      <inkml:brushProperty name="ignorePressure" value="1"/>
    </inkml:brush>
  </inkml:definitions>
  <inkml:trace contextRef="#ctx0" brushRef="#br0">666 337,'0'-4,"0"0,0 0,0 1,0-1,-1 0,0 0,0 1,0-1,0 1,-1-1,1 1,-1-1,0 1,0 0,0 0,0 0,0 0,-1 0,0 0,1 0,-1 1,0 0,0-1,0 1,-1 0,1 1,0-1,-1 0,1 1,-1 0,0 0,1 0,-1 0,0 1,0-1,1 1,-1 0,-1 0,-8 0,0 1,-1 0,2 1,-1 0,0 1,0 0,1 1,0 1,-1 0,-5 4,-20 15,2 2,1 1,1 2,1 2,-14 18,29-29,0 1,2 1,0 1,1 0,-10 24,-6 20,-12 43,38-96,0 0,2 0,-1 1,2-1,0 1,1 0,0 0,1-1,1 1,0 2,0-10,0-1,0 0,1 1,0-1,0 0,0 0,1 0,0 0,0-1,1 1,-1-1,1 0,0 0,1 0,-1 0,1-1,0 0,0 0,0 0,0 0,1-1,0 0,-1 0,4 0,2 1,0 0,1-1,0-1,-1 0,1-1,0 0,0-1,0 0,0 0,0-2,-1 1,1-1,0-1,-1 0,0-1,1 0,-1-1,1-1,-4 1,1 1,-1-2,0 1,0-1,-1-1,1 1,-2-1,1 0,-1-1,0 1,0-1,-1-1,0 1,-1-1,1 0,-2 0,1 0,-1 0,-1-1,0 1,0-1,0-4,-2 10,0 1,0-1,0 1,0-1,-1 1,1-1,-1 1,0 0,0-1,0 1,-1 0,1 0,-1 0,1 0,-1 0,0 0,0 0,-1 1,1-1,0 1,-1-1,0 1,1 0,-1 0,0 0,0 0,-1 0,-7-3,0 0,-1 1,0 0,0 1,0 0,-10-1,19 4,6 0,17 4,31 0,97-10,-117 5</inkml:trace>
  <inkml:trace contextRef="#ctx0" brushRef="#br0" timeOffset="1359.557">986 287,'-9'-10,"-15"-11,23 20,0 1,1 0,-1 0,0 0,0 0,0 0,0 0,0 0,0 0,0 0,0 1,0-1,0 0,1 0,-1 1,0-1,0 1,0-1,0 1,1-1,-1 1,0-1,1 1,-1 0,0-1,1 1,-1 0,1 0,-1 0,1-1,-1 1,1 0,0 0,-1 0,-5 10,1 1,0-1,0 1,1 0,0 1,1-1,1 1,0-1,0 5,-1 33,2 38,2-50,-15 262,4-86,14-299,5-9,0 10,-4-25,-6-346,2 436,0 1,1-1,1 1,1-1,1 1,5-14,-10 33,0-1,1 1,-1-1,0 0,0 1,0-1,1 0,-1 1,0-1,0 1,1-1,-1 0,0 0,0 1,1-1,-1 0,1 0,-1 1,0-1,1 0,-1 0,0 0,1 1,-1-1,1 0,-1 0,0 0,1 0,-1 0,1 0,-1 0,1 0,-1 0,0 0,1 0,-1 0,1 0,-1-1,0 1,1 0,-1 0,0 0,1-1,-1 1,1 0,-1 0,0-1,0 1,1 0,-1 0,0-1,1 1,-1-1,0 1,0 0,0-1,1 1,-1 0,0-1,0 1,0-1,0 1,0 0,0-1,0 1,12 39,-11-35,10 50,3 54,-10-64,2 0,2-1,11 35,-18-73,1 0,0-1,0 1,0-1,0 1,1-1,0 0,0 0,0 0,0 0,0-1,1 1,0-1,0 0,0 0,-1-1,-1-1,1 0,0 0,0 0,-1 0,1-1,0 1,0-1,0 0,0 0,0 0,0 0,0 0,-1-1,1 1,0-1,0 1,0-1,-1 0,1-1,0 1,-1 0,1-1,-1 1,1-1,-1 0,12-8,0-1,-1-1,-1 0,0 0,0-1,-2-1,1 0,-2 0,7-14,11-26,-2 0,2-14,-1 4,-25 62,-1 0,1 0,0 1,0-1,-1 0,1 1,1-1,-1 1,0-1,0 1,0 0,1-1,0 0,-1 2,-1 0,1 0,-1 0,0 0,1 0,-1 0,1 0,-1 0,0 0,1 0,-1 0,1 0,-1 0,1 0,-1 0,0 0,1 0,-1 0,1 1,-1-1,0 0,1 0,-1 0,0 1,1-1,-1 0,0 1,1-1,-1 0,0 1,0-1,1 0,-1 1,2 3,0 0,0 0,0 1,-1-1,1 1,-1-1,0 1,-1-1,1 5,1 32,-1 0,-2 0,-3 0,-1 3,-33 168,-1 12,29-91,10-108</inkml:trace>
  <inkml:trace contextRef="#ctx0" brushRef="#br0" timeOffset="2206.577">1874 953,'-2'-21,"-7"-14,-21-58,5-1,3-1,-4-54,23 126,1 0,1 0,1 0,1 0,0 0,2 0,1 1,1-1,1 1,2-5,-4 15,1 1,0 0,0 1,1-1,1 1,0 0,0 0,1 1,0 0,0 1,1 0,0 0,1 0,0 1,0 1,0 0,1 0,0 1,0 0,2 1,0-1,1 2,-1 0,1 0,-1 1,1 1,0 0,0 1,0 0,-1 2,15 1,-23-1,0-1,1 0,-1 1,0 0,0 0,0 1,0-1,-1 1,1 0,-1 0,1 1,-1-1,0 1,0 0,-1 0,1 0,-1 1,0-1,0 1,-1 0,1 0,-1 0,0 0,0 0,-1 0,1 0,-1 1,0 4,-1-6,0 0,0-1,0 1,-1 0,1 0,-1-1,0 1,0 0,-1-1,1 1,-1-1,1 1,-1-1,0 0,-1 0,1 0,0 0,-1 0,0 0,1-1,-1 1,0-1,0 0,-1 0,1 0,-2 1,-13 6,-1 1,0-2,0-1,-9 2,14-4,-154 43,-17 7,182-54,0 0,0 0,1 1,-1-1,0 1,1-1,-1 1,1 0,0 0,-1 1,2 6,18-1,31 0,-35-6,0 0,0 1,-1 0,1 1,2 1,-10-2,0-1,0 1,0 0,0 1,-1-1,1 1,-1 0,0 0,0 1,-1-1,1 1,-1 0,0-1,0 2,47 96,-36-71,0-1,3 0,17 24,-22-36,2-1,0-1,1 0,1-1,0-1,1 0,1-2,13 8,-5-6</inkml:trace>
  <inkml:trace contextRef="#ctx0" brushRef="#br0" timeOffset="2767.875">2466 65,'-4'9,"-6"10,-5 7,0 8,-2 5,2 5,4 0,3-5,4-3,1-5,3 10,0 10,5 5,1 2,0-2,-1-5,3-7,-1-12</inkml:trace>
  <inkml:trace contextRef="#ctx0" brushRef="#br0" timeOffset="3112.833">2318 189,'0'-5,"12"0,9 0,9-4,8 1,6 0,7 3,5 1,0-2,3 0,-3 1,-4-4,-6 1,-11 1</inkml:trace>
  <inkml:trace contextRef="#ctx0" brushRef="#br0" timeOffset="3483.796">2268 485,'-4'0,"11"0,13 0,16-8,9-4,11-3,3 1,5-2,-1 3,-6 2,-5 0,-11 2</inkml:trace>
  <inkml:trace contextRef="#ctx0" brushRef="#br0" timeOffset="3484.796">2318 756,'12'4,"14"2,9-1,8-1,1-1,1-1,-3-1,-4-1,-1 0,-5 0</inkml:trace>
  <inkml:trace contextRef="#ctx0" brushRef="#br0" timeOffset="4068.964">3822 16,'-16'-4,"0"0,-1 1,1 1,0 0,-1 2,0 0,1 0,-1 2,1 0,-13 3,-21 7,0 2,-36 16,42-14,1 3,1 1,-36 23,65-35,0 0,1 2,0-1,0 1,1 1,0 0,0 0,2 1,-1 1,2 0,0 0,0 0,-3 11,9-21,1 0,1 0,-1 0,0 0,1 0,-1 0,1 0,0 0,0 0,0 1,1-1,-1 0,1 0,0 0,0 0,0 0,0 0,0-1,0 1,1 0,0 0,-1-1,1 1,0-1,0 1,0-1,1 0,-1 0,0 0,1 0,-1-1,1 1,2 0,11 7,1-1,0-1,1 0,0-2,8 2,7 3,51 13,1-3,11-3,-63-11,-23-4,-1 1,0-1,0 1,0 1,-1 0,1 0,-1 0,0 1,0 1,0-1,-1 1,0 0,0 1,-1 0,1 0,-1 0,-1 1,0 0,0 0,0 0,-1 1,2 5,-5-10,0-1,0 1,-1-1,1 1,-1-1,0 1,0-1,0 1,-1-1,1 1,-1 0,0-1,0 0,0 1,0-1,0 1,-1-1,0 0,1 0,-1 0,-1 0,1 0,0-1,-1 1,1-1,-1 1,-2 1,-10 8,0-1,-1 0,0-1,-12 6,22-13,-50 23,-1-2,0-3,-2-2,0-2,-1-4,-1-2,-40 2,69-10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7T07:33:15.940"/>
    </inkml:context>
    <inkml:brush xml:id="br0">
      <inkml:brushProperty name="width" value="0.05" units="cm"/>
      <inkml:brushProperty name="height" value="0.05" units="cm"/>
      <inkml:brushProperty name="color" value="#CC0066"/>
      <inkml:brushProperty name="ignorePressure" value="1"/>
    </inkml:brush>
  </inkml:definitions>
  <inkml:trace contextRef="#ctx0" brushRef="#br0">393 248,'1'-36,"0"33,1 9,5 61,-2-27,-3-21,9 56,-3 1,-3-1,-6 75,-13 97,12 6,2-234</inkml:trace>
  <inkml:trace contextRef="#ctx0" brushRef="#br0" timeOffset="535.891">664 248,'3'52,"3"0,10 43,4 25,30 252,-48-349</inkml:trace>
  <inkml:trace contextRef="#ctx0" brushRef="#br0" timeOffset="1589.26">1281 396,'1'13,"1"0,1-1,0 1,0 0,1-1,1 0,1 1,11 37,7 36,-1 18,-18-76,-1 0,-1 0,-2 0,-1 0,-3 27,4-77,0 0,-2 0,0 0,-2 0,-1-4,0 2,1 1,2 0,0-1,3-21,12-47,24-76,-12 61,-24 93,2 0,-1 1,2-1,0 1,1 0,4-7,-9 17,1 0,0 1,0-1,0 1,0-1,0 1,1 0,-1 0,1 0,-1 0,1 0,0 1,0-1,0 1,0-1,0 1,0 0,0 1,0-1,0 0,0 1,1-1,-1 1,0 0,0 0,1 1,-1-1,0 1,0-1,0 1,1 0,5 3,-1 0,1 0,-1 0,0 1,0 0,-1 1,0 0,0 0,0 0,-1 1,1 0,-2 0,1 1,-1 0,0 0,-1 0,0 0,0 1,1 4,9 24,-1 0,-3 1,7 37,-7-7,2 54,3 29,-11-126</inkml:trace>
  <inkml:trace contextRef="#ctx0" brushRef="#br0" timeOffset="2085.555">1330 593,'0'-4,"9"-6,10-1,11 2,9 2,6 2,7 2,5 6,-1 6,0 2,-6 3,-3-1,-5-2,-6 1,-9-2</inkml:trace>
  <inkml:trace contextRef="#ctx0" brushRef="#br0" timeOffset="12601.346">1972 224,'48'65,"-38"-49,63 91,-4 3,33 78,-96-175,0-1,1-1,1 1,-1-1,2 0,0-1,3 3,6 4</inkml:trace>
  <inkml:trace contextRef="#ctx0" brushRef="#br0" timeOffset="13124.49">2439 347,'-224'229,"122"-123,61-60,-2-3,-7 4,36-35</inkml:trace>
  <inkml:trace contextRef="#ctx0" brushRef="#br0" timeOffset="13664.044">2613 618,'4'0,"10"0,6 0,5 0,2 0,0 4,0 1,0 1,3-2,-3-1</inkml:trace>
  <inkml:trace contextRef="#ctx0" brushRef="#br0" timeOffset="14135.789">3179 371,'-1'27,"-3"0,0 0,-5 16,1-6,2-8,1-5,0 2,2-1,1 0,0 7,2-32,0 0,0 1,0-1,0 1,0-1,0 0,0 1,0-1,0 1,0-1,0 1,0-1,0 0,0 1,1-1,-1 1,0-1,0 0,0 1,1-1,-1 0,0 1,0-1,1 0,-1 1,0-1,0 0,1 0,-1 1,1-1,-1 0,1 0,9-8,13-29,-20 31,9-16,0 1,2 1,0 0,2 1,0 0,8-5,-21 20,1 1,-1 0,1 0,0 1,0-1,0 1,0 0,1 0,-1 0,1 0,-1 1,1 0,0 0,-1 0,1 0,0 1,0 0,-1 0,1 0,0 1,0-1,-1 1,1 0,0 0,-1 1,1 0,-1 0,0 0,1 0,-1 0,0 1,0 0,-1 0,1 0,3 3,7 7,0 1,-1 0,0 0,-1 1,-1 1,0 0,-1 1,-1 0,-1 0,5 14,-12-29,0 1,-1 0,1-1,-1 1,0-1,1 1,-1 0,0-1,-1 1,1 0,0-1,-1 1,1 0,-1-1,0 1,0-1,0 1,0-1,0 0,-1 1,1-1,-2 1,-1 1,0 1,0-2,-1 1,1 0,-1-1,0 0,0 0,0 0,-1-1,-2 2,-11 2,-1 0,0-1,0-1,0-1,-15 1,-28-3,38-1</inkml:trace>
  <inkml:trace contextRef="#ctx0" brushRef="#br0" timeOffset="14680.503">3229 149,'-4'0,"-2"8,1 12,1 6,1 7,-3 7,-1 4,1 0,2 0,1 1,-3-3,0-4,0-5,2-3,2-8</inkml:trace>
  <inkml:trace contextRef="#ctx0" brushRef="#br0" timeOffset="15161.376">3821 174,'0'593,"0"-572</inkml:trace>
  <inkml:trace contextRef="#ctx0" brushRef="#br0" timeOffset="15518.628">4043 248,'4'8,"2"16,7 20,7 16,-1 1,-3-1,-1-3,-2-6,-4-8,-7-7,-4-5,-2-5,0-1,0-2,2-4</inkml:trace>
  <inkml:trace contextRef="#ctx0" brushRef="#br0" timeOffset="16213.661">4462 766,'0'0,"0"1,0-1,1 0,-1 1,0-1,0 0,0 0,0 1,1-1,-1 0,0 0,0 1,1-1,-1 0,0 0,1 0,-1 1,0-1,1 0,-1 0,0 0,1 0,-1 0,0 0,1 0,-1 0,0 0,1 0,-1 0,0 0,1 0,-1 0,0 0,1 0,-1 0,0 0,1 0,-1 0,0-1,0 1,1 0,-1 0,0 0,1-1,-1 1,0 0,0 0,1-1,-1 1,0 0,0 0,0-1,1 1,30-22,-3 4,-14 11,0 1,1 1,-1 0,1 1,1 0,1 1,-11 2,-1 1,0 0,0 0,0 0,0 0,0 1,1 0,-1 0,3 1,-6-1,0 0,0 0,0 0,0 0,0 0,0 0,-1 1,1-1,0 0,-1 1,1 0,-1-1,0 1,1 0,-1 0,0-1,0 1,0 0,-1 0,1 0,0 0,-1 1,1-1,-1 1,0-1,0 0,-1 1,1-1,-1 0,1 0,-1 1,1-1,-1 0,0 0,0 0,0 0,-1 0,1 0,0 0,-1 0,1 0,-1-1,1 1,-1 0,0-1,-1 1,-53 37,44-32,-65 39,-44 29,105-64,0 1,0 1,1 1,1 0,-9 12,22-25,0 0,0 0,0 0,0 0,0 1,0-1,1 0,-1 0,0 0,1 1,-1-1,1 0,0 1,-1-1,1 1,0-1,0 0,0 1,0-1,0 1,0-1,0 0,0 1,1-1,-1 1,1-1,-1 0,1 1,-1-1,2 1,0 0,0 0,0 0,1 0,-1 0,0-1,1 1,-1-1,1 1,-1-1,1 0,0 0,-1 0,1-1,14 4,0 0,1-2,-1 0,7 0,57-1,-48-2</inkml:trace>
  <inkml:trace contextRef="#ctx0" brushRef="#br0" timeOffset="17727.234">4783 347,'-5'0,"4"0,5 0,11 0,7 0,8 0,8 0,5-5,4 0,2-1,1-2,-3-1,-6 2,-5 2,-10 1</inkml:trace>
  <inkml:trace contextRef="#ctx0" brushRef="#br0" timeOffset="18106.06">4955 470,'-4'0,"7"0,11 0,8 0,8 0,3-4,5-2,0 1,-7 1</inkml:trace>
  <inkml:trace contextRef="#ctx0" brushRef="#br0" timeOffset="19008.006">5646 125,'0'0,"1"1,0-1,0 0,0 1,-1-1,1 1,0 0,0-1,-1 1,1 0,-1-1,1 1,-1 0,1-1,-1 1,1 0,-1 0,1 0,-1 0,0-1,0 1,1 0,-1 0,0 0,0 0,0 0,5 29,-5-25,3 31,-2 0,-2 0,-1 0,-2 0,-5 19,1 2,0 30,7-83,1 0,0-1,0 1,1 0,-1-1,1 1,-1 0,1-1,0 1,1-1,-1 1,1-1,-1 0,1 1,0-1,0 0,0 0,1 0,-1-1,1 1,0 0,0-1,0-1,0 1,-1-1,1 0,0 0,0 0,0 0,0-1,0 1,0-1,0 0,0 0,0 0,0 0,1 0,-1-1,0 1,0-1,0 0,-1 0,1 0,0 0,0-1,0 1,1-2,18-11,0-1,-2 0,0-2,2-2,27-23,-48 42,-1-1,0 1,1-1,-1 1,1 0,-1-1,1 1,-1 0,1-1,-1 1,1 0,-1 0,1-1,-1 1,1 0,-1 0,1 0,-1 0,1 0,0 0,-1 0,1 0,-1 0,1 0,-1 0,1 0,0 0,-1 0,1 0,-1 1,1-1,-1 0,1 0,-1 1,1-1,-1 0,1 1,9 21,-10-20,0 0,1 0,0 1,-1-1,1 0,0 0,0 0,0 0,0 0,1-1,-1 1,0 0,1 0,-1-1,1 1,0-1,-1 0,1 1,1-1,0 0,0 0,1 0,-1-1,1 1,-1-1,1 0,-1 0,1 0,-1-1,1 1,-1-1,1 0,-1 0,0 0,1 0,-1-1,0 1,0-1,2-1,7-6,0 0,-1 0,0-1,3-4,32-27,-46 41,1-1,0 1,-1-1,1 1,0 0,0-1,-1 1,1 0,0-1,0 1,-1 0,1 0,0 0,0 0,0 0,0 0,-1 0,1 0,0 0,0 0,0 0,-1 0,1 0,0 1,0-1,0 0,-1 1,1-1,0 1,-1-1,1 1,0-1,15 26,-15-23,0-1,1 1,-1-1,0 1,1-1,-1 1,1-1,0 0,0 0,0 0,0 0,0 0,2 1,-2-3,0 1,0 0,0 0,1-1,-1 1,0-1,0 0,1 0,-1 0,0 0,0 0,1 0,-1-1,0 1,0-1,1 1,-1-1,0 0,0 0,0 0,0 0,1-1,40-37,-38 34,-1 0,1 0,1 0,-1 0,1 1,4-3,-9 7,0 0,0-1,0 1,0 0,0 0,0 0,1 0,-1 0,0 0,0 0,0 0,0 0,0 1,0-1,0 0,0 1,0-1,0 1,0-1,0 1,0-1,0 1,-1 0,1-1,0 1,0 0,0 0,24 31,-6-8,-18-23,1 1,0 0,-1-1,1 0,0 1,0-1,0 0,0 0,0 0,1 0,-1 0,0-1,0 1,0-1,1 1,-1-1,0 0,1 0,-1 0,0 0,1 0,-1-1,0 1,0-1,1 1,-1-1,0 0,0 0,0 0,0 0,2-1,0-2,1 0,-1-1,0 1,0-1,0 1,-1-1,0 0,0-1,0 1,0 0,1-5,9-27</inkml:trace>
  <inkml:trace contextRef="#ctx0" brushRef="#br0" timeOffset="19421.262">6509 50,'7'102,"5"0,16 55,-26-147,0 0,1-1,0 0,1 1,-1-1,2-1,1 4,-5-10,0 0,0-1,0 1,1-1,-1 1,0-1,1 1,-1-1,1 0,0 0,-1 0,1 0,0 0,0 0,0 0,-1 0,1-1,0 1,0-1,0 1,0-1,0 0,0 0,0 0,0 0,0 0,0 0,0-1,0 1,0-1,0 1,0-1,0 0,0 0,-1 1,1-1,0 0,0-1,5-3,0 0,-1 0,1-1,-1 1,0-1,2-5,-3 5,0 1,1-1,-1 1,1 0,0 0,0 1,1-1,-6 5,0-1,-1 1,1-1,0 1,-1-1,1 1,0 0,-1 0,1-1,0 1,0 0,-1 0,1 0,0 0,0 0,-1 0,1 0,0 0,0 0,0 0,-1 0,1 0,0 1,-1-1,1 0,0 1,0-1,-1 0,1 1,-1-1,1 1,0-1,-1 1,1-1,-1 1,1-1,-1 1,1 0,-1-1,0 1,1 0,-1-1,0 1,1 0,-1-1,0 1,0 0,0 0,1-1,-1 1,0 0,0 0,0-1,0 1,-1 0,1 0,-4 52,3-47,-3 16,3-16,-1 0,1-1,0 1,0 0,1 0,-1 0,1 0,1 0,-1 0,1-1,0 1,0 0,1 0,0 1,-1-6,0 0,0 0,0 0,1-1,-1 1,0 0,0-1,1 1,-1-1,0 0,1 1,-1-1,0 0,1 0,-1 0,0 0,1 0,-1 0,0 0,1 0,-1 0,0-1,1 1,-1-1,0 1,1-1,-1 1,0-1,0 0,0 1,0-1,0 0,1-1,42-32,-39 30,31-37,-30 34,-1 0,1 0,0 0,1 1,0 0,0 0,0 0,1 1,1-1,-7 6,0-1,0 1,0-1,0 1,0 0,0-1,0 1,0 0,-1 0,1 0,0 1,0-1,0 0,0 1,0 0,0-1,0 1,0 0,0 0,-1 0,1 0,0 0,-1 0,1 0,-1 1,1-1,-1 1,0-1,0 1,1-1,-1 1,1 1,4 8,0-1,-1 1,0 0,4 12,-6-14,6 15</inkml:trace>
  <inkml:trace contextRef="#ctx0" brushRef="#br0" timeOffset="20435.972">2736 100,'-4'4,"-2"6,-4 5,0 9,-2 4,0 1,-2 1,2-1,-1-2,1 0,3-6</inkml:trace>
  <inkml:trace contextRef="#ctx0" brushRef="#br0" timeOffset="20886.667">2514 100,'4'4,"6"10,9 3,2 2,5 2,3 2,0-3,0-5,-1 0,-1-4,-1 1,3-1,-3-3</inkml:trace>
  <inkml:trace contextRef="#ctx0" brushRef="#br0" timeOffset="21298.133">2884 1,'4'0,"-7"4,-7 6,-2 9,-3 6,-3 3,-3 1,2-1,0 0,0-1,2-1,0-1,4 0,-2-1,3 1,-1-1,2-3</inkml:trace>
  <inkml:trace contextRef="#ctx0" brushRef="#br0" timeOffset="21641.559">2439 149,'0'-4,"9"-2,6-3,6-1,3 2,5 1,3 3,0 10,-2 4,3 9,0 1,-2 2,-5 0,-4 2,-5-4</inkml:trace>
  <inkml:trace contextRef="#ctx0" brushRef="#br0" timeOffset="24069.438">23 815,'0'0,"0"-1,0 0,0 0,1 0,-1 0,0 0,0 0,0 0,-1 0,1 0,0 0,0 0,0 0,-1 0,1 0,0 0,-1 1,1-1,-1 0,1 0,-1 0,0 0,1 1,-1-1,0 0,1 1,-1-1,0 1,0-1,0 2,0-1,0 1,1 0,-1-1,0 1,0 0,0 0,1 0,-1-1,1 1,-1 0,0 0,1 0,-1 0,1 0,0 0,-1 0,1 1,0-1,0 0,0 0,0 0,0 0,0 0,0 0,0 0,-1 25,2-1,0 0,2 0,0 0,2 0,5 15,-1-1,-1 0,-2 9,13 237,-12 15,-7-296,0 0,0 0,0 0,0 0,1 0,-1 0,1 0,0 0,0 0,1 0,-1 0,2 1,-2-4,1 1,-1-1,1 0,-1 0,1 0,0 0,0 0,-1 0,1-1,0 1,0-1,0 1,0-1,0 1,0-1,0 0,0 0,0 0,0 0,0-1,0 1,0 0,0-1,-1 1,1-1,1 0,118-29,-61 14,0 2,19 1,749-74,-422 47,-172 14,-5-1,147 5,-173 11,1-8,125-32,111-13,-137 36,-207 18,14-6,33-5,-6 0,-115 18</inkml:trace>
  <inkml:trace contextRef="#ctx0" brushRef="#br0" timeOffset="24809.151">3796 1136,'-1'-1,"0"0,0 0,0 0,0 0,0-1,0 1,0 0,0 0,0-1,1 1,-1-1,0 1,1-1,-1 1,1-1,0 1,-1-1,1 1,0-1,0 1,0-1,0 0,0 1,0-1,1 1,-1-1,1-1,1 1,-1-1,1 1,-1 0,1 0,0 0,0 0,0 0,0 0,0 0,0 1,1-1,-1 1,1-1,7-3,-1 1,1 0,0 0,0 1,0 1,1-1,6 1,9 2,-1 1,0 2,1 0,-1 2,-1 1,23 7,65 14,127 7,-236-33,0-1,1 1,-1-1,0 1,0 0,1 0,-1 1,0-1,0 1,0-1,0 1,-1 0,1 0,0 0,-1 0,2 2,-4-3,1 1,0-1,-1 1,1 0,-1-1,0 1,0 0,1 0,-1-1,0 1,0 0,-1-1,1 1,0 0,0 0,-1-1,1 1,-1-1,0 1,1 0,-1-1,0 1,0-1,0 0,0 1,0-1,0 0,-1 1,1-1,0 0,-1 0,1 0,-21 19,0-2,-2 0,0-2,0 0,-26 10,-12 10,54-31,-1 1,0 0,-1-1,0 0,0-1,-9 3,18-7,-1 1,1-1,-1 1,1-1,0 0,-1 0,1 0,-1 0,1 0,-1 0,1 0,-1 0,1 0,-1-1,1 1,0-1,-1 1,1-1,-1 1,1-1,0 0,0 0,-1 0,1 0,0 0,0 0,0 0,0 0,0 0,0 0,0 0,1-1,-1 1,0 0,1-1,-1 1,1 0,-1-1,1 1,0-1,-1 1,1-1,0 1,0-2,-39-199,39 202,0 0,0 0,0 0,0 0,0 0,0 1,0-1,0 0,0 0,0 0,1 0,-1 0,0 0,0 0,0 0,0 0,0 0,0 0,0 0,1 0,-1 0,0 0,0 0,0 0,0 0,0 0,0 0,0 0,1 0,-1 0,0 0,0 0,0 0,0 0,0 0,0 0,0 0,0 0,1 0,-1 0,0 0,0 0,0 0,0 0,0 0,0 0,0-1,0 1,0 0,0 0,0 0,1 0,-1 0,0 0,0 0,0-1,0 1,15 17,23 29,-32-38,8 9,-2 1,0 1,-1 0,4 11,-6-9</inkml:trace>
  <inkml:trace contextRef="#ctx0" brushRef="#br0" timeOffset="26771.41">1034 1382,'-6'-2,"-13"4,-21 6,-3 9,1 1,-19 14,-57 25,80-42,-85 35,-29 21,139-63,0 0,0 0,1 1,0 1,1 0,0 1,0 0,1 1,1 0,-5 8,13-20,1 1,0 0,-1 0,1-1,-1 1,1 0,0 0,0 0,-1 0,1 0,0 0,0-1,0 1,0 0,0 0,0 0,0 0,1 0,-1 0,0 0,0-1,1 1,-1 0,0 0,1 0,-1-1,1 1,-1 0,1 0,25 15,37-3,-10-9,0-3,0-1,0-3,0-3,0-1,-1-3,11-6,-57 14,1 0,-1-1,0 0,0 0,0-1,-1 1,1-1,-1 0,0-1,0 0,-1 1,1-1,-1-1,0 1,0-1,-1 1,1-1,-1 0,-1 0,1-1,-1 1,0 0,0-4,2-6,-1 0,-1 0,0-1,-1 1,0-1,-2 1,0 0,-1-1,-1-2,0-10,3 23,0 0,0 1,-1-1,0 0,0 1,0-1,-1 1,0-1,0 1,0-1,0 1,-3-2,5 7,0 0,0-1,0 1,-1 0,1 0,0 0,0 0,-1 0,1 0,0 0,-1 0,1 0,0 0,0 0,-1 0,1 0,0 0,0 0,-1 1,1-1,0 0,0 0,0 0,-1 0,1 0,0 0,0 1,0-1,-1 0,1 0,0 0,0 1,0-1,0 0,0 0,-1 0,1 1,0-1,0 0,0 0,0 1,0-1,0 0,0 0,0 1,0-1,0 0,0 0,0 1,0-1,0 0,0 0,0 1,0-1,0 0,0 0,0 1,1-1,-1 0,0 18,7 28,-3-24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7T07:33:51.239"/>
    </inkml:context>
    <inkml:brush xml:id="br0">
      <inkml:brushProperty name="width" value="0.05" units="cm"/>
      <inkml:brushProperty name="height" value="0.05" units="cm"/>
      <inkml:brushProperty name="color" value="#CC0066"/>
      <inkml:brushProperty name="ignorePressure" value="1"/>
    </inkml:brush>
  </inkml:definitions>
  <inkml:trace contextRef="#ctx0" brushRef="#br0">321 173,'-1'-22,"-1"-1,-1 1,0-1,-7-19,8 39,1 9,-1 21,-1 8,-10-62,9 11,-1-3,4 44,1 90,1-87</inkml:trace>
  <inkml:trace contextRef="#ctx0" brushRef="#br0" timeOffset="1397.149">0 1,'5'4,"0"6,0 5,4 4,-1 4,0 1,-3 1,-1 1,-2 0,-2-1,1 0,-2 0,1 0,-5 0,-1 0,1-5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7T07:33:56.372"/>
    </inkml:context>
    <inkml:brush xml:id="br0">
      <inkml:brushProperty name="width" value="0.05" units="cm"/>
      <inkml:brushProperty name="height" value="0.05" units="cm"/>
      <inkml:brushProperty name="color" value="#CC0066"/>
      <inkml:brushProperty name="ignorePressure" value="1"/>
    </inkml:brush>
  </inkml:definitions>
  <inkml:trace contextRef="#ctx0" brushRef="#br0">119 0,'-5'6,"0"-1,1 1,-1 1,1-1,1 0,-1 1,1 0,0 0,1 0,-1 3,-15 77,16-67,-2 0,0 1,-2-2,-1 3,-30 76,42-115,0 1,-2-1,1-13,0 6,0 0,1 0,6-12,26-62,-37 97,0 1,0-1,0 0,0 1,0-1,1 1,-1-1,0 1,0-1,0 1,1 0,-1-1,0 1,1-1,-1 1,0-1,1 1,-1 0,0-1,1 1,-1 0,1-1,-1 1,1 0,-1 0,1-1,-1 1,1 0,-1 0,1 0,-1 0,1 0,-1-1,1 1,-1 0,1 0,-1 0,1 1,-1-1,1 0,12 21,0 35,-9 29,-6 53,0-31,2-86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7T07:34:20.344"/>
    </inkml:context>
    <inkml:brush xml:id="br0">
      <inkml:brushProperty name="width" value="0.05" units="cm"/>
      <inkml:brushProperty name="height" value="0.05" units="cm"/>
      <inkml:brushProperty name="color" value="#CC0066"/>
      <inkml:brushProperty name="ignorePressure" value="1"/>
    </inkml:brush>
  </inkml:definitions>
  <inkml:trace contextRef="#ctx0" brushRef="#br0">1 0,'0'5,"0"0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7T07:34:25.105"/>
    </inkml:context>
    <inkml:brush xml:id="br0">
      <inkml:brushProperty name="width" value="0.05" units="cm"/>
      <inkml:brushProperty name="height" value="0.05" units="cm"/>
      <inkml:brushProperty name="color" value="#CC0066"/>
      <inkml:brushProperty name="ignorePressure" value="1"/>
    </inkml:brush>
  </inkml:definitions>
  <inkml:trace contextRef="#ctx0" brushRef="#br0">342 692,'-21'24,"1"2,1 0,2 1,0 1,2 0,1 1,1 1,-6 24,10-31,2 1,0 0,2 0,1 0,0 1,2-1,1 1,1 0,1-1,1 1,1-1,1 1,3 4,-7-28,0 0,0 1,1-1,-1 1,0-1,1 0,-1 0,1 1,-1-1,1 0,0 0,0 1,-1-1,1 0,0 0,0 0,0 0,0 0,0 0,0-1,1 2,-1-2,0 0,0-1,0 1,0 0,-1 0,1-1,0 1,0 0,0-1,-1 1,1-1,0 1,-1-1,1 1,0-1,-1 1,1-1,-1 0,1 1,-1-1,1 0,-1 0,1 1,-1-2,4-4,-1-1,0 0,0 0,-1 0,1 0,-2-1,1-1,4-93,-6 74,1 0,2 0,1 1,0-1,3 0,15-35,3 0,20-35,-30 66,-8 19,0 1,0 0,1 0,1 1,0 0,1 0,0 1,1 0,-1 1,2 0,-1 1,2 0,-1 1,1 0,0 1,0 0,34-11,1 2,1 1,49-5,42-13,379-88,-2-1,-437 100,2 4,0 3,72-2,-56 6,51-15,-73 11,1 3,0 3,7 4,-75 4,37 1,0-2,0-2,0-2,0-2,19-6,-26 5,0 1,1 3,-1 1,1 2,17 2,-4 0,-1-2,39-7,174-27,-173 30,0 4,1 5,72 12,-19-7,-67-6,13 6,-61-5,7 0,0 2,33 11,-59-13,1 0,-1 1,0 1,0 0,0 0,-1 1,0 1,-1 0,0 1,3 3,-1-1,-2 1,0 0,0 1,-1 1,-1-1,0 1,-1 1,0-1,-1 1,2 12,-1 1,-1-1,-2 1,-1 0,-1 0,-1 22,0-24,2 0,0 0,2 0,7 23,-4-22,-2 0,-1 1,-2 0,0 6,-4-4,-1 0,-1 0,-2 0,-1 0,-1-1,-6 13,7-29,0 0,-1-1,0 1,-1-1,-1-1,0 0,0 0,-1 0,0-1,-1-1,0 0,-4 2,-32 23,-2-3,-22 9,54-30,-34 14,0-2,-2-3,-1-2,0-2,0-3,-23 2,-101 11,128-18,-42-1,-41 5,-56 23,73-11,-94 5,11-6,-3 9,108-16,72-11,-139 22,-25 14,-92 18,56-6,47-14,74-15,-88 8,-106-2,85-6,111-10,-96 0,154-11,1 2,-9 3,7-1,1-2,-6-2,-2-1,11 1,0-3,-24-3,50 3,1-1,0-1,0 1,1-2,-1 0,1 0,-1 0,1-1,1-1,-1 0,0-1,-18-15,2-1,0-1,2-2,0 0,2-2,1 0,1-1,2-1,-2-7,16 29,1 1,0-1,0 0,1 0,0 0,1 0,-1 0,2 0,-1 0,1-1,1-4,1-6,2 1,0 0,2 0,2-5,0-2,5-21,-9 30,1 0,0 0,1 0,1 1,0-1,1 2,3-4,0 1,2 0,0 1,14-12,-14 17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0T06:47:14.132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799 48,'-57'-20,"45"17,-34-6,0 1,-5 2,34 5,0 0,-1 2,1 0,0 1,0 1,0 0,-8 4,-193 63,205-67,-1-1,0 0,0 0,0-2,-9 0,8 0,1 1,-1 0,1 1,-10 2,21-3,0 0,0 1,1-1,-1 1,0 0,1 0,-1 0,1 0,-1 0,1 0,0 1,0-1,0 1,0 0,0 0,1-1,-1 1,1 0,0 0,0 0,0 0,0 1,1-1,-1 0,1 0,0 0,0 1,0-1,-1 17,1 0,1 0,1 0,1 4,-1-11,7 32,2-1,1-1,3 0,1-1,15 25,25 70,29 110,-74-207,-2 1,-2-1,-1 2,-2-1,-2 0,-3 34,0 394,3-440,0 0,7 25,-4-25,-1 1,-1 20,-2-40,-2 15,1 1,1-1,2 0,0 0,2 0,1 0,5 11,-4-14,-1 1,-1 0,-1 0,-1 0,-1 0,-1 0,-1 0,-1 0,-3 18,4-12,0 0,2 0,1 0,3 9,0 0,-2 0,-2 4,-2-40,0 0,0 1,0-1,1 0,-1 0,1 0,-1 0,1 0,0 0,0 0,0 0,0 0,0 0,0 0,1-1,-1 1,0 0,1-1,0 1,-1-1,1 0,0 1,0-1,-1 0,1 0,0 0,0 0,0-1,0 1,0 0,1-1,-1 1,0-1,0 0,0 0,0 0,0 0,2 0,11-1,1 0,-1-1,1 0,-1-1,3-2,-5 2,67-18,19-11,57-15,-123 40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7T07:34:50.226"/>
    </inkml:context>
    <inkml:brush xml:id="br0">
      <inkml:brushProperty name="width" value="0.05" units="cm"/>
      <inkml:brushProperty name="height" value="0.05" units="cm"/>
      <inkml:brushProperty name="color" value="#CC0066"/>
      <inkml:brushProperty name="ignorePressure" value="1"/>
    </inkml:brush>
  </inkml:definitions>
  <inkml:trace contextRef="#ctx0" brushRef="#br0">1 0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7T07:34:55.953"/>
    </inkml:context>
    <inkml:brush xml:id="br0">
      <inkml:brushProperty name="width" value="0.05" units="cm"/>
      <inkml:brushProperty name="height" value="0.05" units="cm"/>
      <inkml:brushProperty name="color" value="#CC0066"/>
      <inkml:brushProperty name="ignorePressure" value="1"/>
    </inkml:brush>
  </inkml:definitions>
  <inkml:trace contextRef="#ctx0" brushRef="#br0">49 547,'-3'4,"1"0,-1 0,0 0,1 1,0-1,0 1,1 0,-1-1,1 1,0 0,0 0,0 0,1 2,-1 73,1-54,-1 158,4 187,7-221,4 162,-13-75,-3 158,-5-319,-11 43,-4 38,21-149,1-1,-1 1,2-1,-1 1,1 0,0-1,0 1,1-1,0 0,0 1,1-1,0 0,0 0,0-1,3 3,8 6</inkml:trace>
  <inkml:trace contextRef="#ctx0" brushRef="#br0" timeOffset="1810.519">518 473,'48'-2,"42"-8,21-1,161 10,-160 3,0-4,0-5,93-19,-190 23,2-2,0 2,0 0,1 0,-1 2,1 0,-1 1,1 1,-1 0,6 2,-20-2,-1 0,0 1,1-1,-1 1,0-1,0 1,1 0,-1 0,-1 0,1 0,0 0,0 0,-1 0,1 0,-1 1,0-1,0 1,0-1,0 1,0 0,0-1,-1 1,1 0,-1-1,0 1,0 0,0 0,0-1,0 1,0 0,-1-1,0 4,-2 8,0 1,0-1,-1 0,-1 0,-4 7,-6 17,2 0,1 1,3 1,-2 13,-17 164,18-127,6-46,1 0,3 1,2-1,1 0,3 0,5 20,2 30,-4 0,-4 0,-5 69,-1-68,4-50,1 0,3 0,6 20,9 59,4 128,-23-230,1-1,1 0,1-1,2 4,-3-11,-1-1,0 0,-1 1,0 0,-1 0,0 0,-1 0,-1 0,0 0,0 0,-2 0,-1 11,0-19,1 0,0 0,-1 0,0-1,0 1,-1-1,1 0,-1 1,0-2,0 1,0 0,0-1,-1 0,1 0,-1 0,0-1,0 1,0-1,0 0,0-1,-1 1,0-1,-21 6,0-2,-1-1,-25 0,32-2,-157 17,-115 29,80-9,-1-10,-98-2,288-25,-1-2,0 0,1-1,-1-2,1 0,0-2,0-1,0 0,1-2,0-1,-15-7,36 15,0 0,0 0,0 0,0 0,0-1,0 1,0 0,0-1,0 1,0-1,1 0,-1 0,1 1,0-1,-1 0,1 0,0 0,0-1,0 1,0 0,0 0,0-2,5-14</inkml:trace>
  <inkml:trace contextRef="#ctx0" brushRef="#br0" timeOffset="3314.125">1949 424,'0'-1,"1"0,-1 0,1 1,0-1,-1 0,1 0,0 1,-1-1,1 1,0-1,0 0,0 1,-1 0,1-1,0 1,0-1,0 1,0 0,0 0,0-1,0 1,0 0,0 0,0 0,0 0,0 0,0 0,0 1,-1-1,1 0,0 0,0 1,0-1,1 2,0-1,-1 1,0 0,1 0,-1 0,0 0,0 0,0 0,0 0,0 0,-1 0,1 0,-1 0,1 1,2 12,-1 1,-1 0,0 12,-2 18,3 0,1 1,2-1,2 0,7 19,-7-34,-1 0,-2 0,-1 5,-1-7,2-1,0 0,2-1,3 5,-8-26,11 42,-12-46,0 0,0 0,-1 0,1 0,0 0,-1 0,1 0,-1 0,1 0,-1 0,0 0,0-1,0 1,0 0,0 0,0-1,-1 1,1-1,0 1,-1-1,1 0,-2 1,1 0,1-1,-1 0,1 1,-1-1,1 1,0-1,0 1,-1 0,1-1,0 1,0 0,1 0,-1 0,0 0,1 0,-1 0,1 0,-1 0,1 0,0 0,0 0,0 0,0 0,0 0,1 0,-1 0,3 8,-1-1,2 1,-1-1,1 0,2 3,12 32,-17-42,8 27,-9-30,0 1,0-1,0 1,0 0,0-1,0 1,0 0,0-1,0 1,0 0,0-1,0 1,0 0,1 0,-1-1,0 1,0 0,0-1,1 1,-1 0,0 0,0-1,1 1,-1 0,0 0,0 0,1-1,-1 1,0 0,1 0,-1 0,0 0,1 0,-1 0,0 0,1 0,-1 0,0 0,1 0,-1 0,0 0,1 0,-1 0,0 0,1 0,-1 0,0 0,1 0,-1 0,0 1,1-1,-1 0,0 0,0 0,1 1,-1-1,0 0,0 0,1 0,-1 1,0-1,0 0,0 1,0-1,1 0,-1 1,0-1,4-13</inkml:trace>
  <inkml:trace contextRef="#ctx0" brushRef="#br0" timeOffset="4396.105">2121 325,'107'-4,"3"-5,41-2,-147 11,0-1,0 1,0 0,0 1,0-1,0 1,0-1,0 1,0 0,0 1,0-1,-1 1,1-1,2 3,-4-2,0 0,0 0,0 0,0 1,-1-1,1 1,-1 0,1-1,-1 1,0 0,0 0,0-1,-1 1,1 0,-1 0,1 0,-1 0,0 0,0 0,-1 1,-1 156,-2-89,4 0,3 0,9 49,-7-79,-2 1,-3 1,0-1,-3 0,-2-1,-2 8,5-33,-19 189,7-139,8-44,1 0,2 0,0 0,1 0,1 0,1-20,0-1,0 0,-1 0,1 1,0-1,0 0,1 0,-1 1,0-1,0 0,1 0,-1 1,0-1,1 0,-1 0,1 0,0 0,-1 0,1 0,0 0,0 0,-1 0,1 0,0 0,0 0,0 0,0-1,0 1,0 0,1-1,-1 1,0-1,0 1,0-1,0 0,1 1,-1-1,0 0,0 0,1 0,13-5</inkml:trace>
  <inkml:trace contextRef="#ctx0" brushRef="#br0" timeOffset="5383.22">2023 1065,'1'86,"3"-59,0 1,2-1,1 0,1 0,1-1,2 0,3 4,2 9,-1 1,5 24,-19-60,-1 0,1 0,0-1,1 1,-1 0,1 0,0-1,0 1,0-1,0 0,1 1,-1-1,1 0,0-1,0 1,0 0,0-1,0 1,0-1,1 0,-1 0,1-1,0 1,-1-1,1 1,0-1,0 0,0-1,0 1,0-1,0 1,1-1,15-2,0 0,0-1,-1-1,0-1,1 0,4-4,43-10,-52 17,-1-2,0 0,0 0,0-1,-1-1,1 0,-1-1,-1 0,1-1,-1-1,-1 0,0 0,0-1,-1 0,0-1,5-7,-14 17,-1 0,1 0,0-1,0 1,-1 0,1 0,-1 0,1 0,-1-1,0 1,1 0,-1-1,0 1,0 0,0-1,0 1,0 0,0 0,0-1,0 1,-1 0,1-1,0 1,-1 0,1 0,-1-1,1 1,-1 0,0 0,0 0,1 0,-1 0,0 0,-1-1,-2-1,-1-1,1 1,-1 1,0-1,0 1,0-1,-4 0,-9-3</inkml:trace>
  <inkml:trace contextRef="#ctx0" brushRef="#br0" timeOffset="5779.245">3182 1360,'-4'-4,"6"-1,13 0,6 0,9 2,8 2,5 0,4-4,3-1,-4-3,-4-1,-11 2</inkml:trace>
  <inkml:trace contextRef="#ctx0" brushRef="#br0" timeOffset="6223.502">3083 1804,'-4'0,"15"0,10-8,10-3,4-4,4 1,4-1,3 1,3-1,0 3,1 2,-4 0,-10 1</inkml:trace>
  <inkml:trace contextRef="#ctx0" brushRef="#br0" timeOffset="7359.166">4291 4,'-82'-1,"40"-1,0 1,-1 3,1 1,0 3,-10 3,46-8,1 1,-1 0,1 0,0 1,0-1,0 1,0 0,1 0,-1 1,1-1,0 1,0 0,0 1,0-1,1 0,0 1,0 0,0 0,0 0,1 0,0 0,0 0,0 1,1-1,0 1,-1 1,-1 20,0-1,2 1,1 0,1 0,1 5,1 26,-2-28,-1 33,2-1,4 0,9 44,-3-46,-4 1,-2 1,-3 7,-4 187,-1-95,6-96,2 0,4 0,2-1,3-1,3 0,14 30,-18-50,-2 0,3 28,-11-51,-2 0,-1 0,0 1,-1-1,-1 0,-4 19,-4 11,3 0,2 0,3 0,1 1,3 7,0-43,0 0,0 0,2 0,0-1,0 1,0-5,-1 0,-1 0,0 0,0 1,-1-1,0 1,-1 0,0-1,-1 1,0 0,-1 3,-2-1,-1-1,0 0,-1 0,0-1,0 1,-2-1,2-2,0 1,1-1,0 1,0 0,1 0,1 0,-1 1,1 2,2-9,1-1,0 0,-1 0,1 0,0 0,0 0,1 0,-1 0,1 0,-1-1,1 1,0-1,0 1,0-1,0 1,1-1,-1 0,0 0,1 0,0 0,-1-1,1 1,0-1,0 0,0 1,0-1,0 0,15 5,0 1,1-2,16 2,-34-6,33 4,-6-1</inkml:trace>
  <inkml:trace contextRef="#ctx0" brushRef="#br0" timeOffset="8888.922">4637 103,'12'-5,"0"0,0 1,0 1,1 0,-1 0,1 1,12 0,95 2,-67 1,32-3,-49 0,1 1,-1 2,0 2,23 4,-52-5,-1 0,1 0,-1 0,0 1,0 0,0 0,0 1,0 0,-1 0,0 0,0 0,0 1,3 3,-1 1,0 1,0-1,-1 1,0 0,-1 1,0 0,2 8,2 10,-2 0,-1 0,-1 1,-2 0,0 28,11 167,41 357,-52-526,-3 0,-2 0,-9 48,9-71,2-1,1 0,2 0,1 1,1-2,2 4,0-4,-1 0,-2 1,-2 0,0 0,-2-1,-3 15,-6 5,-3-1,-3 4,2-8,2 1,-2 28,10-49,-8 67,1 92,11-174,-1 0,0-1,-1 1,0 0,-1-1,0 1,-1-1,0 1,0-1,-1 0,-1 0,0-1,0 1,-1-1,0 0,0-1,-1 0,0 0,-1 0,0 0,0-1,-1 0,-3 1,-10 7,0 0,0-2,-2 0,1-2,-1-1,-1 0,0-2,0-1,-18 2,-47-1,0-5,-36-4,64 0,23 0</inkml:trace>
  <inkml:trace contextRef="#ctx0" brushRef="#br0" timeOffset="28791.744">641 1139,'-1'26,"-2"0,-1 0,-1 2,-5 31,-10 76,6-46,4 0,1 61,10-139,-1 0,-1 1,0-1,-1 0,0 0,-1 0,0 0,-3 7,6-19,0 1,0 0,0-1,0 1,0-1,0 1,0-1,-1 1,1 0,0-1,0 1,0-1,-1 1,1 0,0-1,0 1,-1 0,1-1,0 1,-1 0,1-1,0 1,-1 0,1 0,0-1,-1 1,1 0,-1 0,1 0,0 0,-1-1,1 1,-1 0,1 0,-1 0,1 0,0 0,-1 0,1 0,-1 0,1 0,-1 0,1 1,0-1,-1 0,1 0,-1 0,1 0,0 1,-1-1,1 0,0 0,-1 1,1-1,0 0,-1 1,1-1,0 0,-1 1,1-1,0 0,0 1,0-1,-1 1,1-1,0 0,0 1,0-1,0 1,-11-40,10 35,-5-24,2 0,1 0,1 0,1 0,1 0,2-1,3-14,0 5,-3 10,2 1,1 0,4-10,-6 27,0 1,1 1,0-1,1 0,-1 1,1 0,1 0,0 0,0 1,0 0,7-5,5-3,0 1,2 1,-1 0,2 2,-1 0,8-2,-15 8,1-1,-1 2,1 0,0 1,0 0,0 1,1 0,-1 1,0 1,13 1,-23 0,0 0,0 0,0 0,0 1,-1-1,1 1,0 0,-1 0,1 1,-1-1,1 1,-1-1,0 1,0 0,-1 0,1 0,0 1,-1-1,0 1,0-1,0 1,0 0,-1 0,1-1,-1 1,0 0,0 1,-1-1,1 1,2 17,-1 1,0 0,-2 0,-2 20,0-18,1 88,1-46,-3 0,-10 60,8-101,2-4</inkml:trace>
  <inkml:trace contextRef="#ctx0" brushRef="#br0" timeOffset="29140.31">641 1558,'0'-8,"13"-4,12 2,11-3,7 2,9 2,4-2,5 2,1-3,-2-3,-3 1,-3-1,-10 2</inkml:trace>
  <inkml:trace contextRef="#ctx0" brushRef="#br0" timeOffset="29663.593">2270 670,'-5'-4,"0"7,-1 7,2 6,1 9,5 4,7 2,6 3,0 1,2-2,-2-2,5-3,-1-1,0-1,2-5,-4-7</inkml:trace>
  <inkml:trace contextRef="#ctx0" brushRef="#br0" timeOffset="30005.227">2442 769,'-4'4,"-10"6,-7 5,-4 4,-1 4,-2 1,1 1,0 1,1 4,1 1,-1 0,6-6</inkml:trace>
  <inkml:trace contextRef="#ctx0" brushRef="#br0" timeOffset="31039.92">4736 818,'-5'129,"-16"79,6-70,5 35,10-167,0-1,0 0,1 0,0 1,0-1,0 0,1 0,-1 0,1 0,1 0,-3-5,0 1,1 0,-1-1,0 1,1 0,-1-1,1 1,-1-1,1 1,0-1,-1 1,1-1,0 1,-1-1,1 0,0 1,-1-1,1 0,0 0,0 1,-1-1,1 0,0 0,0 0,0 0,1 0,-1-1,1 0,0 1,-1-1,1 0,-1 0,1 0,-1 0,1 0,-1 0,0-1,1 1,-1 0,0-1,0 1,1-2,22-32,-1-2,5-13,-16 25,1 1,2 1,0 0,1 1,2 1,0 0,4-1,-8 10,1 0,1 1,-1 1,2 1,-1 0,1 1,1 1,2-1,-14 6,-1 1,1 0,0 0,0 0,0 0,0 1,0 0,-1 0,1 1,0-1,0 1,4 2,-6-2,-1 1,1-1,-1 1,1 0,-1 1,0-1,0 0,0 1,0 0,0 0,0 0,-1 0,0 0,1 0,-1 1,0-1,-1 1,1-1,-1 1,1 1,1 3,-1 1,0-1,0 1,-1 0,0-1,0 1,-1 0,0 0,-1-1,0 1,0 0,-1-1,0 1,-1-1,1 1,-2-1,1 0,-1 0,0-1,-1 1,0-1,0 0,-3 3,-4 3,0 0,-1 0,0-1,-1-1,-1 0,0-1,0-1,-1 0,0-1,0-1,-1 0,-91 26,57-22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7T07:25:21.567"/>
    </inkml:context>
    <inkml:brush xml:id="br0">
      <inkml:brushProperty name="width" value="0.05" units="cm"/>
      <inkml:brushProperty name="height" value="0.05" units="cm"/>
      <inkml:brushProperty name="color" value="#CC0066"/>
      <inkml:brushProperty name="ignorePressure" value="1"/>
    </inkml:brush>
  </inkml:definitions>
  <inkml:trace contextRef="#ctx0" brushRef="#br0">75 809,'-1'1,"1"-1,-1 0,0 0,0 0,0 0,1 0,-1 0,0 0,0 0,0 0,1 0,-1 0,0 0,0-1,0 1,1 0,-1-1,0 1,0 0,1-1,-1 1,0-1,1 1,-1-1,1 0,-1 1,1-1,-1 1,1-1,-1 0,1 0,1 0,-1-1,0 1,1 0,-1 0,1 0,-1 0,1 0,0 0,-1 0,1 0,0 0,0 0,0 0,-1 0,1 0,1 0,47-34,66-22,-8 6,50-25,-87 44,43-27,-89 45,-16 11,-1 0,-1-1,1 0,0 0,-1-1,0 1,0-1,0-1,-1 1,2-3,-36 18,-17 18,2 1,1 3,2 1,-2 4,26-21,1 0,1 1,0 1,1 0,1 1,1 0,0 1,2 1,0-1,-5 18,13-32,1 0,0 0,-1 0,2 0,-1 0,1 0,0 0,0 0,0 0,1 0,0 0,0 0,1 0,0 0,0 0,0-1,1 1,-1-1,2 1,-1-1,0 0,1 0,0-1,0 1,0-1,4 3,11 8</inkml:trace>
  <inkml:trace contextRef="#ctx0" brushRef="#br0" timeOffset="453.736">1 1204,'0'-4,"12"-1,18-5,15 0,13 2,14-3,6 2,0 1,-3-2,-12 2</inkml:trace>
  <inkml:trace contextRef="#ctx0" brushRef="#br0" timeOffset="785.308">543 1254,'-2'11,"0"0,0-1,-2 1,1-1,-1 1,-1-1,0 0,0-1,-1 1,0-1,-1 0,-2 3,-18 28,-98 146,123-184,1 0,-1 1,0-1,1 0,-1 1,1-1,0 1,0 0,0-1,0 1,0 0,1-1,-1 1,1 0,0 0,0 0,0-1,0 1,0 2,1-3,1 0,-1-1,0 1,0-1,1 1,-1-1,1 0,-1 1,1-1,0 0,-1 0,1 0,0 0,0 0,0-1,0 1,0 0,0-1,0 0,0 1,0-1,0 0,0 0,0 0,0 0,0 0,0-1,1 1,17-3,0 0,1-1,-1-2,-1 0,1-1,-1 0,1-2,-11 5,46-20</inkml:trace>
  <inkml:trace contextRef="#ctx0" brushRef="#br0" timeOffset="1098.983">1111 736,'12'8,"9"7,9 6,4 7,4 3,4 4,3 6,3-1,1 1,1-2,1 1,-5-2,-2-4,-4-7,-4-4,-5-6,-7-6</inkml:trace>
  <inkml:trace contextRef="#ctx0" brushRef="#br0" timeOffset="1436.046">1727 785,'-4'4,"-10"6,-11 9,-9 10,-8 5,-5 4,-7 0,-2 2,-1-1,1-4,2 1,6-1,3-3,4 2,2-1,7-6</inkml:trace>
  <inkml:trace contextRef="#ctx0" brushRef="#br0" timeOffset="2004.663">420 1179,'-4'0,"-6"0,-9 5,-10 0,-5 5,-4 4,-4 0,0 2,4 2,4-2,8 1,3 1,7-2</inkml:trace>
  <inkml:trace contextRef="#ctx0" brushRef="#br0" timeOffset="3199.232">1308 760,'22'3,"-1"0,0 2,0 0,-1 1,1 1,-1 2,-1 0,0 0,0 2,-1 0,11 9,-10-7,2-2,0 0,0-1,0-2,2 0,-1-1,1-1,-1-1,20 1,55 15,-89-19,0 0,0 1,0 1,0-1,-1 1,0 0,0 1,0 0,0 0,-1 0,0 1,0 0,4 5,6 9</inkml:trace>
  <inkml:trace contextRef="#ctx0" brushRef="#br0" timeOffset="3698.088">2047 439,'0'9,"0"6,-4 10,-1 4,0 6,-4 5,-3 5,-1 2,-2-2,-3-4,-2-6,3-4,3-7</inkml:trace>
  <inkml:trace contextRef="#ctx0" brushRef="#br0" timeOffset="4148.893">1629 341,'8'0,"12"0,10 0,8 0,11 0,14 0,13 0,5 0,-1 5,-7 0,-12 0,-7-1,-9-1,-8-1,-10-1</inkml:trace>
  <inkml:trace contextRef="#ctx0" brushRef="#br0" timeOffset="5190.125">3084 514,'-2'19,"-1"1,0-1,-2 1,0-1,-1-1,-1 1,-1 1,-19 60,2 35,-7 96,1-5,68-433,15-82,-49 297,0 0,0 0,2 0,-1 1,1-1,1 1,0 0,0 1,1-1,1 1,-1 1,2-1,-1 2,6-5,-7 8,-1 0,1 0,0 1,0 0,1 1,-1 0,1 0,-1 0,1 1,0 0,0 1,0-1,0 2,0-1,1 1,-1 0,0 1,0 0,0 0,0 1,0 0,5 2,7 2,0 2,-1 0,0 1,0 1,-1 1,-1 1,1 0,-2 1,0 1,0 1,-2 0,12 15,-18-20,0 1,-1 1,-1 0,0 0,0 0,-1 0,-1 1,0 0,0 0,-2 0,0 1,0-1,-1 0,-1 1,0-1,0 1,-2-1,0 0,0 1,-4 8,-47 133,43-127,0 0</inkml:trace>
  <inkml:trace contextRef="#ctx0" brushRef="#br0" timeOffset="5529.116">2910 1007,'9'-4,"15"-2,16 1,26-3,20-1,6-3,-3 2,-8 1,-11 3,-11 2,-17 2</inkml:trace>
  <inkml:trace contextRef="#ctx0" brushRef="#br0" timeOffset="5863.201">3281 884,'-5'4,"-4"10,-6 7,-5 7,2 5,0 3,2 2,0 1,3-1,3-3,8-4,9-6,2-8</inkml:trace>
  <inkml:trace contextRef="#ctx0" brushRef="#br0" timeOffset="6308.223">3848 662,'4'4,"6"6,9 5,6 4,7 4,7 1,4 1,4 1,2-5,2-1,-1-4,1-5,-1 0,0-2,-4-2,-6-3,-6-2,-8-1</inkml:trace>
  <inkml:trace contextRef="#ctx0" brushRef="#br0" timeOffset="6641.854">4415 439,'-16'19,"1"1,1 0,1 1,1 0,-3 7,-28 48,-27 20,-3-3,-81 76,-21 26,152-166</inkml:trace>
  <inkml:trace contextRef="#ctx0" brushRef="#br0" timeOffset="8246.883">4021 563,'8'4,"7"2,6 3,2 1,7 3,2 3,-1 3,0 3,-2-3,-6 0,2 1,-4 1,-1 1,0 1,2 1,-4 1,-5-5</inkml:trace>
  <inkml:trace contextRef="#ctx0" brushRef="#br0" timeOffset="9223.577">4933 908,'-4'0,"15"0,14 0,12-4,11-1,7-1,2 2,-1 1,-5 1,-7 1,-7 1,-10 0</inkml:trace>
  <inkml:trace contextRef="#ctx0" brushRef="#br0" timeOffset="11611.248">5845 391,'0'0,"-1"0,0 0,0 1,0-1,0 0,0 1,1-1,-1 0,0 1,0-1,1 1,-1 0,0-1,0 1,1-1,-1 1,1 0,-1 0,1-1,-1 1,1 0,-1 0,1 0,0-1,-1 1,1 0,0 0,0 0,0 0,0 0,-1 0,1 0,0-1,1 1,-1 0,4 36,0-26,2 1,0-1,0 0,0-1,2 1,-1-2,1 1,1-1,0 0,0 0,9 5,23 17,1-2,15 6,-22-14,269 153,-277-157</inkml:trace>
  <inkml:trace contextRef="#ctx0" brushRef="#br0" timeOffset="12051.149">6413 489,'-4'0,"-6"4,-5 10,-5 7,-2 8,-2 7,-2 7,0-1,1 2,-1 1,-3-3,-2 0,-3-2,-9-5,-2-4,0-2,2-3,9-6</inkml:trace>
  <inkml:trace contextRef="#ctx0" brushRef="#br0" timeOffset="12728.927">6142 514,'-2'0,"1"-1,-1 1,1 0,-1 0,1 0,-1 1,1-1,-1 0,1 0,0 1,-1-1,1 1,-1-1,1 1,0 0,-1-1,1 1,0 0,0 0,0 0,-1 1,2-1,-1 0,1-1,0 1,0 0,0 0,0 0,0 0,0 0,0 0,0 0,0 0,0 0,0 0,1 0,-1 0,0 0,1 0,-1 0,1 0,-1-1,1 1,-1 0,1 0,3 5,0-1,1 0,0 0,0-1,0 1,0-1,0 0,5 2,36 16,49 16,-64-27,0 1,-1 1,0 2,-1 1,-1 2,4 3,26 28,-42-36</inkml:trace>
  <inkml:trace contextRef="#ctx0" brushRef="#br0" timeOffset="13249.858">6734 94,'-5'5,"0"5,-1 5,2 4,5 8,3 2,9 6,1 1,4 2,-1 0,-5-4,-3-2,-4-3,-2-7</inkml:trace>
  <inkml:trace contextRef="#ctx0" brushRef="#br0" timeOffset="13725.237">6314 45,'4'0,"10"-4,11-2,10 1,6-3,6-1,7 2,3 1,3 7,-3 3,-3 0,-7 1,-7 2,-6 1,-9-1</inkml:trace>
  <inkml:trace contextRef="#ctx0" brushRef="#br0" timeOffset="14217.037">7227 538,'0'8,"4"12,1 10,1 5,-2 4,-1 0,-1 2,3-2,1-3,-1-4,0-3,-2-7</inkml:trace>
  <inkml:trace contextRef="#ctx0" brushRef="#br0" timeOffset="14719.62">7498 662,'14'0,"1"0,-1 1,0 1,1 0,-1 1,0 1,-1 0,5 2,-13-4,1 1,-1 0,0 0,0 0,0 1,0 0,0 0,-1 0,0 0,0 1,0 0,0-1,-1 1,0 1,0-1,0 0,-1 1,1 0,-1-1,-1 1,1 0,-1-1,-1-1,1 1,-1 0,0 0,0-1,0 1,-1 0,1-1,-1 1,-1 0,1-1,0 0,-1 1,0-1,0 0,0 1,-1-1,1-1,-1 1,0 0,0-1,-1 1,1-1,-1 0,1 0,-4 2,-12 8,-1 0,-1-1,0-1,-20 6,24-9,-21 9,-1-2,-1-1,-1-3,1-1,-2-1,1-3,-1-1,-2-3,16-1</inkml:trace>
  <inkml:trace contextRef="#ctx0" brushRef="#br0" timeOffset="617855.348">7202 1549,'0'68,"-3"-1,-2 0,-14 61,-11 49,7-33,-2-10,5 1,6 0,4 109,14-170,3 0,7 20,-3-25,-3 1,-1 53,-6-100,1 1,2 0,0-1,1 0,3 5,0-1,-2 0,-1 0,1 19,2 23,-5-52,0 0,-2-1,0 1,-1 0,0 0,-2 3,-2 8,-32 257,36-279</inkml:trace>
  <inkml:trace contextRef="#ctx0" brushRef="#br0" timeOffset="618813.443">6980 2166,'-1'-5,"1"0,-1-1,0 1,0 0,-1 0,0 0,0-1,0 2,0-1,-1 0,0 0,-40-56,34 52,1-2,0 1,1-1,0 0,1-1,0 0,-2-7,7 16,1-1,-1 0,1 0,0 1,0-1,0 0,0 1,1-1,-1 0,1 0,0 1,0-1,0 1,1-1,-1 1,1 0,0-1,0 1,0 0,0 0,0 0,1 0,-1 1,1-1,0 1,0-1,0 1,2-1,69-52,-37 29,0-2,-3-2,28-28,-53 47,0 1,0-1,-1-1,-1 0,0 0,0 0,-2-1,1 0,-2 0,1 0,-2 0,0-1,0 0,-1-10,-3 80,2 1,2-1,3 0,3 0,2 0,5 11,6 3,-9-28,7 38,-19-77,0 0,-1 0,0-1,1 1,-1 0,0 0,-1 0,1 0,0 0,-1 0,0-1,1 1,-1 0,0 0,0-1,-1 1,1 0,-1-1,1 0,-1 1,0 0,-1 0,0-1,-1 1,1-1,-1 0,1 0,-1 0,0 0,0 0,0-1,0 0,0 0,0 0,-2 0,-13 1,1-1,-1 0,1-2,0 0,-1-1,-2-1,3 0,-4-1,0 1,0 1,-10 1,3 3</inkml:trace>
  <inkml:trace contextRef="#ctx0" brushRef="#br0" timeOffset="619714.231">6388 3695,'1'-3,"0"1,0-1,0 1,0-1,1 1,-1-1,1 1,0 0,-1 0,1 0,0 0,0 0,1 0,-1 0,0 1,0-1,1 1,-1 0,1 0,-1 0,1 0,0 0,-1 0,3 0,70-18,-34 14,0 2,1 2,-1 1,1 3,31 5,65 4,61 1,63 1,198-28,-6 0,-119-2,-226 8,22-11,-102 16</inkml:trace>
  <inkml:trace contextRef="#ctx0" brushRef="#br0" timeOffset="620311.75">8558 3325,'34'2,"1"1,-1 2,15 5,54 7,192 8,184-13,-463-12,-10-1,1 0,0 1,-1 0,1 1,-1-1,1 1,-1 0,1 1,-1-1,0 1,0 1,1-1,-1 2,-5-4,-1 1,1 0,-1-1,1 1,-1 0,1-1,-1 1,0 0,0 0,1 0,-1-1,0 1,0 0,0 0,0 0,0 0,0-1,0 1,0 0,0 0,0 0,-1-1,1 1,0 0,0 0,-1 0,1-1,-1 1,1 0,-1-1,1 1,-1 0,1-1,-1 1,1-1,-2 1,-26 27,23-23,-59 50,-33 19,27-21,-14 17,63-51,0-2,0 0,-2-1,0-2,-5 2,2-3</inkml:trace>
  <inkml:trace contextRef="#ctx0" brushRef="#br0" timeOffset="621442.722">7744 3079,'0'4,"0"6,0 5,-4 4,-6 7,-5 4,-4 5,-4 1,-1 2,-1-1,-1-2,0-3,5-8</inkml:trace>
  <inkml:trace contextRef="#ctx0" brushRef="#br0" timeOffset="621892.33">7423 3177,'-4'0,"7"0,12 0,15 4,11 6,11 1,6-2,0 3,0-1,-2-3,-7 2,-7-1,-10-2</inkml:trace>
  <inkml:trace contextRef="#ctx0" brushRef="#br0" timeOffset="622280.29">8015 2191,'-4'0,"-6"8,-5 12,0 6,-1 3,1 0,-1 5,-1 0,-2-2,-3-2,3-1,1-2,2-2,1-4,-2-2,3-5</inkml:trace>
  <inkml:trace contextRef="#ctx0" brushRef="#br0" timeOffset="622730.128">7744 2264,'0'-4,"8"-1,8-1,4 2,8 1,3 10,1 3,-1 4,-2 0,3-2,-1 0,0-1,-2-2,3 0,4 0,5-2,-5-3</inkml:trace>
  <inkml:trace contextRef="#ctx0" brushRef="#br0" timeOffset="623450.136">9224 1895,'0'-4,"-4"7,-6 11,-1 7,-3 9,-3 4,-3 4,-6-1,-4-1,0 0,1-5,5-3,2-4,1 0,4-5</inkml:trace>
  <inkml:trace contextRef="#ctx0" brushRef="#br0" timeOffset="623874.05">8854 2092,'-4'-4,"11"-2,13 1,11 1,13 1,8 1,7 1,2 1,-1 4,-2 1,-12 1</inkml:trace>
  <inkml:trace contextRef="#ctx0" brushRef="#br0" timeOffset="624208.715">9741 2511,'-4'9,"-10"6,-6 9,-5 6,-1 5,-6 5,-1 0,-3 2,0-2,2-4,7-4,3-3,7-6</inkml:trace>
  <inkml:trace contextRef="#ctx0" brushRef="#br0" timeOffset="624209.715">9347 2758,'-4'0,"11"-4,13-2,15 5,15 2,15 2,14 3,-7 2</inkml:trace>
  <inkml:trace contextRef="#ctx0" brushRef="#br0" timeOffset="625827.322">7769 3769,'0'-1,"-1"0,0 1,1-1,-1 0,1 1,-1-1,1 0,-1 0,1 0,0 1,-1-1,1 0,0 0,0 0,0 0,-1 1,1-1,0 0,0 0,0 0,0 0,0 0,1 0,-1 1,0-1,0 0,1 0,-1 0,0 0,1 1,-1-1,1 0,-1 0,1 0,14-34,21-16,2 1,2 2,3 2,24-19,193-180,-184 182,-53 45,-1 0,-1-1,-1-1,3-6,13-12,1 2,1 1,2 2,2 2,41-25,-31 23,-3-3,0-1,39-42,-45 35,43-33,-16 15,-47 40,0 1,2 2,0 0,1 2,3-1,32-18,34-26,-30 18,71-51,-76 51,1 2,3 3,1 3,5 1,-42 24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7T07:36:11.980"/>
    </inkml:context>
    <inkml:brush xml:id="br0">
      <inkml:brushProperty name="width" value="0.05" units="cm"/>
      <inkml:brushProperty name="height" value="0.05" units="cm"/>
      <inkml:brushProperty name="color" value="#CC0066"/>
      <inkml:brushProperty name="ignorePressure" value="1"/>
    </inkml:brush>
  </inkml:definitions>
  <inkml:trace contextRef="#ctx0" brushRef="#br0">664 393,'-45'25,"1"1,1 3,-15 15,-79 76,69-57,36-32,2 3,-23 30,29-34,9-11,1 0,1 1,0 0,2 1,0 1,1 0,1 0,2 0,0 1,1 1,1-1,2 1,0-1,1 1,2 0,0 0,2 0,2 14,7 26,-4-9,3-1,2 0,2 0,3-1,8 14,-8-28,-3-6,0-2,2 0,2-1,16 22,9 5,5 7,3-2,9 3,-42-46,2-1,0-1,1-1,1-1,0 0,1-2,1-1,9 4,51 14,1-3,1-3,1-5,1-3,0-4,1-4,0-4,0-4,0-4,0-3,0-5,-2-3,0-4,65-24,37-24,-4-9,114-66,-261 122,-2-2,0-2,-2-2,0 0,-2-3,-1 0,-2-2,14-19,-5 0,-2 0,-3-3,-2-1,-3-1,13-35,-11 19,-3-2,15-69,-36 115,-1 1,-1-2,-1 1,-2 0,0 0,-2-1,-1 1,-2 0,0 0,-3-4,-8-16,-3 1,-2 0,-2 2,-9-13,-2-5,15 30,-1 2,-2 0,-1 1,-1 1,-1 1,-2 2,0 0,-2 2,0 0,-2 3,0 0,-2 2,0 1,-20-7,-31-9,-1 3,-2 5,-1 3,0 4,-30-1,89 15,-68-11,-1 4,1 4,-21 4,87 3,0 3,1 0,0 1,0 2,0 1,1 2,0 0,0 2,1 1,1 1,0 2,-16 11,3 3</inkml:trace>
  <inkml:trace contextRef="#ctx0" brushRef="#br0" timeOffset="1026.189">1626 2316,'-1'10,"0"0,0 0,-1 0,-1 0,0-1,0 1,-1-1,-1 3,-45 83,6-14,-47 141,-53 197,141-411,1 0,0 0,1 0,0 0,0 0,0 3,3 11</inkml:trace>
  <inkml:trace contextRef="#ctx0" brushRef="#br0" timeOffset="1642.326">1084 2834,'-2'104,"-4"-1,-18 100,19-175,0-10,2 0,0 1,1-1,1 1,0-1,2 1,1 8,-1-24,0 0,0 0,1 0,-1-1,1 1,0 0,-1-1,1 1,0-1,1 0,-1 1,0-1,1 0,-1 0,1-1,0 1,-1-1,1 1,0-1,0 0,0 0,0 0,0 0,0 0,0-1,0 0,0 1,1-1,1 0,7 0,0 0,0-1,0 0,0-1,0 0,0-1,3-1,36-15,-2-1,-1-3,0-2,9-8,23-19,69-59,-146 109,10-8,-1 0,-1-1,1 0,-2-1,1-1,-9 11,-1 1,0 0,0-1,0 1,0 0,0-1,0 1,0-1,0 0,-1 1,1-1,0 0,-1 1,0-1,1 0,-1 0,0 0,0 1,0-1,0 0,0 0,0 1,-1-1,1 0,0 0,-1 1,0-1,1 0,-1 1,0-1,0 1,0-1,0 1,0-1,0 1,0-1,-1 1,1 0,0 0,-1 0,1 0,-1 0,1 0,-1 0,1 0,-1 1,0-1,0 0,-8-2,-1 0,0 0,0 1,0 0,0 1,0 0,-1 1,1 1,0-1,0 2,0-1,0 2,-6 1,-30 9,0 3,-22 11,41-16,-80 31,61-26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7T07:37:03.613"/>
    </inkml:context>
    <inkml:brush xml:id="br0">
      <inkml:brushProperty name="width" value="0.05" units="cm"/>
      <inkml:brushProperty name="height" value="0.05" units="cm"/>
      <inkml:brushProperty name="color" value="#CC0066"/>
      <inkml:brushProperty name="ignorePressure" value="1"/>
    </inkml:brush>
  </inkml:definitions>
  <inkml:trace contextRef="#ctx0" brushRef="#br0">752 1,'-30'1,"-1"2,-21 5,-44 4,-65-10,79-2,0 3,-36 7,95-7,16-3,-1 0,0 1,1 1,-1-1,0 1,-2 2,9-4,-1 1,1-1,0 1,0 0,0-1,0 1,0 0,-1 0,1 0,1 0,-1 0,0 0,0 0,0 0,1 1,-1-1,0 0,1 0,-1 1,1-1,-1 0,1 1,0-1,0 0,-1 1,1-1,0 0,0 1,1-1,-1 1,0-1,0 0,0 1,1-1,-1 0,1 1,36 99,-26-77,-2 2,0-1,-2 1,5 25,-1 31,-3 0,-4 26,0-46,2-1,2 0,11 37,-6-37,-2 0,-4 0,0 41,-7-42,-3 0,-2 0,-3 0,-13 45,15-74,1 1,2-1,1 1,1 0,1 0,2-1,2 1,1-1,2 6,16 124,-17-104,1 62,-6-79,2 0,6 35,-3-35,-1 1,-2 7,-2-17,2 0,1 0,1 0,5 12,-2-16,-1-8,-1 0,0 0,-2 1,0-1,-1 1,-1 0,-1 0,-1 0,-1 0,0 4,-6 13,1 1,3 0,0 1,3-1,3 19,-3-52,0-1,1 1,0 0,0 0,0-1,1 1,-1-1,1 1,0-1,0 0,1 0,-1 0,1 0,0 0,0 0,0-1,1 1,-1-1,1 0,1 0,1 1,0-1,0-1,0 1,0-1,0 0,0 0,0-1,1 0,-1 0,1 0,4-1,15-1,-1-1,1-2,-1 0,0-2,0 0,11-6,26-9,-5 1</inkml:trace>
  <inkml:trace contextRef="#ctx0" brushRef="#br0" timeOffset="2851.417">259 272,'0'-4,"8"-2,12 1,6 5,2 11,6 8,1 4,-6-1</inkml:trace>
  <inkml:trace contextRef="#ctx0" brushRef="#br0" timeOffset="3183.756">924 321,'0'5,"0"4,9 6,6 1,5 1,0-3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7T07:37:08.076"/>
    </inkml:context>
    <inkml:brush xml:id="br0">
      <inkml:brushProperty name="width" value="0.05" units="cm"/>
      <inkml:brushProperty name="height" value="0.05" units="cm"/>
      <inkml:brushProperty name="color" value="#CC0066"/>
      <inkml:brushProperty name="ignorePressure" value="1"/>
    </inkml:brush>
  </inkml:definitions>
  <inkml:trace contextRef="#ctx0" brushRef="#br0">0 20,'9'0,"10"0,11-4,5-2,4 1,-4 0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7T07:37:09.057"/>
    </inkml:context>
    <inkml:brush xml:id="br0">
      <inkml:brushProperty name="width" value="0.05" units="cm"/>
      <inkml:brushProperty name="height" value="0.05" units="cm"/>
      <inkml:brushProperty name="color" value="#CC0066"/>
      <inkml:brushProperty name="ignorePressure" value="1"/>
    </inkml:brush>
  </inkml:definitions>
  <inkml:trace contextRef="#ctx0" brushRef="#br0">1 371,'0'-4,"4"-1,10-1,7-2,4-1,1 2,2 2,-5 1</inkml:trace>
  <inkml:trace contextRef="#ctx0" brushRef="#br0" timeOffset="-3510.872">889 26,'15'-5,"-1"1,1 0,0 1,0 1,1 0,-1 1,0 1,8 0,10 0,522-4,-311 5,-231-1,0 1,0 0,-1 0,1 1,0 1,-1 0,3 2,-13-4,1-1,-1 1,0 0,1 0,-1 0,0 1,0-1,0 0,0 1,0 0,0-1,0 1,-1 0,1 0,-1 0,1 0,-1 0,1 0,-1 0,0 1,0-1,-1 0,1 1,0-1,-1 1,1-1,-1 1,0-1,0 1,0-1,0 1,0-1,0 1,-1-1,1 0,-1 1,0-1,0 1,0 0,-8 17,-1 0,0-1,-2 0,0-1,-7 8,9-14,0 1,1 0,1 0,0 1,0 0,2 1,0 0,0 0,2 0,-1 0,0 10,4 11,1 1,2 0,2-1,3 12,-1-12,-2 0,-2 0,-1 0,-3 22,-19 87,11-91,3 0,1 1,4-1,1 1,5 25,1-54,1-2,1 1,2-1,0 0,2-1,4 8,0-1,-1 1,-2 1,3 12,-4 6,-2 0,-3 1,-1 0,-3 17,-9 206,-4-137,3-56,2 46,9-73,2 0,4 9,-6-39,-1-5,-2-1,0 0,-1 0,-1 1,-1-1,-1 3,0-4,1 1,1-1,1 0,0 1,1-1,1 0,1 5,5 10,-3-13,0 0,-1 0,0 0,-2 1,0-1,-2 1,-1 6,0-21,0 0,0 1,-1-1,0 0,0 0,0-1,0 1,-1-1,0 1,0-1,0 0,0-1,-1 1,0-1,0 0,0 0,0 0,0 0,0-1,0 0,-5 1,-14 5,0-1,-1-1,0 0,-7-1,-45 1,0-2,-54-6,59 1,42 0</inkml:trace>
  <inkml:trace contextRef="#ctx0" brushRef="#br0" timeOffset="-1655.308">1406 298,'5'-5,"4"0,7-5,3-4,4-4,-3 1</inkml:trace>
  <inkml:trace contextRef="#ctx0" brushRef="#br0" timeOffset="-406.924">1357 224,'4'0,"6"0,9 0,6 0,-1 0</inkml:trace>
  <inkml:trace contextRef="#ctx0" brushRef="#br0" timeOffset="537.138">347 273,'16'4,"11"2,8-1,7-1,5 4,-6-1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0T06:47:16.964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1 124,'47'-4,"0"-3,0-1,-1-3,28-10,-10 3,-10 3,-9 3,0 1,25-2,-53 11,1 1,-1 1,0 0,0 2,0-1,0 2,-1 0,15 5,-3 1,2-2,-1-2,1 0,-1-2,1-2,18 0,-47-2,1 1,0 0,-1 0,1 0,-1 0,1 0,-1 0,1 0,0 1,-1-1,1 0,-1 1,1-1,-1 1,1 0,-1 0,0-1,1 1,-1 0,0 0,0 0,0 0,1 0,-1 1,0-1,0 0,-1 0,1 1,0-1,0 1,-1-1,1 1,-1-1,1 1,-1-1,1 1,-1-1,0 1,0-1,0 1,0 0,0-1,-1 10,-1 0,0 0,0 0,-1-1,-1 1,0 1,-6 20,8-14,0 0,1 0,1 0,1 0,1 0,0-1,3 10,-1-2,-1 1,-1-1,-1 6,-4 13,-3-1,-1 0,-2 1,0-4,2 0,2 1,0 28,5-47,0-1,1 1,1-1,1 0,1 0,1 0,1 0,1-1,0 0,2 0,0-1,12 19,19 24,-5-9,18 39,-44-76,-2 1,0 0,0 0,-2 1,0 0,-2-1,3 20,18 247,-21-270,0 0,1-1,0 1,2-1,-1 0,1 0,1-1,1 0,-1 0,2-1,1 2,0 0,0 1,-1-1,-1 1,0 1,-1 0,-1 0,0 0,2 12,-7-9,0 0,-1 0,-1 0,0-1,-2 1,0 0,-1-1,-1 1,-2 3,-13 69,11-47,-1-1,-7 13,-6 27,18-64,0 1,-1-1,-1 0,0 0,-4 3,6-13,0 0,0-1,-1 0,0 0,0 0,-1-1,1 0,-1 0,-1 0,1-1,-1 0,-1 0,-28 13,-1-2,0-1,-2-1,-9 0,-165 34,183-42,-33 7,-1-2,0-3,0-3,-1-3,1-3,-56-7,86 2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0T06:47:21.066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265 417,'-5'-4,"0"0,0 0,-1 0,1 1,-1 0,0 0,0 0,0 1,0 0,0 0,0 1,-1 0,1 0,0 0,-1 0,1 1,-1 0,1 1,0 0,-1 0,-5 1,4 0,1 0,0 0,-1 1,1 0,0 0,0 0,1 1,-1 0,1 1,0-1,0 1,0 0,1 1,0-1,0 1,0 0,1 1,-2 1,4-3,1-1,0 0,-1 0,1 1,1-1,-1 0,1 1,-1-1,1 1,0-1,1 1,-1-1,1 1,0-1,0 0,0 1,2 0,4 16,2-1,0-1,4 5,12 26,-11-10,-3 1,5 27,-2-5,-5-10,-2 1,-3 0,-2 0,-2 0,-4 13,2 51,7-23,4 0,4-1,9 20,13 89,-28-153,8 53,-5 1,-3 61,-7-76,5 33,-1-87,1 0,1 0,2-1,2 0,1 0,2 8,-2 0,-2 1,-1 1,-3-1,-2 1,-1 0,-3 23,0-44,0-9,1 0,0 0,1-1,1 1,0 0,0-1,2 3,-2-12,-1-1,0 0,1 0,0 0,0 1,0-2,0 1,1 0,-1 0,1-1,-1 1,1-1,0 0,0 0,0 0,0 0,1-1,-1 1,0-1,1 1,-1-1,1-1,-1 1,1 0,-1-1,1 1,0-1,-1 0,4-1,12 0,0-1,-1-1,0 0,1-2,-1 0,-1-1,4-1,43-21,16-10,-60 27,50-27,-42 20</inkml:trace>
  <inkml:trace contextRef="#ctx0" brushRef="#br0" timeOffset="1830.691">733 393,'23'-9,"-1"1,1 2,0 0,1 1,0 1,17 0,39-7,25-10,79-14,-165 32,0 2,0 0,-1 1,1 1,0 1,0 0,-1 1,1 1,-1 1,16 7,-32-11,1 1,-1-1,1 1,-1 0,0 0,0-1,0 1,0 1,0-1,0 0,-1 0,1 1,-1-1,0 1,1-1,-1 1,0 0,-1-1,1 1,0 0,-1 0,1 0,-1-1,0 1,0 0,0 0,-1 0,0 11,-2 0,0 0,0 0,-2-1,-1 5,-10 37,10 7,3 1,2-1,5 18,-1 39,-5-21,1 7,4 5,1-86,1 0,0 0,2 0,1 0,10 20,-6-15,-2 0,-1 1,3 16,-6 1,-3-1,-1 1,-3 13,0-18,2 0,1 1,2-1,4 9,7 5,3-1,10 19,-7-17,-2 0,0 10,-15-48,-1 0,0 0,-1 0,-1 0,-1 1,-1-1,0 0,-4 16,2-20,1 0,0 1,1-1,1 1,1-1,0 1,1-1,0 1,1-1,1 0,2 2,1 4,2-1,1-1,0 1,1-1,1-1,1 0,9 9,-13-17,0 0,-1 1,-1 0,0 1,0 0,-1 0,1 4,-6-13,0 0,0 0,0 1,-1-1,1 0,-1 0,0 1,0-1,0 0,-1 0,1 1,-1-1,1 0,-1 0,0 0,0 0,-1 0,1 0,-1 0,1 0,-1 0,0-1,0 1,0-1,0 1,-1-1,1 0,-1 0,1 0,-1 0,0 0,0 0,-17 8,1 0,-1-1,0-2,-1 0,-14 3,-40 14,49-13,-1-1,0-1,0-1,-1-2,0-1,0 0,-1-3,-7 0,12-2</inkml:trace>
  <inkml:trace contextRef="#ctx0" brushRef="#br0" timeOffset="2570.868">1917 1625,'0'-4,"-4"-2,-6 1,-5 1,13 1,10 1,13 1,10 1,9 0,6-9,4-2,1-3,1 0,0-2,-5 3,-7-2,-9 3</inkml:trace>
  <inkml:trace contextRef="#ctx0" brushRef="#br0" timeOffset="2901.339">1967 1921,'-9'0,"10"4,14 2,12-1,10-5,11-2,6-6,2-5,0 0,-1 1,-6 0,-11 0</inkml:trace>
  <inkml:trace contextRef="#ctx0" brushRef="#br0" timeOffset="4886.06">3397 121,'-65'4,"1"2,0 3,-26 9,14-3,1-4,-19-1,23-7,-1 4,1 3,0 2,-47 17,114-28,0 0,0 1,0-1,0 1,1 0,-1 0,1 0,-1 1,1-1,0 1,-1 0,2 0,-1 0,0 0,0 0,1 1,0-1,0 1,-1 1,2-2,1 0,-1 0,1 0,-1 0,1 0,0 0,0 0,0 0,1 0,-1 0,1 0,-1 0,1 0,0-1,0 1,1 0,-1 0,0-1,1 1,0 0,-1-1,1 0,0 1,0-1,1 0,-1 0,15 15,3 3,-1 0,-1 2,6 10,-18-23,-1 0,0 0,-1 1,0-1,0 1,-1 0,0 0,-1 0,0 1,-1-1,0 2,1 45,-4 35,0-39,4 47,0-81,0 0,1-1,2 1,-1-1,2 0,1-1,2 6,18 31,-14-31,-2 0,0 0,-1 1,-2 1,0 0,-1 0,-2 0,-1 1,0 8,-6 209,-1-99,7 31,0-142,2-1,1 0,1-1,4 5,-2-3,-1 0,-2 0,2 25,-8-36,-2 1,0 0,-2-1,0 1,-2-1,0 0,-2 1,-1 7,2 0,0 1,1 9,6-26,0 0,1 0,0 0,1 0,0-1,2 1,-1-1,2 0,-1 0,2 0,1 1,29 73,-35-79,1 0,-2 1,1-1,-1 1,-1-1,1 1,-1 0,-1-1,-1 9,-5 12,5-20,0-1,0 1,0 0,1-1,1 1,-1 0,1 1,1-8,-1-1,0 1,1 0,-1 0,1 0,0 0,0-1,-1 1,1 0,0 0,0-1,1 1,-1-1,0 1,1-1,-1 0,0 1,1-1,0 0,-1 0,1 0,0 0,-1 0,1 0,0-1,0 1,0-1,0 1,-1-1,1 0,0 1,0-1,0 0,0 0,31 0,0-2,0-1,-1-1,1-2,-1-1,-1-2,1-1,4-3,54-27,-70 29</inkml:trace>
  <inkml:trace contextRef="#ctx0" brushRef="#br0" timeOffset="6115.393">3693 244,'-4'0,"-6"-4,-5-1,-9-1,0 2</inkml:trace>
  <inkml:trace contextRef="#ctx0" brushRef="#br0" timeOffset="7736.486">3693 146,'0'-1,"1"0,0 0,-1 0,1 0,-1 0,1 0,-1 0,1 0,-1 0,0 0,1 0,-1 0,0 0,0 0,0 0,0 0,0 0,0-1,0 0,0 1,0 0,0-1,0 1,0 0,1-1,-1 1,0-1,1 1,-1 0,1 0,-1-1,1 1,0 0,-1 0,1 0,0-1,0 1,0 0,0 0,11-7,-1 1,2 0,-1 0,1 1,0 1,0 0,0 1,0 1,1-1,0 2,6 0,3-2,-1-1,1-1,14-7,-34 12,0-1,1 1,-1-1,1 1,-1 0,1 1,-1-1,1 0,0 1,-1 0,1 0,0 0,-1 0,1 1,0-1,-1 1,3 1,-4-1,0 1,0 0,1 0,-2-1,1 1,0 1,0-1,-1 0,1 0,-1 1,0-1,1 0,-1 1,0 0,-1-1,1 1,0-1,-1 1,1 0,-1 0,0-1,0 1,0 0,0 0,1 28,1-1,2 1,1-1,9 30,71 245,-68-249,8 45,-21-79,-1 1,-2-1,0 1,-1-1,-1 1,-1 3,-2 3,-1 6,2 0,1 35,2-60,1 1,1 0,-1 0,2 0,-1-1,2 1,-1-1,1 0,1 0,0 0,4 6,23 30,-13-20,-2 0,-1 1,10 22,-22-38,0 0,0 1,-1 0,0-1,-1 1,-1 0,0 0,0 0,-1 0,-1 0,-1 11,-7 20,-1 0,-3 0,-17 40,13-37,1 1,-8 48,23-89,0 0,1 1,0-1,0 0,0 0,1 0,0 0,0 0,1 0,-1 0,3 4,33 61,-29-59,-1 1,0 0,-1 0,0 1,-1 0,1 7,-2 8,-1 1,-1 0,-2-1,-3 24,1-25,1 0,2 1,1-1,0 0,4 8,20 60,-17-68,0 1,-3-1,0 1,-2 0,0 1,-3-1,0 15,-2-39,0 1,0 0,-1 0,0 0,0 0,0-1,0 1,-1-1,0 0,0 0,-1 0,1 0,-1 0,0-1,0 1,-1-1,1 0,-1-1,0 1,0-1,0 0,-1 0,1 0,-1-1,-3 1,-18 6,-1 0,0-3,0 0,-28 1,15-1,-81 18,59-11,-1-2,-24-1,55-11,4-2</inkml:trace>
  <inkml:trace contextRef="#ctx0" brushRef="#br0" timeOffset="31029.485">363 1157,'1'6,"-1"0,1 0,0 0,1 0,-1 0,1 0,0-1,1 1,-1-1,1 1,0-1,0 0,1 0,0 0,0-1,0 1,2 1,12 10,1-1,1 0,18 10,8 7,11 9,16 12,5 9,-55-42,0 2,-2 1,0 1,-2 0,1 4,7 14,-20-29,1 1,1-2,0 1,0-1,1-1,1 0,0 0,0-1,3 1,11 4</inkml:trace>
  <inkml:trace contextRef="#ctx0" brushRef="#br0" timeOffset="31466.82">980 1256,'-4'4,"-2"10,-3 6,-1 9,-7 7,-4 7,-8 8,-7-5,-5 3,-5 1,2 1,-1-5,4-1,4-4,1-5,1-5,3-3,7-6</inkml:trace>
  <inkml:trace contextRef="#ctx0" brushRef="#br0" timeOffset="32948.943">3126 1082,'4'78,"3"-1,4 0,5 6,1 16,1 42,-18-53,-1-63,1 0,1 0,1 0,1 0,-3-23,0 0,1 0,-1-1,0 1,1 0,-1-1,1 1,0 0,-1-1,1 1,0-1,0 1,0-1,0 1,0-1,1 0,-1 0,0 1,2 0,-2-2,0 0,0 0,0 1,0-1,0 0,0 0,0 0,0 0,0-1,0 1,0 0,0 0,0-1,0 1,0 0,0-1,0 1,-1-1,1 1,0-1,0 0,0 1,-1-1,1 0,5-4,-1 0,-1-1,1 1,-1-1,0 0,0-1,-1 1,3-7,4-17,-2 0,0-1,-3 0,2-18,-4 20,2-1,1 1,1 0,2 0,3-5,-9 28,0 0,1 1,-1-1,1 1,0 0,1 0,-1 1,1-1,0 1,0 0,0 0,1 0,-1 1,1 0,0 0,0 1,0-1,0 1,1 1,-1-1,0 1,1 0,-1 0,4 1,20-1,1 1,0 2,-1 1,22 5,-27-5,-14-1,109 20,-107-19,-1 1,1 0,-1 1,0 0,0 1,0 1,-1 0,1 1,-10-7,0 1,1 0,-1-1,0 1,0 0,0 0,-1 0,1 0,0 1,-1-1,1 0,-1 1,0-1,0 1,0-1,0 1,0 0,-1-1,1 1,-1 0,0 0,1-1,-1 3,-1-1,0 0,-1 0,1 0,-1 0,1-1,-1 1,0 0,-1-1,1 1,0-1,-1 0,0 0,0 0,-1 1,-14 11,0-2,0 0,-1-1,-1 0,-4 0,23-12,-54 27,-1-2,-1-3,-1-3,-1-2,-49 7,70-17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0T06:33:51.229"/>
    </inkml:context>
    <inkml:brush xml:id="br0">
      <inkml:brushProperty name="width" value="0.025" units="cm"/>
      <inkml:brushProperty name="height" value="0.025" units="cm"/>
      <inkml:brushProperty name="color" value="#FF0066"/>
      <inkml:brushProperty name="ignorePressure" value="1"/>
    </inkml:brush>
  </inkml:definitions>
  <inkml:trace contextRef="#ctx0" brushRef="#br0">38 1,'-1'0,"0"1,-1 0,1-1,0 1,0 0,0 0,0 0,0 0,0 0,0 0,0 0,0 0,0 0,1 0,-1 0,0 0,1 1,-1-1,1 0,-1 1,1-1,0 1,-12 37,10-31,0 3,1 0,0-1,0 1,1 0,1 0,0-1,0 1,1-1,1 1,-1-1,2 0,1 4,0 3,0 1,-1 0,1 15,-5-25,1-1,1 1,-1 0,1 0,0-1,1 1,0-1,0 0,1 1,-1-2,2 1,-1 0,1-1,5 5,0 0,1-1,0-1,0 0,1 0,9 4,-3-3,1-1,0 0,0-1,1-2,0 0,0 0,1-2,0-1,4 0,48 2,69-3,-117-3,1-1,-1-2,0 0,0-2,0-1,-1-1,0 0,0-2,-1-1,0-1,-1-1,0-1,-2-1,4-3,-10 1,0-1,-1-1,-1 0,0 0,-2-2,0 1,-1-1,-1 0,4-9,-8 22,0 0,-1 0,-1-1,1 1,-1-1,-1 1,0-1,0 1,0-1,-2-7,1 11,-1 0,-1 0,1 0,-1 1,0-1,0 0,0 1,0-1,-1 1,0 0,0 0,0 0,0 0,-1 1,1-1,-1 1,0 0,0 0,-2-1,-14-7,2 2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0T06:47:58.263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236 91,'3'29,"1"-1,1 1,1-1,2 0,1-1,1 0,8 14,21 66,-35-93,12 35,6 47,-19-82,-1-1,-1 1,0-1,-1 1,0-1,-1 1,0-1,-2 0,-2 12,5-25,0 1,0 0,0-1,0 1,0 0,0-1,0 1,0 0,-1 0,1-1,0 1,0-1,-1 1,1 0,-1-1,1 1,0-1,-1 1,1 0,-1-1,1 1,-1-1,1 0,-1 1,0-1,1 1,-1-1,1 0,-1 0,0 1,1-1,-1 0,0 0,1 0,-1 1,0-1,0 0,1 0,-1 0,0 0,1-1,-1 1,0 0,1 0,-1 0,0 0,1-1,-1 1,0 0,1-1,-1 1,0 0,1-1,-1 0,-2-1,1-1,-1 0,1 1,0-1,0 0,0-1,0 1,0 0,-1-4,-6-20</inkml:trace>
  <inkml:trace contextRef="#ctx0" brushRef="#br0" timeOffset="369.13">705 116,'23'24,"-1"0,-1 2,-1 0,-1 1,-2 1,10 21,-17-29,-2 1,0 0,-1 1,-1-1,-2 1,0 0,-1 1,-1-1,-1 1,-1 4,-1-4,-2 0,0 1,-4 8,1-7</inkml:trace>
  <inkml:trace contextRef="#ctx0" brushRef="#br0" timeOffset="698.903">261 437,'9'-4,"10"-2,12-4,7 1,7 0,3-1,7 0,2 2,-4 3,-3 2,-6 1,-10 1</inkml:trace>
  <inkml:trace contextRef="#ctx0" brushRef="#br0" timeOffset="2316.201">656 91,'-4'-1,"1"0,-1 0,1 0,0-1,-1 1,1-1,0 0,0 0,0 0,1-1,-1 1,0-1,1 1,-22-16,8 10,-1 0,0 2,0 0,0 1,-1 1,0 0,0 1,0 1,0 1,0 1,0 0,0 1,0 1,0 1,0 1,0 0,1 1,0 1,0 0,0 2,1 0,0 1,-6 4,-115 76,107-73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0T06:49:40.849"/>
    </inkml:context>
    <inkml:brush xml:id="br0">
      <inkml:brushProperty name="width" value="0.05" units="cm"/>
      <inkml:brushProperty name="height" value="0.05" units="cm"/>
      <inkml:brushProperty name="color" value="#33CCFF"/>
      <inkml:brushProperty name="ignorePressure" value="1"/>
    </inkml:brush>
  </inkml:definitions>
  <inkml:trace contextRef="#ctx0" brushRef="#br0">132 77,'83'-23,"-14"4,-45 11,0 1,1 2,-1 0,1 2,24-1,-49 4,1-1,-1 1,1 0,-1 0,1 0,0 0,-1 0,1 0,-1 0,1 0,-1 0,1 0,0 0,-1 0,1 1,-1-1,1 0,-1 0,1 1,-1-1,1 0,-1 1,1-1,-1 0,1 1,-1-1,0 0,1 1,-1-1,1 1,-1 0,-13 10,-30 9,-10-2,0-3,-39 5,71-16,-1-1,1-1,-1-1,0-1,0 0,1-2,-1-1,-6-2,12-2,27 2,38 0,-42 5,48-5,132-8,6 7,-161 5,-1-2,0-2,0 0,15-3,-93 8,-65 2,6 10,-92-2,171-8,27-2,0 0,0 0,0 0,0 1,0-1,0 0,0 0,0 0,-1 0,1 0,0 0,0 1,0-1,0 0,0 0,0 0,0 0,0 0,0 1,0-1,0 0,0 0,0 0,0 0,0 0,0 1,0-1,1 0,-1 0,0 0,0 0,0 0,0 0,0 0,0 1,0-1,0 0,0 0,1 0,-1 0,0 0,0 0,0 0,0 0,0 0,0 0,1 0,-1 1,0-1,0 0,0 0,0 0,0 0,1 0,-1 0,0 0,0 0,0 0,0 0,0-1,0 1,1 0,-1 0,0 0,0 0,0 0,0 0,0 0,53 6,1-8,-1-3,1-3,-1-1,0-3,7-5,-19 3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0T06:49:45.666"/>
    </inkml:context>
    <inkml:brush xml:id="br0">
      <inkml:brushProperty name="width" value="0.05" units="cm"/>
      <inkml:brushProperty name="height" value="0.05" units="cm"/>
      <inkml:brushProperty name="color" value="#33CCFF"/>
      <inkml:brushProperty name="ignorePressure" value="1"/>
    </inkml:brush>
  </inkml:definitions>
  <inkml:trace contextRef="#ctx0" brushRef="#br0">449 45,'-17'-1,"-1"-1,0-1,1 0,-1-1,-13-6,20 6,0 0,0 0,-1 1,1 1,-1 0,0 1,0 0,0 1,1 0,-1 0,0 2,0-1,-10 4,13-2,-1 1,1 0,0 0,0 1,0 0,1 0,0 1,0 0,0 1,1 0,0 0,0 1,1-1,0 1,0 1,1-1,0 1,-1 3,3-4,0-1,1 1,0 0,0 0,1 0,0 1,1-1,-1 0,2 0,-1 0,1 1,0-1,1 0,0 0,0-1,1 1,0 0,0-1,1 1,0-1,0 0,4 5,0-1,0 0,0-1,1 0,1-1,0 1,0-2,0 0,1 0,0-1,9 5,-14-10,0 1,0-1,0 0,0 0,0-1,0 1,0-1,1-1,-1 1,0-1,1 0,-1-1,1 0,-1 0,0 0,0 0,0-1,0 0,0-1,0 1,0-1,-1 0,3-1,5-5,0-1,-1 1,0-2,0 0,-1 0,0-1,-1-1,-1 1,6-10,-12 17,0 0,-1 1,1-1,-1 0,0 0,-1 0,1 0,-1-1,0 1,0 0,-1-1,1 1,-1 0,0-1,-1 1,1 0,-1-1,0 1,-1 0,1 0,-1 0,0 0,0 0,0 0,-1 0,0 1,0-1,0 1,-2-2,-6-7,5 5,-1 0,0 0,0 1,0 0,-1 0,0 1,0 0,-1 0,-3-1,11 7,0 0,0 0,0 0,0 0,0 1,0-1,0 0,0 1,0-1,1 1,-1-1,0 1,0-1,0 1,1 0,-1-1,0 1,0 0,1-1,-1 1,1 0,-1 0,1 0,-1 0,1 0,-1-1,1 1,0 0,0 0,-1 0,1 0,0 0,0 0,0 0,0 0,0 0,0 0,0 0,0 0,1 1,1 43,6-22,1 0,0 0,2-1,1 0,0-1,2-1,0 0,16 17,-10-17,1-5</inkml:trace>
  <inkml:trace contextRef="#ctx0" brushRef="#br0" timeOffset="848.499">721 317,'11'29,"0"2,-2 0,-1 0,-1 2,-5-20,13 53,-14-63,0 1,0 0,0-1,1 1,-1-1,1 0,0 1,0-1,0 0,1 0,-1 0,1-1,-1 1,2 1,-2-4,-1 0,0 0,0 1,0-1,0 0,0 0,0 0,1-1,-1 1,0 0,0 0,0-1,0 1,0 0,0-1,0 1,0-1,0 0,0 1,0-1,0 0,0 1,0-1,-1 0,1 0,0 0,0 0,-1 0,1 0,22-33,-20 30,58-128,-61 131,1 0,-1 0,1 0,-1 0,1 0,0 0,0 0,-1 0,1 0,0 1,0-1,0 0,0 0,0 1,0-1,0 1,0-1,0 1,0-1,0 1,0 0,0-1,1 1,-1 0,0 0,0 0,0 0,2 0,-1 1,0 0,-1 0,1 0,0 0,0 0,0 0,-1 1,1-1,-1 0,1 1,-1 0,1-1,-1 1,0 0,0 0,4 6,0 1,-1-1,0 1,0 0,-1 1,1 5,2 55,0 3,-6-73,0 1,0-1,0 1,0-1,1 1,-1-1,0 1,0-1,1 1,-1-1,0 1,1-1,-1 0,0 1,1-1,-1 1,0-1,1 0,-1 1,1-1,-1 0,1 1,-1-1,1 0,-1 0,1 0,-1 1,1-1,-1 0,1 0,-1 0,1 0,0 0,-1 0,1 0,-1 0,1 0,-1 0,1-1,-1 1,1 0,-1 0,1 0,-1-1,1 1,-1 0,1 0,-1-1,1 1,-1 0,0-1,1 1,-1-1,0 1,1-1,-1 1,0 0,1-1,-1 1,0-1,0 1,29-35,-25 30,30-45,-1-2,6-17,-25 42</inkml:trace>
  <inkml:trace contextRef="#ctx0" brushRef="#br0" timeOffset="1832.865">1165 414,'-4'0,"-2"9,5 6,11 2,11-3,8-4,6-3,2-3,3-6,-2-4,-2 0,-4-3,-7 0</inkml:trace>
  <inkml:trace contextRef="#ctx0" brushRef="#br0" timeOffset="2183.022">1436 588,'0'4,"-4"1,3-8,5-8,7-2,5-3,5-3,2-3,2-1,-4-2,-5 9,-5 10,-5 11,-3 9,-2 5,-2 5,0-2</inkml:trace>
  <inkml:trace contextRef="#ctx0" brushRef="#br0" timeOffset="3617.902">1411 588,'22'-37,"-2"2,6 7,1 2,28-22,-29 27,-2-1,0 0,-2-2,3-6,-12 98,4 28,-11-79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0T06:48:18.796"/>
    </inkml:context>
    <inkml:brush xml:id="br0">
      <inkml:brushProperty name="width" value="0.05" units="cm"/>
      <inkml:brushProperty name="height" value="0.05" units="cm"/>
      <inkml:brushProperty name="color" value="#33CCFF"/>
      <inkml:brushProperty name="ignorePressure" value="1"/>
    </inkml:brush>
  </inkml:definitions>
  <inkml:trace contextRef="#ctx0" brushRef="#br0">810 1258,'0'0,"1"0,-1-1,0 1,0 0,0 0,0 0,0-1,1 1,-1 0,0 0,0 0,0-1,0 1,0 0,0 0,0-1,0 1,0 0,0 0,0 0,0-1,0 1,0 0,0 0,0-1,0 1,0 0,0 0,0 0,-1-1,1 1,0 0,0 0,0 0,0 0,0-1,0 1,-1 0,1 0,0 0,0 0,0-1,-1 1,1 0,0 0,0 0,0 0,-1 0,1 0,0 0,0 0,-21-7,-21 1,-34 3,-34 5,64 1,1-2,-1-2,1-3,0-1,-40-10,34-2,36 12,1-1,0 2,-1 0,0 1,0 0,0 1,0 1,-6 0,19 1,-1 1,0-1,1 0,-1 1,1 0,0-1,-1 1,1 0,-1 0,1 0,0 1,0-1,0 1,0-1,0 1,0 0,0-1,0 1,1 0,-1 0,1 0,-1 1,1-1,0 0,0 0,0 1,0-1,0 1,1-1,-1 0,1 1,-1 0,1-1,0 1,0-1,0 1,0-1,1 3,1 13,2-1,-1 1,2-1,0 0,5 8,0 7,62 235,70 480,-135-687,-3 0,-4 54,4 49,0-126,3 0,1 0,9 26,-6-29,-2 0,-2 1,-1 0,0 18,-8 121,-1-91,7 56,8-57,-7-52,-1 1,0 22,-2-21,2-1,0 0,3 0,1 3,6 29,-13-59,0-1,0 1,0-1,0 1,0-1,1 1,0-1,-1 0,1 1,0-1,1 0,-1-1,0 1,1 0,0 0,0-1,-1 0,1 0,2 1,0 0,0-1,0 0,0-1,0 1,1-1,-1 0,1 0,-1-1,1 1,-1-1,1 0,1-1,15-2,0-1,0-1,-1-1,1-1,-1-1,-1-1,250-112,-227 104</inkml:trace>
  <inkml:trace contextRef="#ctx0" brushRef="#br0" timeOffset="1799.791">3351 1060,'-4'-3,"-1"0,0 0,1 0,-1 1,0-1,0 1,-4-1,5 2,1 0,-1-1,0 1,1-1,-1 0,1 0,0 0,-1 0,1-1,0 0,53 5,-23 1,1-1,-1-1,1-1,-1-2,1-1,-1-1,14-4,39-13,64-27,-61 19,50-9,-108 32,-8 2,1 0,0 0,0 2,8 0,-18 2,-1 1,0 0,0 0,0 0,0 1,0 0,-1 0,1 1,0 0,-1 0,0 0,0 1,1 1,17 11,-1 1,0 1,-2 1,0 1,5 7,-19-18,0 0,0 0,-1 0,0 1,-1 0,0 0,-1 0,0 0,0 1,-1 0,-1 0,1 0,-2 0,1 11,-3 16,-2 1,-8 31,5-27,1 0,2 7,2 15,3 259,24-99,-2-16,-13-110,-4-37,-1 31,-3-47,3 0,1 0,2-1,9 21,3 23,-19-75,-1 0,-1 0,0 1,-1-1,0 0,-1 0,-1 0,0 0,-1-1,-3 8,1-1,1 0,0 0,2 1,-1 12,3-16,0 24,-1 0,-8 32,9-63,0 0,1 0,0 0,0 0,1 0,2 5,-2-4,1-1,-2 0,1 1,-1-1,-1 1,0-1,0-2,-1 0,1 0,-1 0,-1 0,0-1,0 0,0 1,-1-1,0 0,-1-1,1 1,-1-1,0 0,-1 0,0 0,0-1,0 0,0 0,-1 0,0-1,0 0,0 0,0-1,-7 2,-29 11,-1-2,0-2,-1-2,0-2,-25 1,-45 9,-143 28,226-41</inkml:trace>
  <inkml:trace contextRef="#ctx0" brushRef="#br0" timeOffset="4363.817">46 1258,'-3'-3,"-1"-1,0 0,0-1,0 1,0-1,1 1,0-1,-2-3,5 7,0 0,-1 0,1 0,0-1,0 1,0 0,0 0,0 0,0 0,0 0,0 0,0-1,0 1,1 0,-1 0,0 0,1 0,-1 0,1 0,-1 0,1 0,0 0,-1 0,1 0,0 1,0-1,0 0,-1 0,1 1,0-1,0 0,0 1,0-1,0 1,0-1,0 1,0 0,1-1,-1 1,0 0,0 0,0 0,0 0,5-1,0 0,0 0,0 1,0 0,0 0,0 0,0 1,0 0,0 0,0 0,0 1,-1 0,1 0,0 0,-1 1,2 1,20 11,-1 1,19 15,-19-12,3 0,1-1,1-1,0-2,1-1,0-2,1-1,1-1,14 2,-3-1,0 2,-1 1,0 3,-2 1,8 7,-41-19,0 1,-1 0,0 0,0 1,-1 0,0 0,1 4,1-2,-1 1,1-2,1 1,7 5,20 9,1-1,1-3,1-1,22 7,-49-21,40 18,1-3,1-2,33 5,-70-18,-1 1,0 1,-1 1,1 0,-1 1,-1 1,0 0,0 1,-1 1,4 1,0 0,1 0,0-2,0 0,2-2,2 1,28 7,-26-10,0 1,0 1,-1 1,0 2,-1 0,4 5,62 44,2-3,3-5,25 8,-80-46,-1-3,1-1,1-2,27 2,-34-6,0 1,-1 1,0 2,0 1,-1 1,0 2,18 11,62 37,9-2,-43-22,-1 3,-2 3,33 28,-66-44,0-1,12 4,41 25,-33-18,-23-14,-1 1,7 8,-32-21,0-1,-1 1,0 1,0 0,-1 1,-1 0,-1 0,1 3,3 2,0 0,1 0,0-1,13 11,5 7,-6-4,-15-18,0 0,1-1,1 0,12 9,14 8,0-1,38 19,1-1,-60-33</inkml:trace>
  <inkml:trace contextRef="#ctx0" brushRef="#br0" timeOffset="8377.82">1822 2540,'-6'-4,"1"0,0 1,-1-1,0 1,1 0,-1 1,0-1,-1 1,1 0,0 1,-1-1,1 1,-1 1,1-1,-1 1,1 0,-1 1,1-1,-1 1,0 1,-11 1,0 0,0 2,0 0,0 1,1 1,-9 5,11-3,0 1,0 0,1 1,0 0,1 1,1 1,0 0,0 0,1 2,1-1,0 1,1 1,1-1,1 1,-5 13,9-21,0 1,0 0,1 0,0 0,1 1,-1-1,2 0,0 1,0-1,0 0,1 1,1-1,-1 0,2 0,-1 0,1 0,0 0,1-1,0 1,1-1,-1 0,2 0,-1-1,1 1,0-1,0 0,1-1,0 0,0 0,3 1,6 3,0-1,1 0,0-2,0 0,1 0,0-2,0 0,14 1,-3-1,0-2,0-1,0-1,0-1,10-3,-13-1,0-1,-1-2,0 0,0-2,0 0,-1-2,-1-1,0-1,0-1,-2-1,0 0,0-2,-2 0,0-2,-1 0,0-1,-2-1,12-19,-25 36,0-1,-1 0,1 0,-1 0,0 0,0 0,-1 0,0 0,1-1,-2 1,1 0,-1-1,0 1,0-1,0 1,-1-1,1 1,-1 0,-2-6,0 5,0 1,0-1,0 1,0-1,-1 1,0 0,0 0,0 1,-1-1,0 1,0 0,0 0,0 1,-1-1,1 1,-6-2,-43-21,-40-12,75 31,1 1,-1 1,0 1,-1 1,1 0,-1 2,-3 0,7 2,0 1,0 1,1 1,0 0,-1 1,1 0,-8 6,-4 2,1 0,1 2,-16 13,20-12</inkml:trace>
  <inkml:trace contextRef="#ctx0" brushRef="#br0" timeOffset="11192.882">1131 1258,'104'-4,"4"-5,-6 1,16 4,233-10,-159 3,-52 3,-46 1,1 4,38 6,6 7,43-7,-127-5,-1-2,1-3,-1-2,45-13,-45 4,41-10,-86 25,0 2,0-1,0 2,0-1,0 1,1 0,-1 1,0 0,0 1,-7-2,0 0,0 0,-1 1,1-1,0 1,0-1,-1 1,1 0,-1 0,1 0,0 0,-1 0,0 0,1 0,-1 0,0 0,1 1,-1-1,0 1,0 0,0-1,-1 0,0 0,0 1,0-1,0 0,0 0,0 0,0 1,0-1,-1 0,1 0,0 0,-1 0,1 0,-1 0,1 0,-1 0,1 0,-1 0,0 0,0 0,0 1,-5 4,0-1,0 1,0-1,-1 0,0-1,0 1,-7 2,-113 49,-2-6,-67 14,-275 62,150-44,223-58,55-15,0 2,0 1,-37 18,78-29,1-1,0 1,-1 0,1-1,-1 1,1 0,0 0,0 0,-1 0,1 0,0 0,0 0,0 1,0-1,0 1,1-2,0 1,0-1,0 1,0-1,0 1,0-1,0 0,0 1,0-1,0 1,1-1,-1 0,0 1,0-1,0 1,1-1,-1 0,0 1,0-1,1 0,-1 1,0-1,1 0,-1 0,0 1,1-1,-1 0,1 0,-1 0,0 1,1-1,-1 0,6 2,-1 0,0-1,1 0,-1 0,0 0,1 0,2-1,64-3,0-4,-1-2,-1-4,46-14,14-2,711-95,-792 118,1 2,-1 2,42 4,-89-3,0 1,-1 0,1 0,-1 0,1 0,-1 1,1-1,0 0,-1 1,1-1,-1 1,0-1,1 1,-1 0,1 0,-1-1,0 1,1 0,-1 0,0 0,0 1,0-1,0 0,0 0,0 0,0 1,-1 0,0 0,0 0,0-1,-1 1,1 0,-1 0,1-1,-1 1,0-1,1 1,-1 0,0-1,0 0,0 1,0-1,0 1,-1-1,1 0,-1 1,-12 11,0-1,-1-1,-15 9,29-19,-84 49,-3-3,-10 0,-96 50,-71 38,231-119,25-13,1 1,-1 0,1 0,1 1,-1 0,0 0,1 1,0-1,0 2,7-7,0 1,-1-1,1 0,0 0,0 1,-1-1,1 0,0 1,0-1,0 0,0 1,-1-1,1 0,0 1,0-1,0 1,0-1,0 0,0 1,0-1,0 0,0 1,0-1,0 1,0-1,0 0,1 1,-1-1,0 0,0 1,0-1,0 0,1 1,-1-1,0 0,0 1,1-1,-1 0,0 0,1 1,-1-1,0 0,0 0,1 0,-1 0,0 1,1-1,-1 0,1 0,-1 0,21 5,-3-4,0-1,-1-1,1 0,-1-1,1-1,14-5,106-35,-112 33,422-154,-363 134,-6 1,1 4,73-13,-141 36,0 1,1 0,-1 1,0 0,0 1,0 0,3 1,-13-2,0 1,0-1,0 0,0 1,0-1,0 1,1 0,-1 0,-1-1,1 1,0 0,0 1,0-1,0 0,-1 1,1-1,-1 1,1-1,-1 1,1 0,-1-1,0 1,0 0,0 0,0 0,0 0,0 0,-1 0,1 0,-1 0,1 0,-1 0,0 1,0-1,0 0,0 0,0 0,0 0,-1 1,1-1,-1 0,0 2,-3 6,0-1,0 1,-1-1,0 0,-1 0,0-1,-1 0,0 1,-65 65,15-16,22-17,2 1,-26 45,57-85,1 0,0-1,0 1,0 0,0 0,0 0,1 0,-1 0,0 0,1 0,0 0,-1 0,1 0,0 0,0 0,0 0,0 0,0 0,1 0,-1 0,1 0,-1 0,2 2,-1-2,1 0,0 0,-1 0,1 0,0-1,0 1,1 0,-1-1,0 0,0 1,1-1,-1 0,1 0,-1 0,1-1,0 1,15 2,-1 0,0-1,0-1,1-1,3-1,27-2,-1-2,25-8,47-5,-116 17,0 1,0 0,-1 0,1-1,0 2,0-1,-1 0,1 0,0 1,-1 0,1-1,0 1,-1 0,1 0,-1 1,1-1,-1 0,0 1,1-1,-1 1,0 0,1 1,-2-1,0 0,0 0,0 0,-1 1,1-1,-1 0,1 0,-1 0,0 1,0-1,0 0,0 0,0 1,0-1,-1 0,1 0,-1 1,0-1,1 0,-1 0,0 0,0 0,0 0,-1 0,1 0,-1 0,-96 130,97-131,0 1,0-1,0 1,0-1,1 1,-1-1,0 1,1-1,-1 1,1 0,0-1,-1 1,1 0,0-1,0 1,0 0,0-1,0 1,1 0,-1-1,1 1,-1 0,1-1,-1 1,1 0,1 1,0-1,0 0,0-1,0 1,0 0,1 0,-1-1,0 1,1-1,-1 0,1 0,-1 0,1 0,1 0,13 3,-1-1,1-1,0 0,13-1,-30-1,39-2,-32 1,1 0,0 1,0 0,-1 0,1 1,5 1,-12-2,0 0,-1 0,1 1,0-1,-1 0,1 0,0 1,-1-1,1 0,0 1,-1-1,1 1,-1-1,1 0,-1 1,1 0,-1-1,1 1,-1-1,0 1,1-1,-1 1,0 0,1-1,-1 1,0 0,0-1,0 1,0 0,1 0,-1-1,0 1,0 0,0-1,-1 1,1 0,0 0,0-1,0 1,0 0,-1-1,1 1,0 0,-1-1,1 1,0-1,-1 1,1 0,-1-1,1 1,-1-1,1 1,-1-1,1 0,-1 1,-36 37,27-30,0 4,0 0,1 0,0 0,1 1,1 1,0-1,1 1,0 0,1 1,1-1,0 1,1 0,0 3,3-16,0 0,0 1,0-1,0 0,1 0,-1 0,1 0,-1 1,1-1,0 0,0 0,0 0,0 0,0-1,1 1,-1 0,0 0,2 0,33 25,-32-25,0 0,0 0,-1 0,0 0,1 1,-1-1,0 1,0 0,0 0,0 0,-1 0,1 1,-1-1,0 1,0-1,0 1,0 0,0 3,0 12</inkml:trace>
  <inkml:trace contextRef="#ctx0" brushRef="#br0" timeOffset="13875.984">5446 740,'-3'0,"-22"-1,0 1,0 1,0 1,0 1,1 2,-1 0,-9 5,-42 17,-1-4,-1-3,-46 5,28-18,73-7,0 2,-1 0,1 1,1 2,-1 0,-9 4,29-8,0 0,0 0,0 1,0-1,0 1,0-1,0 1,1 0,-1 0,1 0,-1 0,1 0,0 1,0-1,0 1,0 0,0-1,0 1,1 0,0 0,-1 0,1 0,0 0,0 0,1 0,-1 1,1-1,-1 0,1 0,0 1,1-1,-1 0,0 0,1 0,0 1,1 5,2 1,-1-1,1 0,0 0,1 0,0-1,1 1,0-1,0-1,7 8,50 52,47 67,-89-106,-2 1,-2 1,0 0,-2 1,-2 1,7 23,36 153,1 64,-10-51,12 12,-54-210,0 1,-2 0,-1 0,-1 1,0-1,-2 0,-1 0,-1 0,-4 16,3-18,1 18,2 0,2 0,1 0,2 0,3 4,3 48,-6-67,1 0,1 0,1-1,1 0,1 0,3 4,14 38,-23-56,0 1,-2-1,1 1,-1-1,-1 1,0 0,0-1,-1 1,-1-1,1 1,-2-1,-1 4,-5 39,8-51,1 0,-1-1,1 1,0 0,-1-1,1 1,0 0,0-1,0 1,0 0,1-1,-1 1,0 0,1-1,-1 1,1 0,-1-1,1 1,0-1,0 1,0-1,0 1,0-1,0 0,0 0,0 1,0-1,1 0,-1 0,1 0,-1 0,0 0,1-1,0 1,-1 0,1-1,-1 1,1-1,0 1,-1-1,1 0,0 0,-1 0,1 0,0 0,0 0,-1 0,8-1,0-1,0 0,0 0,0 0,-1-1,1-1,-1 0,3-2,195-115,-172 104</inkml:trace>
  <inkml:trace contextRef="#ctx0" brushRef="#br0" timeOffset="15245.953">5669 838,'-1'1,"0"-1,0 0,0 0,0 0,0 0,0 0,0 0,1 0,-1 0,0 0,0 0,0-1,0 1,0 0,0 0,0-1,0 1,1-1,-1 1,0-1,0 1,0-1,1 0,-1 1,0-1,1 0,-1 0,1 1,-1-1,1 0,-1 0,1 0,-1 1,1-1,0 0,0 0,-1 0,1 0,0 0,0 0,0 0,0-1,0 0,1 0,0 0,0 0,-1 0,1-1,0 1,1 1,-1-1,0 0,0 0,1 0,-1 1,1-1,0 0,0 1,-1 0,1-1,1 1,9-6,0 1,1 0,0 1,0 1,0 0,0 1,1 0,11-1,23 1,46 1,13 0,45-17,-85 9,0 3,5 3,-66 3,0 2,0-1,0 1,0 0,-1 0,1 1,0-1,-1 1,1 0,-1 1,0 0,1-1,-2 2,1-1,0 0,0 1,-1 0,0 0,0 1,0-1,0 1,-1-1,0 1,0 0,0 1,-1-1,1 0,-1 2,7 19,-1 1,-1 0,-2 0,0 0,-1 15,-1-16,5 65,-4 32,-2-46,3-1,7 25,-1-48,3-1,2 0,4 3,21 67,-32-80,-1-1,-3 1,-1 0,-2 1,-2-1,0-2,1 0,2-1,2 1,2-1,9 32,32 43,-35-89,-1 1,-2 0,-1 0,-1 1,3 20,15 143,-16-115,-4-41,-2 0,-1 19,3 19,-4-52,0-1,-1 1,-2 0,0 8,0-21,0 0,-1 0,0 0,0 0,-1-1,1 1,-1-1,-1 0,1 1,-1-1,0-1,-1 1,1-1,-4 3,-2 1,0-1,0 0,-1 0,-1-1,1-1,-1 0,0 0,0-1,-3 0,-33 9,-41 8,25-7,9-1,11-1,-1-2,0-2,-1-2,-8-2,21-5</inkml:trace>
  <inkml:trace contextRef="#ctx0" brushRef="#br0" timeOffset="17191.104">5151 838,'1'14,"2"0,0-1,0 0,1 0,1 0,0 0,0-1,2 1,-1-1,2-1,-1 0,2 0,-1 0,11 9,10 10,2 0,0-2,2-2,17 10,-39-28,0-1,0-1,1 0,0-1,0 0,0-1,1 0,-1-1,2 0,11 0</inkml:trace>
  <inkml:trace contextRef="#ctx0" brushRef="#br0" timeOffset="17531.026">5496 937,'-4'0,"-6"9,-9 2,-6 4,1 3,1 3,5 2,0 2,4 0,3 0,5 1,-1-1,0 0,2 0,1-4</inkml:trace>
  <inkml:trace contextRef="#ctx0" brushRef="#br0" timeOffset="17874.125">5718 1060,'0'9,"0"6,0 6,0 2,0 3,0 0,5 0,4 1,6-2,4 1,-1-1,-3-5</inkml:trace>
  <inkml:trace contextRef="#ctx0" brushRef="#br0" timeOffset="18259.787">5545 1480,'0'-4,"-4"6,-2 4</inkml:trace>
  <inkml:trace contextRef="#ctx0" brushRef="#br0" timeOffset="18676.068">5816 2392</inkml:trace>
  <inkml:trace contextRef="#ctx0" brushRef="#br0" timeOffset="19007.479">6014 2910,'0'4,"0"2</inkml:trace>
  <inkml:trace contextRef="#ctx0" brushRef="#br0" timeOffset="19344.371">5718 2960,'-4'-5,"7"8,3 7,8 6,7 5,4 2,5 2,3 1,3 0,1 0,1 0,0-1,-4 0,-3 0,-2 0,-6-4</inkml:trace>
  <inkml:trace contextRef="#ctx0" brushRef="#br0" timeOffset="19695.698">6113 2910,'-3'1,"1"0,0 0,0 0,0 0,0 0,0 0,0 1,0-1,0 1,0-1,1 1,-2 1,-5 4,-37 33,2 3,1 1,3 2,1 2,3 1,2 2,2 1,2 2,3 1,-7 23,20-47,1-6</inkml:trace>
  <inkml:trace contextRef="#ctx0" brushRef="#br0" timeOffset="20095.491">6236 3083,'32'61,"-2"2,-3 1,-2 1,9 46,12-181,-22 34,-10 15,0 0,1 2,0-1,2 2,0 0,18-12,-34 29,0 0,0 0,0 0,0 0,1 0,-1 1,0-1,1 0,-1 1,0-1,1 1,-1 0,1-1,-1 1,0 0,1 0,-1 0,1 0,-1 0,1 0,-1 1,1-1,-1 0,0 1,1-1,-1 1,0-1,1 1,0 0,0 1,0 1,0-1,1 1,-1-1,-1 1,1 0,0 0,-1 0,1 0,-1 0,0 0,0 0,0 1,3 12,-1 1,0 0,-1 0,-1 13,-2 22,1-30</inkml:trace>
  <inkml:trace contextRef="#ctx0" brushRef="#br0" timeOffset="20743.512">6926 1973,'-4'4,"15"2,15-1,14-1,14-5,11-7,9-6,7-1,1-1,-5-4,-7 3,-7 0,-10 2,-10 5,-12 3</inkml:trace>
  <inkml:trace contextRef="#ctx0" brushRef="#br0" timeOffset="21082.023">7271 2466,'9'0,"6"-8,10-3,12-4,10 1,4-2,2 3,-4 2,-6 4,-10 3</inkml:trace>
  <inkml:trace contextRef="#ctx0" brushRef="#br0" timeOffset="22445.841">7912 543,'-25'0,"-31"0,1 2,-12 4,51-4,1 0,0 2,-1-1,2 2,-1 0,0 1,1 1,0 0,1 1,-3 1,14-6,-1-1,0 1,1-1,-1 1,1 0,0 0,0 0,0 0,0 1,1-1,-1 1,1-1,0 1,0-1,0 1,1-1,-1 1,1 0,0-1,0 1,0 0,0-1,1 1,0 3,3 12,0-1,2 0,0 0,4 8,-2-5,30 65,-22-52,-1 1,3 16,13 64,-4 1,0 34,-9-53,18 47,-10-39,-3 6,16 142,25 171,-62-395,-2-1,-1 0,-1 0,-1 0,-2 2,-1 10,2-1,1 3,4 436,-1-475,0 0,0 0,1 0,-1 0,0 0,1-1,0 1,0 0,0 0,0-1,0 1,0 0,1-1,-1 1,1-1,-1 0,1 1,0-1,0 0,0 0,1 0,-1-1,1 2,2-1,0 1,1-1,-1 0,0-1,1 1,-1-1,1 0,-1 0,1-1,0 1,5-2,11 0,1-2,-1-1,0 0,1-2,15-6,269-91,-275 93</inkml:trace>
  <inkml:trace contextRef="#ctx0" brushRef="#br0" timeOffset="23728.947">8751 468,'-2'0,"7"-2,20-4,37-4,113 2,18 9,-67 0,-121-1,-1 0,1 0,0 0,0 1,-1 0,1-1,0 2,-1-1,1 1,-1-1,1 1,-1 0,0 1,0-1,1 1,-1 2,0-1,0 1,0-1,-1 1,0 0,0 1,0-1,0 1,-1-1,0 1,1 4,43 104,-26-66,14 46,-29-76,-1 0,-1 0,0 1,-1-1,-1 1,-1-1,-1 7,-22 405,23-308,5-1,14 66,14 174,-20-182,-7-3,-7-124,2-1,3 0,2 0,2-1,13 43,-8-45,-2 1,-2 2,8 37,-16-85,-1 0,1 1,-1-1,1 0,-1 0,0 1,0-1,-1 0,1 1,-1-1,1 0,-1 0,0 0,0 0,-1 0,1 0,0 0,-1 0,0 0,0 0,-1 1,-1 0,-1 0,1 0,-1-1,0 0,0 1,0-2,0 1,0-1,-1 1,1-1,-6 1,-8 1,-1-1,0 0,1-1,-1-1,0-1,0-1,0-1,-35-6,1-3,-53-18,60 15</inkml:trace>
  <inkml:trace contextRef="#ctx0" brushRef="#br0" timeOffset="25660.144">8308 962,'-1'1,"1"-1,0 0,0 0,0 0,0 0,-1 1,1-1,0 0,0 0,-1 0,1 0,0 0,0 0,0 1,-1-1,1 0,0 0,0 0,-1 0,1 0,0 0,0 0,-1 0,1 0,0 0,0 0,-1 0,1-1,0 1,0 0,-1 0,1 0,0 0,0 0,-1 0,1-1,0 1,0 0,0 0,-1 0,1 0,0-1,-7-13,1-18,5 23,1-1,0 1,0-1,1 1,0 0,1-1,0 1,1 0,-1 0,2-2,7-14,1 1,13-19,9-18,-33 59,0 0,0 0,0 0,0 0,0 0,-1 0,1 0,-1 0,1 0,-1 0,0 0,0 0,0 0,0 0,0 0,0 0,-1-1,1 2,-1 0,1 0,-1 1,1-1,-1 0,1 1,-1-1,0 0,1 1,-1-1,0 1,1-1,-1 1,0-1,0 1,0 0,1-1,-1 1,0 0,0 0,0-1,0 1,0 0,1 0,-1 0,0 0,0 0,-3 1,0-1,0 1,1 0,-1 0,0 0,0 0,1 1,-1-1,1 1,0 0,-1 0,1 0,0 1,0-1,0 1,1-1,-3 3,-3 8,0 0,0 0,1 1,1 0,0 0,1 0,1 1,0 0,1 0,1 0,0 0,-4 45,2-1,4 9,0-59,-1-4,1 0,1 0,-1-1,1 1,-1 0,2-1,-1 1,0-1,1 1,0-1,0 0,0 0,0 1,1-1,-1-1,1 1,0 0,0-1,1 1,3 2,-1-2,0-1,0 1,0-1,1 0,-1-1,1 0,0 0,0 0,-1-1,1 0,0 0,0 0,3-1,2 0,1 0,-1-1,0-1,0 0,1 0,-1-1,-1-1,1 0,-1-1,1 0,-1 0,0-1,-1-1,0 0,0 0,2-3,-10 8,1-1,0 1,-1-1,0 0,1 0,-1 0,0 0,-1 0,1 0,0 0,-1-1,0 1,0-1,0 1,0-1,-1 1,1-1,-1 1,0-1,0 0,0 1,0-1,-1 0,1 0,-2 1,0-1,0 0,-1 1,1-1,-1 1,1 0,-1 0,0 0,0 0,-1 0,1 1,-1-1,1 1,-1 0,0 0,1 0,-1 1,0-1,0 1,-3-1,-3-1,-1 1,0-1,0 2,0 0,0 0,0 1,0 0,-11 2,18-2,1 0,-1 1,0 0,0 0,1 0,-1 0,1 0,-1 1,1-1,-1 1,1 0,0 0,0 1,0-1,0 0,0 1,0 0,1 0,0 0,-1 0,1 0,0 0,0 1,1-1,-1 0,1 1,-1 0,1 13</inkml:trace>
  <inkml:trace contextRef="#ctx0" brushRef="#br0" timeOffset="26126.408">8801 913,'0'-4,"0"6,0 8,-5 7,0 3,-1 4,2 1,1 1,1-4</inkml:trace>
  <inkml:trace contextRef="#ctx0" brushRef="#br0" timeOffset="27657.335">8579 247,'-4'0,"-2"4,0 10,2 11,1 1</inkml:trace>
  <inkml:trace contextRef="#ctx0" brushRef="#br0" timeOffset="28673.321">8579 148,'-9'0,"-2"4,-4 6,1 5,7 4,4 8,8 3,2 1,4-1,5 3,0 0,1-2,1-1,-1-6</inkml:trace>
  <inkml:trace contextRef="#ctx0" brushRef="#br0" timeOffset="31529.608">8603 371,'1'-10,"0"0,1 1,0 0,1-1,0 1,0 0,1 0,0 1,1-1,-1 1,2 0,-1 0,1 0,1 1,-1 0,1 0,0 1,1 0,2-2,-2 1,1 1,0 0,0 0,0 1,1 0,0 1,0 0,0 1,0 0,0 0,1 1,0 0,-1 1,1 0,0 1,-1 0,3 1,-8 0,-1 0,0 1,0-1,0 1,0-1,0 1,-1 1,1-1,-1 0,1 1,-1 0,0 0,0 0,0 0,0 0,0 1,-1-1,0 1,1 0,-1 0,-1-1,1 1,-1 0,1 1,-1-1,0 0,-1 0,1 0,-1 1,1 2,0 7,-1 0,0 0,-1 0,-1 1,0-2,-1 1,0 0,-5 13,2-11</inkml:trace>
  <inkml:trace contextRef="#ctx0" brushRef="#br0" timeOffset="33109.94">8282 50,'-1'0,"-1"0,0 1,0-1,0 1,1 0,-1-1,0 1,1 0,-1 0,0 0,1 0,-1 0,1 0,0 1,-1-1,1 0,0 1,0-1,0 1,0-1,0 1,0 0,0-1,0 1,0 1,-16 56,11-35,-14 33,-12 39,30-86,0-1,0 1,1 0,0 0,1-1,0 1,1 0,1 6,-1-11,1 0,-1 0,1 0,1 0,-1 0,1 0,-1-1,1 0,1 1,-1-1,1 0,-1 0,1-1,0 1,1-1,-1 0,0 0,2 0,9 5,0 0,0-2,0 0,1 0,4 0,13 2</inkml:trace>
  <inkml:trace contextRef="#ctx0" brushRef="#br0" timeOffset="33563.607">8997 0,'0'5,"0"8,9 12,6 5,6-2,2-2,7-1,-2 4,-2 0,-5 5,-2 4,-9 5,-14 2,-10 3,-12-7,-1-10</inkml:trace>
  <inkml:trace contextRef="#ctx0" brushRef="#br0" timeOffset="34840.03">8504 2738,'0'-6,"0"1,0 0,-1-1,0 1,0-1,0 1,-1 0,1 0,-1 0,-1 0,1 0,-1 0,0 0,0 1,2 2,-1 0,0 1,1-1,-1 1,0-1,0 1,0 0,0-1,0 1,-1 0,1 1,0-1,0 0,-1 1,1-1,0 1,-1-1,1 1,-1 0,1 0,0 0,-1 1,1-1,0 0,-1 1,1 0,0-1,-1 1,1 0,0 0,0 1,-1 0,-6 3,0 1,0 1,1-1,0 1,0 1,1 0,0 0,0 0,1 1,0 0,1 0,0 0,0 1,0 2,-5 11,2 0,0 1,1 0,2 0,-2 16,4-22,1-1,0 1,2 0,0 1,3 16,-2-29,0-1,1 1,-1-1,1 0,0 1,1-1,-1 0,1 0,0-1,0 1,1 0,-1-1,1 0,0 0,0 0,1 0,-1-1,1 0,0 1,3 0,11 6,0-2,0-1,0 0,1-1,0-1,0-1,1-1,-1-1,1 0,0-2,-12 1,1-1,-1-1,0 1,0-2,0 1,0-1,0 0,-1-1,1 0,0-1,-1 1,0-2,0 1,0-1,-1 0,1-1,-1 0,-1 0,1 0,-1-1,0 0,0 0,1-4,-6 9,0 1,0-1,0 0,0 0,0 0,0 0,-1 0,1 0,-1-1,0 1,1 0,-1 0,0 0,0 0,-1 0,1-1,0 1,-1 0,1 0,-1 0,1 0,-1 0,0 0,0 0,-1 0,-1-2,0 0,0 0,0 1,-1 0,0-1,0 1,0 1,0-1,0 1,0-1,-3 0,-10-4,0 1,-1 0,0 1,0 1,-14-2,31 6,-17-2,1 0,-1 1,-10 2,24-1,0 0,-1 1,1-1,0 1,-1 0,1 0,0 1,0 0,0-1,0 1,0 0,1 1,-1-1,1 1,-1 0,1-1,0 2,-9 12</inkml:trace>
  <inkml:trace contextRef="#ctx0" brushRef="#br0" timeOffset="35444.313">8949 2935,'2'0,"0"1,0 0,-1 0,1 0,0 0,0 0,-1 0,1 1,-1-1,1 1,-1-1,0 1,1-1,-1 1,0 0,0-1,0 1,0 0,0 0,-1 0,20 43,-19-42,5 14,-2-1,-1 1,0-1,0 1,-2 0,0 0,-1 3,5 64,-5-83,0 0,1 0,-1 1,0-1,0 0,0 0,1 1,-1-1,1 0,-1 0,1 0,-1 1,1-1,0 0,0 0,-1 0,1 0,0 0,0-1,0 1,0 0,0 0,0 0,0-1,0 1,0-1,1 1,-1 0,1-1,1 0,-1-1,0 1,0 0,0-1,0 1,0-1,0 1,0-1,0 0,0 0,0 0,0 0,0 0,1-1,7-6,0 0,-1-1,0 0,0 0,2-5,6-12,-15 21,0 0,1 0,0 1,0-1,0 1,0-1,1 1,-1 0,1 0,0 1,0-1,1 1,2-2,-6 5,1 0,-1 1,1-1,-1 1,0-1,1 1,-1-1,0 1,0-1,1 1,-1 0,0 0,0 0,0 0,0 0,0 0,0 0,0 0,0 0,-1 0,1 1,0-1,-1 0,1 1,0 0,19 45,-13-28,6 5</inkml:trace>
  <inkml:trace contextRef="#ctx0" brushRef="#br0" timeOffset="36472.682">8776 2244,'3'1,"1"-1,0 2,0-1,-1 0,1 1,-1-1,1 1,-1 0,1 0,-1 1,0-1,0 0,0 1,-1 0,1 0,0 0,-1 0,0 0,0 0,0 1,9 12,-2 0,0 1,2 9,-1-2,-8-17,1 1,0-1,1 1,0-1,0 0,0-1,1 1,1 1,-4-7,0 1,0-1,-1 0,1 0,0 0,0 0,0 0,1 0,-1-1,0 1,0-1,0 1,0-1,1 0,-1 0,0 0,0 0,1 0,-1 0,0-1,0 1,0-1,0 0,1 1,-1-1,0 0,0 0,0 0,-1-1,1 1,0 0,0-1,4-2,-1 0,0-1,0 0,0 0,-1 0,1 0,-1-1,0 1,-1-1,3-4,-2 3,0 0,1 0,-1 0,2 1,-1 0,1-1,-5 7,-1-1,0 1,1 0,-1-1,1 1,-1 0,0 0,1-1,-1 1,1 0,-1 0,1 0,-1-1,1 1,-1 0,1 0,-1 0,1 0,-1 0,1 0,-1 0,1 0,-1 0,1 0,-1 0,1 1,-1-1,1 0,-1 0,0 0,1 1,-1-1,1 0,-1 0,1 1,11 18,-1 25,-8-9,-2 0,-1 19,0-46,-1 14</inkml:trace>
  <inkml:trace contextRef="#ctx0" brushRef="#br0" timeOffset="36861.349">8480 2220,'-2'0,"-1"1,1 0,-1 0,1 0,-1 0,1 0,0 0,0 0,-1 1,1 0,0-1,0 1,1 0,-1 0,0 0,0 0,1 0,0 0,-1 0,1 1,0-1,0 1,-3 5,0 0,1 0,0 0,0 0,1 0,0 2,1-1,1 1,0-1,1 0,0 1,1-1,-1 0,2 0,-1 0,1 0,1 0,0-1,2 5,8 12,0-1,2 0,10 12,-19-26,1 0,0 0,1-1,0 0,0-1,1 0,0 0,0-1,1-1,0 0,0 0,0-1,1 0,0-1,0 0,5 0,10-1</inkml:trace>
  <inkml:trace contextRef="#ctx0" brushRef="#br0" timeOffset="37210.668">9047 2097,'0'-5,"8"0,8-1,4 2,4 9,1 13,2 7,-5 7,-6 8,-1 0,-3-2,-4-3,-4-3,-5 0,-4 0,0-2,0-5</inkml:trace>
  <inkml:trace contextRef="#ctx0" brushRef="#br0" timeOffset="38239.935">8308 2515,'-3'-3,"-4"11,-3 14,5 24,1-1,3 1,1 0,3 0,2-1,2 4,7 113,-15-87,0-53,0-1,1 1,2 0,0 0,1-1,3 10,-6-31,0 0,0 1,0-1,1 0,-1 1,0-1,0 1,0-1,0 0,0 1,0-1,1 0,-1 1,0-1,0 0,1 0,-1 1,0-1,0 0,1 0,-1 1,0-1,1 0,-1 0,0 0,1 1,-1-1,0 0,1 0,-1 0,0 0,1 0,-1 0,1 0,-1 0,0 0,1 0,11-11,10-24,-21 32,113-236,-111 233,0 1,0 0,0-1,0 1,1 0,0 1,0-1,0 1,1-1,-1 1,1 1,0-1,0 1,0 0,1 0,-1 0,1 1,0-1,-1 2,1-1,0 0,3 1,-6 1,1-1,0 1,0 1,0-1,0 1,-1-1,1 1,0 0,0 0,-1 1,1-1,-1 1,1 0,-1 0,0 0,0 0,0 0,0 1,0-1,0 1,-1 0,1 0,-1 0,0 0,1 0,-2 1,1-1,0 1,-1-1,1 1,-1 0,0-1,-1 1,1 0,0 2,1 2,-1 1,0-1,0 0,-1 1,0-1,0 0,-1 1,0-1,-1 0,1 1,-2-1,1 0,-1 0,0-1,-1 1,-2 4,-1-1,-1-1,0 0,0-1,-1 0,0 0,-1-1,1 0,-2 0,1-1,-7 3,-10 4,-1-1,0-2,-1 0,0-2,-1-1,0-2,0 0,-25 0,17-4</inkml:trace>
  <inkml:trace contextRef="#ctx0" brushRef="#br0" timeOffset="55322.218">5398 4365,'-12'-9,"-10"-9,16 18,7 15,6 0,0 0,2 0,-1-1,2 0,0-1,0 0,1 0,7 4,1 5,18 20,2-1,2-2,1-1,8 2,-29-25</inkml:trace>
  <inkml:trace contextRef="#ctx0" brushRef="#br0" timeOffset="55742.924">5743 4415,'-9'0,"-6"4,-5 10,-4 6,3 9,-4 3,3 5,0 5,0 2,4 4,1 1,3-4,-1 0,3-4,4-5,2-5,3-6</inkml:trace>
  <inkml:trace contextRef="#ctx0" brushRef="#br0" timeOffset="56438.022">5990 4636,'2'4,"1"-1,-1 0,0 1,0 0,0-1,0 1,-1 0,0 0,1 0,-1 0,-1 0,1 0,0 1,1 60,-2-44,0-6,-2-1,0 1,0 0,-4 8,3-11,0 0,1 0,1 1,-1-1,2 0,0 1,23-42,-2-9,-15 25,0 0,2 0,-1 1,2 0,0 0,0 1,1 0,0 1,1 0,5-4,-14 13,-1 0,1 0,-1 1,1-1,-1 0,1 1,0-1,-1 1,1-1,0 1,-1 0,1 0,0 0,0 0,-1 0,1 0,0 0,-1 1,1-1,0 1,-1-1,2 2,1-1,-1 2,1-1,-1 0,1 1,-1-1,0 1,-1 0,1 0,0 1,-1-1,9 12,-2 1,0-1,-1 2,1 3,-7-17,2 6,0 1,-1-1,1 1,-2 0,0 0,0 0,0 0,-1 0,-1 0,0 6,-3 3</inkml:trace>
  <inkml:trace contextRef="#ctx0" brushRef="#br0" timeOffset="57008.2">6335 4316,'-5'-4,"0"6,0 8,9 2,8-1,6 2,9-2,4-2,5-7,4-8,1-3,-4-5,-3 1,-4-2,-6 2</inkml:trace>
  <inkml:trace contextRef="#ctx0" brushRef="#br0" timeOffset="57341.683">6433 4513,'-4'5,"11"-4,9-1,9-1,6-1,5-3,1-2,-2 1,-2-2,-8-1</inkml:trace>
  <inkml:trace contextRef="#ctx0" brushRef="#br0" timeOffset="59692.363">7222 4168,'0'-3,"1"0,0 0,0 0,0 0,0 1,0-1,0 0,1 1,0-1,-1 1,1-1,0 1,1-1,37-39,1-2,-34 31,1 0,-2 0,0-1,0 0,-1 0,-1-1,0 1,-1-1,-1 0,0 1,-1-1,-1 0,0 0,-1 0,0 0,-2-4,3 16,-1 0,1 0,-1 1,0-1,1 0,-1 0,0 0,-1 0,1 1,0-1,-2-1,2 3,0 0,1 0,-1 1,0-1,0 0,0 1,0-1,0 0,0 1,0-1,0 1,0-1,0 1,0 0,0-1,0 1,0 0,0 0,0 0,0 0,-1 0,-1 1,-1 0,1 0,0 0,0 0,-1 1,1-1,0 1,0 0,0 0,1 0,-1 1,0-1,1 1,0-1,-1 1,1 0,-1 2,-9 11,1 2,1-1,0 2,1-1,1 1,1 0,1 1,1-1,0 1,1 1,1-1,2-8,0-1,1 1,0 0,1 0,0-1,1 1,0-1,0 1,2-1,-1 0,1 0,1 0,0 0,1-1,0 0,0 0,1-1,0 0,7 7,-3-5,0-1,0-1,1 0,0 0,1-1,0-1,0 0,1-1,0 0,0-1,7 2,-13-6,0 1,1-1,-1 0,0-1,0 0,1 0,-1-1,0 0,0 0,1-1,-1 0,0 0,-1-1,1 0,0-1,-1 1,0-2,0 1,0-1,0 0,0-1,2-1,0-1,0-1,-1 0,-1 0,1 0,-1-1,4-7,-10 14,0 1,1-1,-1 1,0-1,0 0,-1 1,1-1,0 0,-1 0,0 0,1 1,-1-1,0 0,-1 0,1 0,0 1,-1-1,0 0,0 0,1 1,-1-1,-1 0,1 1,0-1,-1 1,1 0,-1-1,0 1,0 0,0 0,0 0,0 0,0 0,-2 0,-3-3,0 1,-1 0,1 0,-1 1,0 0,0 0,0 1,0 0,0 1,0 0,-1 0,1 0,-1 1,1 0,0 1,-1 0,1 0,0 1,0 0,0 1,0-1,0 1,0 1,1 0,0 0,-1 0,2 1,-1 0,-5 5,-7 9</inkml:trace>
  <inkml:trace contextRef="#ctx0" brushRef="#br0" timeOffset="60557.746">7789 4019,'18'54,"1"-3,-12-18,-6-23,0 0,1 0,0 0,1 0,0-1,1 1,0-1,0 0,4 5,-7-14,-1 1,1 0,0-1,0 1,0-1,0 1,0-1,0 1,0-1,0 0,0 0,1 1,-1-1,0 0,0 0,0 0,0 0,0 0,0 0,0 0,0-1,0 1,0 0,0-1,1 1,-1-1,-1 1,1-1,0 1,0-1,0 1,0-1,0 0,0 0,31-30,-28 27,29-38,-27 33,1 0,0 0,0 1,0 0,1 0,0 1,1-1,5-2,-12 9,0 0,-1 1,1-1,0 0,0 1,0-1,0 1,0-1,0 1,0 0,0 0,0 0,0 0,0 0,0 0,0 1,0-1,0 1,0-1,-1 1,1 0,0 0,0 0,0 0,-1 0,1 0,-1 0,1 0,-1 1,1-1,-1 1,0-1,1 1,-1-1,0 1,0 0,0 1,5 8,0 0,-1 1,-1 0,0 0,1 6,-1-7,3 13</inkml:trace>
  <inkml:trace contextRef="#ctx0" brushRef="#br0" timeOffset="61803.108">7617 3552,'0'4,"0"5,0 6,0 5,4 2,2 2,7-11,3-12,2-11,2-3,6-4,3 1,-3 12,-3 10,-4 9,-6 5,-5 5,-4-3</inkml:trace>
  <inkml:trace contextRef="#ctx0" brushRef="#br0" timeOffset="62223.778">7419 3378,'-3'0,"-1"0,0 1,0-1,1 1,-1 0,0 0,1 0,-1 0,1 1,-1 0,1-1,0 1,0 0,0 1,0-1,0 0,0 1,0 0,1 0,-1-1,1 1,0 1,0-1,0 0,0 0,1 1,-1-1,1 1,0 0,0-1,0 1,0 2,0 4,-1 1,1-1,1 0,0 0,0 1,1-1,1 0,-1 0,2 0,-1 0,3 5,5 9,1-1,1 0,1-1,10 12,-14-22,0 0,0-1,1-1,0 1,1-2,0 1,1-2,9 7,2-4</inkml:trace>
  <inkml:trace contextRef="#ctx0" brushRef="#br0" timeOffset="62554.964">7938 3428,'8'8,"7"3,6 4,-2 3,1 4,-3 5,-5 3,-4 1,-4-2,-2 0,-1-2,-10-1,-7-1,-6 0,-2-5,2-5</inkml:trace>
  <inkml:trace contextRef="#ctx0" brushRef="#br0" timeOffset="63391.17">7099 4513,'-19'-4,"15"-5,5 7,0 1,0-1,0 1,0-1,1 1,-1 0,0 0,0-1,1 1,-1 0,1 0,-1 0,1 0,-1 1,1-1,0 0,1 0,21-5,0 0,1 2,0 0,0 2,0 1,2 1,50-4,846-108,-722 67,-175 41</inkml:trace>
  <inkml:trace contextRef="#ctx0" brushRef="#br0" timeOffset="64706.615">7494 4785,'-1'-2,"1"0,-1 1,0-1,1 0,-1 1,0-1,0 1,0 0,0-1,-1 1,1 0,0-1,0 1,-1 0,1 0,-1 0,1 0,-1 0,1 1,-1-1,0 0,1 1,-1-1,-1 1,-43-13,46 13,-13-2,-1 0,1 1,0 0,-1 2,1-1,0 1,-1 1,1 1,0-1,0 2,0 0,1 1,-1 0,1 0,0 2,1-1,0 2,0-1,0 2,1-1,0 1,1 1,0 0,0 0,-3 6,-8 16,2 2,1-1,0 5,10-21,1 0,1 0,0 1,1-1,1 1,1 0,0 9,2-22,1 0,-1-1,1 1,0 0,0-1,0 1,0-1,1 1,0-1,0 0,0 1,1-1,-1 0,1 0,0-1,0 1,0-1,1 1,-1-1,1 0,0 0,-1-1,2 1,-1-1,0 0,0 0,1 0,-1 0,1-1,-1 0,3 1,5 0,-1 0,1 0,0-1,0 0,0-1,-1-1,1 0,0 0,0-1,-1 0,1-1,1-2,5-2,0-1,-1 0,0-2,0 0,-1-1,-1-1,0 0,5-6,-10 9,-1-1,0 0,-1-1,0 0,0 0,-1-1,-1 1,0-1,-1-1,0 1,-1-1,1-5,-4 12,0 0,0 0,-1 0,0 0,-1 1,1-1,-1 0,0 0,0 1,-1-1,0 0,0 1,0 0,-1-1,1 1,-1 0,-4-4,0-1,-2 0,1 0,-1 1,0 0,-1 1,0 0,-9-5,17 12,0-1,0 1,0 0,0 0,0 0,0 0,0 0,-1 0,1 0,0 1,-1-1,1 1,0 0,-1-1,1 1,0 0,-1 1,1-1,-1 0,1 1,0-1,-1 1,1 0,0-1,-1 2,0 0,-1 1,1-1,0 1,0 0,1 0,-1 0,0 0,1 0,0 1,0-1,0 1,0 0,1 0,-1 1,-2 5,1 1,0 0,0 0,2 0,-1 0,1 0,1 1,0-1,0 0,1 0,1 2,1-5,1 0,-1 0,2 0,-1-1,1 1,0-1,0-1,1 1,0-1,0 0,1 0,5 4,16 15,-6-2</inkml:trace>
  <inkml:trace contextRef="#ctx0" brushRef="#br0" timeOffset="65675.774">7666 5031,'4'0,"-1"1,0-1,0 1,0 0,0 0,0 0,0 1,0-1,0 1,0-1,-1 1,1 0,-1 0,1 0,-1 0,0 1,0-1,0 1,0-1,0 1,0 0,-1 0,1 0,-1 0,0 0,0 0,0 0,0 0,-1 0,1 3,2 12,0 0,-1 0,0 0,-2 15,-1-6,0-19,0 0,1 1,0-1,0 0,1 0,0 1,1-1,0 0,2 6,-3-13,-1-1,0 1,0-1,1 0,-1 1,0-1,1 0,-1 1,1-1,-1 0,1 1,-1-1,0 0,1 0,-1 1,1-1,-1 0,1 0,-1 0,1 0,-1 0,1 0,0 0,-1 0,1 0,-1 0,1 0,-1 0,1 0,-1 0,1 0,-1 0,1-1,-1 1,1 0,-1 0,0-1,1 1,-1 0,1-1,-1 1,0 0,1-1,-1 1,1-1,19-19,-17 17,14-17,-1-1,-1-1,9-17,1 0,-24 36,1 1,-1 0,1-1,-1 1,1 0,0 0,0 0,0 1,0-1,0 0,0 1,0-1,1 1,-1 0,0 0,1 0,-1 0,1 0,0 0,-1 1,1-1,0 1,-1 0,1 0,-1 0,1 1,-1 0,0 0,0-1,0 1,0 1,0-1,0 0,0 0,-1 1,1-1,0 1,-1-1,1 1,-1 0,0 0,1 0,-1 0,0-1,0 2,0-1,0 0,-1 0,1 0,0 0,-1 0,0 1,1 0,1 48,-1 3,-1-51,1-1,-1 1,1-1,-1 1,1-1,0 0,0 1,0-1,0 0,0 0,0 1,1-1,-1 0,1 0,-1 0,2 0,-2-1,0 0,0 0,1-1,-1 1,0 0,1-1,-1 1,0-1,1 0,-1 1,0-1,1 0,-1 0,0 0,1 0,-1 0,1 0,-1 0,0 0,1-1,-1 1,0-1,1 1,1-2,1 1,0-1,-1 0,1-1,-1 1,0-1,0 1,2-3,6-6,-1-1,-1-1,8-12,2-9,-14 24,0 1,0-1,1 1,1 0,-1 0,1 1,1-1,-6 8,0-1,0 1,0 0,0-1,0 1,1 0,-1 0,0 0,0 1,1-1,-1 0,0 1,1 0,-1-1,1 1,-1 0,0 0,1 1,-1-1,1 0,-1 1,0-1,1 1,-1 0,0 0,0 0,0 0,1 0,-1 0,0 1,0-1,-1 1,3 1,2 2,1 1,-1 1,0-1,0 1,-1 0,0 0,-1 1,1-1,-1 1,-1 0,1 0,-1 1,-1-1,0 1,0-1,0 1,-1 0,-1 0,1-1,-1 1,-1 1,1 12</inkml:trace>
  <inkml:trace contextRef="#ctx0" brushRef="#br0" timeOffset="66305.951">8381 5105,'0'-4,"4"-2,6-3,5-5,9 0,4 2,1 4,5 2,-4 8,-2 6,-7 7,-6 5,-6 3,-4-2</inkml:trace>
  <inkml:trace contextRef="#ctx0" brushRef="#br0" timeOffset="68786.099">7888 4488,'-22'95,"20"-83,1-7,0 1,0-1,0 1,1-1,0 1,0-1,0 1,1-1,0 1,0-1,0 1,2 4,-2-10,0 1,0-1,0 0,0 0,0 0,0 0,0-1,0 1,0 0,0 0,0-1,0 1,0 0,0-1,0 1,0-1,0 1,0-1,-1 0,1 1,0-1,0 0,-1 1,1-1,0 0,-1 0,1 0,-1 0,1 1,-1-1,0 0,1-1,19-32,-15 24,0 0,1 0,0 0,0 1,1 0,0 0,1 1,3-3,-8 8,0 1,0 0,0 0,0 0,0 0,1 0,-1 1,1 0,-1-1,1 1,0 1,-1-1,1 0,0 1,-1 0,1 0,0 0,0 0,-1 1,1-1,0 1,-1 0,1 0,-1 0,1 1,-1-1,2 2,-1-1,0 0,0 1,0 0,-1 0,1 0,-1 0,0 0,0 0,0 1,0 0,0 0,-1-1,0 1,0 1,0-1,1 4,5 19</inkml:trace>
  <inkml:trace contextRef="#ctx0" brushRef="#br0" timeOffset="69221.97">7617 4415,'-4'4,"-2"6,1 5,0 4,2 3,5 3,3 0,4 0,1 1,3 0,-1-1,2-4,-2 3,-2-3</inkml:trace>
  <inkml:trace contextRef="#ctx0" brushRef="#br0" timeOffset="69660.044">8134 4340,'10'-7,"1"1,0 0,0 0,0 1,0 1,1 0,0 1,0 0,0 0,0 1,0 1,9 0,-17 1,-1 0,1 0,-1 1,1-1,-1 1,1 0,-1 0,0 0,0 0,1 1,-1 0,0-1,0 1,-1 0,1 0,0 0,0 1,-1-1,0 1,2 2,0 0,-1 1,0-1,0 1,0 0,-1 1,0-1,0 0,-1 0,1 1,-1-1,-1 1,2 7,-2 0,0 0,-1 0,0 0,-1 0,0 0,-1 0,-1-1,0 0,-3 7,0-6,0 1,0-1,-2 0,0-1,0 0,-1 0,-1-1,0 0,-12 10,5-11</inkml:trace>
  <inkml:trace contextRef="#ctx0" brushRef="#br0" timeOffset="71168.979">8603 5031,'0'4,"-8"2,-3 3,0 5,-2 4,2 8,2 3,2 1,-1-1,1 0,5-2,3 0,2-2,0-4</inkml:trace>
  <inkml:trace contextRef="#ctx0" brushRef="#br0" timeOffset="94435.634">5767 5943,'0'10,"-1"0,0-1,-1 1,0-1,-1 1,1-1,-2 0,1 0,-3 3,-45 74,35-63,1 1,-8 20,22-41,0 0,0 1,0 0,0-1,1 1,-1-1,1 1,0 0,0-1,1 1,-1 0,1-1,-1 1,1-1,0 1,1-1,-1 1,0-1,1 0,0 0,0 0,0 0,2 3,8 8,0 0,1 0,1-1,5 3,7 8,10 11</inkml:trace>
  <inkml:trace contextRef="#ctx0" brushRef="#br0" timeOffset="93866.478">7000 5993,'1'-1,"0"1,0 0,-1 0,1 0,0 0,0 0,0 0,0 0,-1 0,1 1,0-1,0 0,0 0,-1 1,1-1,0 0,0 1,-1-1,1 1,0-1,-1 1,1 0,0-1,-1 1,1-1,-1 1,1 0,-1 0,1-1,-1 1,0 0,1 0,-1-1,0 1,1 0,-1 0,18 33,-18-33,12 29,-1 2,-1-1,-2 1,-1 1,-1-1,-2 1,-2 0,-1 0,-1 0,-2 1,-1-1,-5 21,6-46,-1 0,0 0,0 0,0 0,-1 0,0-1,-1 1,1-1,-1 0,-1 0,1-1,-1 0,-1 0,1 0,-1-1,0 0,0 0,0-1,-1 0,1 0,-1 0,0-1,-5 1,-16 2</inkml:trace>
  <inkml:trace contextRef="#ctx0" brushRef="#br0" timeOffset="95204.118">7494 6066,'-7'16,"0"1,1-1,1 1,1 0,0 1,1-1,1 1,1-1,0 4,2 38,3 0,3 5,-3-24,-4-38,0-1,0 1,0-1,0 1,0-1,0 1,0-1,1 0,-1 1,1-1,-1 1,1-1,0 0,-1 0,1 1,0-1,0 0,0 0,0 0,0 1,0-2,0 0,0 0,0 0,-1 0,1 0,0-1,0 1,0 0,-1 0,1-1,0 1,0 0,-1-1,1 1,0 0,-1-1,1 1,0-1,-1 0,1 1,-1-1,1 1,-1-1,1 0,-1 0,36-58,-32 52,11-25,-9 19,-1 1,1 0,1 0,0 0,1 1,0 0,1 0,9-8,-17 18,0 1,0-1,1 0,-1 1,0-1,0 1,1 0,-1-1,0 1,0 0,1 0,-1 0,0 0,1 0,-1 0,0 0,1 0,-1 1,0-1,0 0,1 1,-1-1,0 1,0 0,0-1,0 1,1 0,-1 0,0-1,0 1,0 0,-1 0,1 0,0 0,0 0,0 0,-1 1,1-1,-1 0,1 0,-1 0,1 1,-1-1,0 0,4 8,-1-1,0 1,0-1,-1 1,1 8,0 40,-3-33</inkml:trace>
  <inkml:trace contextRef="#ctx0" brushRef="#br0" timeOffset="95538.851">7814 6387,'4'0,"10"-4,7-2,4 1,1 1,6 1,1 1,-5 1</inkml:trace>
  <inkml:trace contextRef="#ctx0" brushRef="#br0" timeOffset="95868.852">8258 6165,'4'4,"2"10,-1 7,-1 4,-1 2,-5 0,-2 0,-1 4,0 1,2-1,1-2,1-1,0-6</inkml:trace>
  <inkml:trace contextRef="#ctx0" brushRef="#br0" timeOffset="96288.223">7247 6190,'0'4,"8"10,8 11,8 5,5 6,-2 6,2-1,1 1,-1 3,-1-3,-1-5,-5-8</inkml:trace>
  <inkml:trace contextRef="#ctx0" brushRef="#br0" timeOffset="96718.303">8504 5844,'5'5,"0"4,1 11,-2 5,-1 3,-1 9,-1 15,-5 7,-1 2,-5-5,-5-8,-3-4,1-5,3-5,0-9,2-7</inkml:trace>
  <inkml:trace contextRef="#ctx0" brushRef="#br0" timeOffset="97783.567">5816 5524,'-11'-8,"13"22,3 6,-1 3,0 0,2 0,1 0,0-1,2 0,1 0,6 9,-16-30,0 0,0 0,1 0,-1 0,1 0,-1 0,1 0,-1 0,1 0,0-1,0 1,-1 0,1 0,0-1,0 1,0 0,0-1,-1 1,1-1,0 1,0-1,0 1,0-1,1 0,-1 0,0 1,0-1,0 0,0 0,0 0,0 0,0 0,0 0,0 0,0-1,0 1,0 0,0-1,0 1,0 0,0-1,0 1,0-1,0 0,0 1,0-1,0 0,-1 1,1-1,0 0,0 0,-1 0,1 0,-1 0,7-9,-1 0,-1 0,0-1,0 1,0-4,5-11,-7 20,-1 1,1-1,0 1,0 0,0 0,1 0,0 0,-1 0,1 1,0 0,1 0,-1 0,1 0,-1 1,1-1,0 1,0 1,0-1,-2 1,0 1,0 0,1 0,-1 0,0 0,0 0,0 1,0 0,1-1,-1 1,0 0,0 0,-1 1,1-1,0 1,0-1,-1 1,1 0,-1 0,1 0,-1 0,0 1,0-1,0 1,0-1,0 1,0-1,-1 1,1 0,-1 0,3 6,0-1,-1 1,0-1,0 1,-1 0,0 1,-1-1,1 0,-2 1,0 85,-2-71,2-1</inkml:trace>
  <inkml:trace contextRef="#ctx0" brushRef="#br0" timeOffset="98202.595">5743 5278,'-10'0,"0"0,0 1,0 0,0 1,0 0,0 0,1 1,-1 1,1-1,0 2,0-1,0 1,1 1,2-2,1 0,-1 1,1 0,0 0,1 0,0 1,-1-1,2 1,-1 0,1 0,0 1,0-1,0 1,1-1,0 1,1 0,-1 0,1 0,1 0,-4 29,2-1,2 1,1 0,2-1,1 1,2-1,8 28,-11-55,0 0,1 0,0-1,0 0,0 1,1-2,0 1,0 0,1-1,0 0,0-1,1 1,0 0,-2-3,0 0,-1 0,1 0,0 0,0-1,1 0,-1 0,0 0,1-1,-1 1,1-1,-1-1,1 1,0-1,-1 0,1 0,0-1,-1 0,5 0,18-9</inkml:trace>
  <inkml:trace contextRef="#ctx0" brushRef="#br0" timeOffset="98518.723">6285 5351,'9'9,"2"10,3 7,1 3,0 5,-1 1,0-1,-1-3,1-2,-3-1,-6-2,-5-5</inkml:trace>
  <inkml:trace contextRef="#ctx0" brushRef="#br0" timeOffset="99665.818">8801 5795,'0'0,"-1"-1,1 1,0 0,0-1,0 1,0 0,0-1,0 1,0 0,0-1,0 1,0 0,0-1,0 1,1 0,-1 0,0-1,0 1,0 0,0-1,0 1,1 0,-1 0,0-1,0 1,0 0,1 0,-1-1,0 1,0 0,1 0,-1 0,0-1,1 1,-1 0,0 0,1 0,-1 0,0 0,14 8,19 28,-27-29,52 66,32 55,-19-26,4 12,-65-96</inkml:trace>
  <inkml:trace contextRef="#ctx0" brushRef="#br0" timeOffset="100000.839">9146 5894,'-5'0,"-4"0,-11 0,0 8,-3 8,4 8,1 5,-1 2,-2 0,-1 2,3 1,1-2,3-2,0-2,-1-1,1-2,4-4</inkml:trace>
  <inkml:trace contextRef="#ctx0" brushRef="#br0" timeOffset="100619.857">9294 6091,'29'46,"-20"-26,-1-1,-1 2,-1-1,-1 1,-1 0,0 0,-2 0,0 17,-2-36,0 0,0-1,0 1,0 0,0-1,1 1,-1-1,0 1,1 0,-1-1,1 1,0-1,-1 1,1-1,0 1,0-1,0 0,0 1,0-1,0 0,1 1,-1-2,0 0,0 0,0 0,0 0,0 0,0 0,0-1,0 1,0 0,0 0,0-1,0 1,0 0,0-1,0 1,0-1,0 0,0 1,0-1,-1 1,1-1,0 0,0 0,-1 0,12-12,-1 0,-1 0,0-1,-1-1,2-2,-5 8,1 1,0 0,0 0,1 0,0 1,0 0,7-4,-14 10,1 1,-1-1,0 0,0 1,1-1,-1 0,1 1,-1 0,1-1,-1 1,0 0,1 0,-1 0,1 0,-1 0,1 0,-1 0,1 0,-1 1,1-1,-1 1,0-1,1 1,0 0,0 1,0 0,-1 0,1 0,0 0,-1 0,0 1,1-1,-1 0,0 1,0-1,0 0,-1 1,1-1,0 1,-1 0,0-1,1 2,1 80,-3-55</inkml:trace>
  <inkml:trace contextRef="#ctx0" brushRef="#br0" timeOffset="100937.731">9688 6313,'4'0,"10"0,7 0,8 0,7 0,7-8,-1-3,2-4,1 1,-3-2,-8 2</inkml:trace>
  <inkml:trace contextRef="#ctx0" brushRef="#br0" timeOffset="101268.999">10280 6190,'0'4,"0"6,-4 5,-2 4,1 4,-3 1,-1 1,2-3</inkml:trace>
  <inkml:trace contextRef="#ctx0" brushRef="#br0" timeOffset="102387.304">10453 5573,'4'9,"2"6,-1 5,-1 4,-1 2,-1 0,-1 0,-1 0,0 4,0 1,0 0,0-2,4-2,1 0,5-1,4-5,-1-7</inkml:trace>
  <inkml:trace contextRef="#ctx0" brushRef="#br0" timeOffset="102705.405">10133 6017,'-5'-4,"0"-6,-1-5,14 0,14-2,16 3,14-2,11 3,15 3,7-1,-6 2,-9 2,-11 3,-17 1</inkml:trace>
  <inkml:trace contextRef="#ctx0" brushRef="#br0" timeOffset="104701.845">11192 5573,'0'-2,"-1"0,1 0,-1 1,0-1,0 0,0 0,0 1,0-1,0 0,0 1,-1-1,1 1,-1 0,1-1,-1 1,1 0,-1 0,0 0,1 0,-1 0,0 0,0 0,0 1,0-1,0 1,-1-1,-53-10,43 10,-1 1,1 1,0 0,0 0,0 1,0 1,1 1,-1-1,1 2,0 0,0 0,0 1,1 1,0 0,0 0,0 1,-5 6,6-5,0 0,0 1,1 0,0 0,1 1,0 0,0 1,2-1,-1 2,1-1,1 1,0-1,1 1,1 1,0-1,-1 13,4-20,0 1,0-1,1 0,0 0,0 0,0 0,1 0,0 0,0 0,1 0,0-1,0 1,0-1,0 0,1 0,0 0,0 0,0-1,1 0,0 1,-1-2,2 1,-1 0,0-1,0 0,1 0,0-1,3 1,11 5,0-1,0-1,1-1,0-1,0-1,0 0,20-1,-31-2,1-1,-1 0,0 0,0-1,0-1,0 1,0-1,0-1,-1 0,1-1,-1 1,0-2,0 1,6-6,-11 7,1 0,-1 0,0 0,-1 0,1-1,-1 1,1-1,-1 0,-1 0,1 0,-1-1,0 1,0 0,0-1,-1 0,0 1,0-1,0 0,-1 1,0-1,0 0,0 0,-1 1,0-1,0 0,0 1,-1-2,-3-8,0 1,-2 0,1 0,-1 1,-1-1,-1 2,0-1,0 1,-9-8,17 19,0-1,0 1,0 0,-1 0,1 0,0 0,0 0,-1 0,1 0,0 1,-1-1,1 0,-1 1,1-1,-1 1,1-1,-1 1,0 0,1 0,-1 0,1 0,-1 0,0 0,1 0,-1 0,1 1,-1-1,1 0,-1 1,1 0,-1-1,1 1,-1 0,1 0,0-1,-1 1,1 0,0 1,0-1,0 0,0 0,0 0,0 1,0-1,0 0,0 1,1-1,-2 2,-1 3,1 0,-1 0,1 1,0 0,0-1,0 1,1 0,1-1,-1 1,1 0,0 3,1 12,2 0,0 1,1-1,1 0,2-1,0 1,1-1,1-1,1 0,8 13,-1-9</inkml:trace>
  <inkml:trace contextRef="#ctx0" brushRef="#br0" timeOffset="105285.741">11439 5844,'-1'26,"0"47,1-66,1-1,-1 1,1-1,1 0,-1 0,1 1,0-1,1 0,2 5,-4-9,0 0,0-1,1 1,-1 0,0-1,1 1,-1-1,1 0,0 1,-1-1,1 0,0 0,0 0,0 0,0-1,0 1,0 0,0-1,0 1,0-1,0 0,2 1,0-2,1 1,-1-1,0 0,0 0,1 0,-1 0,0-1,0 0,0 1,0-2,0 1,8-6,0 0,-1-1,0 0,0-1,-1-1,4-4,-12 13,31-31,-32 32,0 1,-1-1,1 1,-1 0,1 0,-1-1,1 1,0 0,-1 0,1 0,0 0,-1-1,1 1,0 0,-1 0,1 0,0 1,-1-1,1 0,0 0,-1 0,1 0,-1 1,2-1,-1 1,-1 0,1 0,0 0,0 0,0 1,0-1,-1 0,1 0,-1 1,1-1,-1 0,1 1,-1-1,0 0,0 1,0-1,1 1,3 99,1-78</inkml:trace>
  <inkml:trace contextRef="#ctx0" brushRef="#br0" timeOffset="105903.675">11883 6066,'0'-15,"1"0,1 0,0 1,1-1,0 0,6-12,-7 21,0 1,0-1,1 0,0 1,0 0,0-1,1 1,0 0,0 1,0-1,0 1,1 0,0 0,0 0,0 1,0-1,3 0,-6 3,0 0,0 0,-1 1,1-1,0 1,0-1,-1 1,1 0,0 0,0 0,0 0,0 0,0 0,-1 0,1 0,0 1,0-1,0 1,-1-1,1 1,0 0,-1 0,1 0,0 0,0 0,0 2,1 0,0 0,-1 0,0 0,0 0,0 0,0 1,0-1,0 1,-1 0,0-1,0 1,3 12,-1 0,0-1,-1 1,-1 0,-1 9,0-23,0-1,0 1,0 0,-1 0,1 0,1-1,-1 1,0 0,0 0,1 0,-1-1,1 1,0 0,-1-1,1 1,0 0,0-1,0 1,0-1,0 1,0-1,1 0,-1 0,0 1,1-1,0 0,0-1,0 1,1-1,-1 0,1 0,0 0,-1 0,0-1,1 1,-1-1,1 0,-1 1,1-1,-1 0,0 0,0-1,0 1,1 0,-1-1,1-1,15-10,-1-1,-1 0,0-2,-1 0,3-5,32-33,-48 51,1 1,-1 0,0 0,0 0,1 0,-1 1,1-1,0 0,0 1,-1 0,1 0,0 0,0 0,0 0,0 0,0 1,0-1,0 1,0 0,3 0,-3 1,0 0,1 1,-1-1,0 0,0 1,-1 0,1 0,0 0,0 0,-1 0,1 0,-1 1,0-1,0 1,0 0,0 0,0 0,-1-1,1 3,22 43,-15-25</inkml:trace>
  <inkml:trace contextRef="#ctx0" brushRef="#br0" timeOffset="106819.333">11439 4981,'-14'-27,"8"15,2 33,-1 100,10 113,-5-231,0 1,1 0,0-1,-1 1,1 0,1-1,-1 1,0-1,1 1,1 1,-3-4,1-1,0 1,-1-1,1 1,-1-1,1 1,0-1,-1 1,1-1,0 1,-1-1,1 0,0 0,0 1,-1-1,1 0,0 0,0 0,0 0,-1 0,1 0,0 0,0 0,0 0,-1 0,1 0,0-1,0 1,-1 0,1 0,0-1,0 1,-1 0,1-1,0 1,-1-1,1 1,-1-1,1 0,-1 1,1-1,-1 1,1-1,-1 0,1 1,-1-1,0 0,1 0,-1 0,14-18,-1 0,-1-2,-1 1,5-15,-9 19,0 0,1 0,0 1,1 1,1 0,0 0,1 1,1 0,7-6,-18 18,0 0,0 0,0 0,0 0,1 0,-1 0,0 0,1 0,-1 0,1 1,-1-1,1 1,-1-1,1 1,0 0,-1-1,1 1,-1 0,1 0,0 0,-1 0,1 0,-1 1,1-1,0 0,0 1,0 1,-1-1,1 1,-1-1,1 1,-1 0,0-1,1 1,-1 0,0 0,0 0,0 0,-1 0,1 0,0 0,-1 1,1-1,-1 0,3 17,-2 0,0 0,0 0,-3 7,2-17,-3 96,2-83</inkml:trace>
  <inkml:trace contextRef="#ctx0" brushRef="#br0" timeOffset="107186.781">11242 4858,'-4'0,"-2"9,1 6,1 5,1 4,1 1,1 2,0 3,1 2,5 3,0 5,1 3,3 3,-1 2,0-3,1 0,0-5,-2-8</inkml:trace>
  <inkml:trace contextRef="#ctx0" brushRef="#br0" timeOffset="107521.2">11760 4908,'8'4,"8"10,4 6,4 9,1 4,1 3,-4 6,-1-2,-5-2,-5-4,-4-4,-3-2,-7-2,-3-1,-4-1,-1-4</inkml:trace>
  <inkml:trace contextRef="#ctx0" brushRef="#br0" timeOffset="107981.644">12795 5228,'-1'1,"0"-1,-1 1,1 0,0 0,0-1,-1 1,1 0,0 0,0 0,0 0,0 0,0 1,1-1,-1 0,0 0,0 1,1-1,-1 0,1 1,-1 0,-12 33,12-33,-2 12,0 0,1 0,0 0,1 0,0 0,1 1,1-1,1 0,0 0,0 0,1 0,1 0,1-1,0 1,0-1,1 0,1-1,1 2,5 7,2 0,0 0,1-1,1-1,0-1,2-1,0 0,1-1,17 10,-12-11</inkml:trace>
  <inkml:trace contextRef="#ctx0" brushRef="#br0" timeOffset="108304.735">13017 5351,'-8'13,"-7"12,-6 6,-7 7,-3 4,0 5,-4 2,0 0,7 2,3-5,1-5,6-6,1-5,4-3,3-1,5-7</inkml:trace>
  <inkml:trace contextRef="#ctx0" brushRef="#br0" timeOffset="108633.573">13288 5623,'0'4,"0"6,0 5,0 8,0 5,0 2,0 4,0 0,0-1,9-6,6-8,6-8,3-13,1-10,1-9,-4 1</inkml:trace>
  <inkml:trace contextRef="#ctx0" brushRef="#br0" timeOffset="108965.337">13684 5672,'0'4,"0"6,0 5,0 9,-5 4,0 1,-1 1,2-1,1-2,1 0,1-6</inkml:trace>
  <inkml:trace contextRef="#ctx0" brushRef="#br0" timeOffset="109283.729">13880 5425,'9'-4,"10"-6,7 0,8-4,5 1,5 3,0-2,0 2,-3 3,-9 2</inkml:trace>
  <inkml:trace contextRef="#ctx0" brushRef="#br0" timeOffset="109284.729">13979 5549,'0'8,"13"3,12 0,10-7,8-7,5-9,7-5,-2 0,-2-2,-4-2,-12 4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0T06:50:09.452"/>
    </inkml:context>
    <inkml:brush xml:id="br0">
      <inkml:brushProperty name="width" value="0.05" units="cm"/>
      <inkml:brushProperty name="height" value="0.05" units="cm"/>
      <inkml:brushProperty name="color" value="#33CCFF"/>
      <inkml:brushProperty name="ignorePressure" value="1"/>
    </inkml:brush>
  </inkml:definitions>
  <inkml:trace contextRef="#ctx0" brushRef="#br0">18 1431,'0'0,"-1"0,0-1,0 1,0 0,1 0,-1-1,0 1,0 0,1-1,-1 1,0-1,1 1,-1-1,0 1,1-1,-1 1,1-1,-1 1,1-1,-1 0,1 1,-1-1,1 0,0 0,-1 1,1-1,0 0,0 0,0 0,-1 1,1-1,0 0,0 0,0 0,0-1,0-1,0 1,0 0,0-1,0 1,1 0,-1-1,1 1,0 0,-1-1,2 0,10-16,1 0,1 2,1 0,0 0,7-4,40-47,-20 15,-3-1,-2-2,-2-2,-3-2,-3 0,-2-2,0-12,-24 68,-1-1,-1 0,1 1,-1-1,0 0,-1 0,1 0,-1 0,-1-3,1 8,-1-1,0 1,0 0,0 0,0 0,0 0,0 0,0 0,-1 0,1 0,-1 0,0 0,1 1,-1-1,0 1,0-1,0 1,0 0,0 0,0 0,0 0,0 0,-1 0,1 0,0 1,-1-1,1 1,-2 0,-1-1,0 1,0 0,-1 0,1 1,0-1,-1 1,1 0,0 1,0-1,0 1,0 0,0 0,1 0,-1 1,1 0,-1 0,1 0,0 0,0 1,0 0,0 0,1 0,0 0,0 0,-3 5,-7 10,1 2,1-1,1 2,0-1,0 7,0 0,2 1,0 0,3 0,0 1,2-1,1 1,1 0,2 2,0-16,1 1,0-1,1 1,1-1,1 0,0 0,3 2,-4-9,0 0,1 0,0-1,1 1,0-2,1 1,-1 0,1-1,0 0,1-1,0 0,1 0,0 0,1-1,0-1,0 1,0-2,0 0,1 0,0 0,-1-2,1 1,0-1,0-1,0 0,-1-1,1 0,0 0,5-2,-4 1,0-1,-1 0,1-1,-1-1,1 1,-1-2,-1 0,1 0,-1-1,0 0,0 0,-1-1,0-1,5-6,-13 14,0 0,0 0,-1 0,1 0,0 0,0 0,-1-1,1 1,0 0,-1-1,1 1,-1-1,0 1,1 0,-1-1,0 1,0-1,0 1,0-1,0 1,0 0,-1-1,1 1,0-1,-1 1,1-1,-2-1,0 1,1 0,-1 0,0 0,0 0,0 0,0 0,-1 0,1 0,0 1,-1-1,1 1,-2-1,-12-4,0 0,0 0,-1 2,-7-1,18 3,-25-4,0 1,0 2,-14 0,21 3</inkml:trace>
  <inkml:trace contextRef="#ctx0" brushRef="#br0" timeOffset="796.159">807 1085,'-2'18,"-1"0,-1 0,-5 15,-5 22,-19 157,94-281,-46 48,38-45,-50 62,1 1,-1-1,1 1,0-1,0 1,1 1,-1-1,0 0,1 1,0 0,0 0,-1 0,5 0,-6 2,0 0,0 0,-1 0,1 1,0-1,-1 1,1 0,0-1,-1 1,1 0,-1 1,1-1,-1 0,1 1,-1-1,0 1,0 0,0 0,0 0,0 0,0 0,-1 0,1 0,-1 1,1-1,-1 1,0-1,0 1,0-1,0 1,0 0,-1-1,1 1,-1 1,2 6,0 0,0 1,-1-1,0 1,-1-1,-1 0,1 1,-3 6,-3 10,-1-4</inkml:trace>
  <inkml:trace contextRef="#ctx0" brushRef="#br0" timeOffset="1128.244">1078 1356,'8'0,"12"0,6 0,3 0,5 0,5 0,5 0,-2 0,1-4,-3-1,-4-1,-4-2,-7-1</inkml:trace>
  <inkml:trace contextRef="#ctx0" brushRef="#br0" timeOffset="1459.152">1769 1134,'0'5,"4"9,2 6,-1 9,-1 3,0 5,-7 0,-1-2,-1-2,0-8</inkml:trace>
  <inkml:trace contextRef="#ctx0" brushRef="#br0" timeOffset="1995.802">1004 222,'-24'192,"22"-180,2-1,-1 1,2 0,0 0,0 0,1 0,0 0,1-1,0 1,1-1,0 0,1 0,-4-10,-1 0,1 0,-1 0,1 0,0 0,-1 0,1 0,0 0,-1 0,1-1,0 1,0 0,0 0,0-1,0 1,0-1,0 1,0-1,0 1,0-1,0 0,0 1,0-1,0 0,1 0,-1 0,0 0,0 0,0 0,1-1,0 0,0 0,-1 0,1 0,0 0,-1 0,1 0,-1-1,0 1,1-1,-1 1,0-1,0 0,0 1,1-2,4-9,-1 1,1-2,-2 1,2-7,-2 7,0 1,0-1,1 1,0 1,1-1,0 1,1 0,0 0,-5 8,-1 0,1 0,0 0,0 1,0-1,0 1,0-1,0 1,0 0,0 0,0 0,0 0,1 0,-1 0,0 1,1-1,1 1,-1 0,-1 0,1 1,-1-1,1 1,-1 0,1 0,-1 0,0 0,1 0,-1 0,0 1,0-1,0 1,0-1,0 1,0 0,-1 0,1 0,0 0,0 1,4 7,-1 0,0 0,0 0,-1 1,0-1,-1 1,0 0,-1 0,0 0,-1 0,0 0,0 1,-2-1,0 5,1 6</inkml:trace>
  <inkml:trace contextRef="#ctx0" brushRef="#br0" timeOffset="2329.924">931 0,'-9'4,"-6"10,-1 7,-3 8,4 7,-2 7,3 4,0 2,2 1,-2 1,-1-5,-4-1,2-4,4-1,4-3,4-3,11-4,4-7</inkml:trace>
  <inkml:trace contextRef="#ctx0" brushRef="#br0" timeOffset="2663.116">1226 74,'5'0,"-1"1,0 0,1 0,-1 0,0 1,0-1,1 1,-1 0,-1 0,1 1,0-1,0 1,-1 0,0 0,1 0,-1 0,-1 0,1 1,0 0,-1-1,1 1,-1 1,10 15,-2 1,0 0,4 18,-9-27,3 8,-2 1,0 0,0 1,-2-1,-1 1,-1 0,-1 0,0 5,-2-18,1 1,-2-1,1 1,-1-1,-1 1,1-1,-2 0,1 0,-1-1,0 1,-1-1,0 0,-1 0,1 0,-2-1,1 0,-1 0,0 0,0-1,-2 1,-52 31,33-22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0T06:50:15.931"/>
    </inkml:context>
    <inkml:brush xml:id="br0">
      <inkml:brushProperty name="width" value="0.05" units="cm"/>
      <inkml:brushProperty name="height" value="0.05" units="cm"/>
      <inkml:brushProperty name="color" value="#33CCFF"/>
      <inkml:brushProperty name="ignorePressure" value="1"/>
    </inkml:brush>
  </inkml:definitions>
  <inkml:trace contextRef="#ctx0" brushRef="#br0">3772 124,'109'5,"73"13,-108-8,-1-3,1-4,0-2,54-8,-81 0,1-1,-1-3,-1-2,0-2,-1-1,0-3,19-12,-64 31,1 0,0-1,0 1,0 0,-1 0,1-1,0 1,0-1,-1 1,1-1,0 1,-1-1,1 1,0-1,-1 0,1 1,-1-1,1 0,-1 1,1-1,-1 0,0 0,1 1,-1-1,0 0,0 0,1 0,-1 1,0-1,0 0,0 0,0 0,-1 0,0 0,0-1,0 1,-1 0,1 1,0-1,0 0,-1 0,1 0,-1 1,1-1,0 1,-1-1,1 1,-1 0,0-1,-61-7,32 10,-1 1,1 1,-1 2,1 1,1 1,-2 2,31-9,-1-1,1 0,-1 1,1 0,-1-1,1 1,0 0,-1 0,1 0,0 0,-1 0,1 0,0 0,-1 1,2-1,0-1,0 1,0-1,-1 0,1 1,0-1,0 1,0-1,0 1,0-1,0 1,0-1,0 1,0-1,1 1,-1-1,0 1,0-1,0 0,0 1,1-1,-1 1,0-1,0 0,1 1,-1-1,0 1,1-1,-1 0,1 1,2 1,0 1,1-1,0 0,-1 0,1 0,0-1,0 1,0-1,0 0,2 0,12 2,1 0,-1-2,1 0,5-1,24-2</inkml:trace>
  <inkml:trace contextRef="#ctx0" brushRef="#br0" timeOffset="1883.058">23 395,'-23'2,"47"1,11 3,93 20,219 51,-307-67,0-1,1-2,0-2,1-2,-1-2,9-2,-27 0,0-2,0 0,0-2,0-1,-1 0,0-2,-1 0,1-2,-2 0,1-1,11-10,-31 21,1-1,-1 1,0-1,0 1,0-1,0 0,0 0,0 1,0-1,0 0,-1 0,1 0,0 0,0 0,-1 0,1 0,-1 0,1 0,-1 0,1 0,-1 0,1-1,-1 1,0 0,-1 0,1 0,-1 1,0-1,0 1,0-1,0 1,0-1,0 1,0-1,0 1,0 0,0 0,0-1,-1 1,1 0,0 0,0 0,0 0,0 0,0 1,-64 6,64-7,-100 23,0-5,-1-5,-66 0,-10-1,161-13,26-5,30-6,33 1,2 3,0 3,-1 3,10 4,27-2,36-7,-123 5,80-12,-100 13,-20 3,-28 4,2 1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0T06:51:02.343"/>
    </inkml:context>
    <inkml:brush xml:id="br0">
      <inkml:brushProperty name="width" value="0.05" units="cm"/>
      <inkml:brushProperty name="height" value="0.05" units="cm"/>
      <inkml:brushProperty name="color" value="#33CCFF"/>
      <inkml:brushProperty name="ignorePressure" value="1"/>
    </inkml:brush>
  </inkml:definitions>
  <inkml:trace contextRef="#ctx0" brushRef="#br0">1227 128,'0'0,"0"0,1 0,-1 0,0 0,0 0,0 0,0 0,0 0,0 0,0-1,1 1,-1 0,0 0,0 0,0 0,0 0,0 0,0 0,0 0,0 0,0 0,0 0,1-1,-1 1,0 0,0 0,0 0,0 0,0 0,0 0,0 0,0-1,0 1,0 0,0 0,0 0,0 0,0 0,0 0,0 0,0-1,0 1,0 0,0 0,0 0,0 0,0 0,0 0,-1 0,1 0,0-1,0 1,0 0,0 0,0 0,0 0,0 0,0 0,0 0,0 0,-1 0,1 0,0 0,0 0,0 0,0 0,0-1,0 1,0 0,-14-12,-14-8,4 8,-1 1,0 1,0 1,-1 1,0 2,-24-3,-23-1,-65 0,-31 5,-53 10,8 21,210-26,-1 1,1 0,-1 0,1 0,-1 0,1 0,0 1,0 0,-1 0,1 0,1 0,-1 1,0 0,0 0,1 0,0 0,0 0,0 0,0 1,-1 2,0 1,0 0,1 0,0 0,1 1,0-1,0 1,0-1,1 1,0 0,1 0,0 4,1 19,2 1,2-1,0 0,2 0,7 16,54 215,-58-207,-2 1,-2 0,-2 46,-8 45,1-8,8 57,7-98,-7-69,-1 1,-2 0,-1-1,-1 1,-1 0,-2 0,-2 10,0-20,0 6,-2 1,0-1,-2-1,-10 22,17-45,1 1,-1 0,1-1,0 1,0 0,0-1,1 1,-1 0,1 0,-1 0,1-1,0 1,0 0,0 2,1-4,0 1,0 0,-1-1,1 1,0-1,0 0,0 1,0-1,1 0,-1 1,0-1,1 0,-1 0,0 0,1 0,-1 0,1-1,0 1,-1 0,1-1,-1 1,1-1,0 1,0-1,0 0,24 5,0-1,0-1,0-1,0-2,10-1,135-15,-109 8,-16 3,-6 2</inkml:trace>
  <inkml:trace contextRef="#ctx0" brushRef="#br0" timeOffset="1161.269">2658 104,'69'-2,"-32"0,0 2,0 2,1 1,-33-3,-1 1,1 0,-1 0,0 0,1 1,-1 0,0-1,0 1,0 1,0-1,0 0,-1 1,1 0,-1 0,0 0,0 0,0 1,0-1,0 1,-1 0,1 0,-1-1,0 2,0-1,-1 0,1 0,-1 0,0 1,0-1,0 1,-1 0,2 15,-2 1,0 0,-1-1,-1 1,-1-1,-1 2,4-21,-3 32,2 1,1 0,2-1,1 1,2-1,7 28,-2-10,-3 0,-1 18,-6 135,-3-107,5 0,9 45,-6-98,1 7,2-1,4 5,-8-38,2-1,-1 0,2 0,0 0,1-1,1 0,0 0,3 2,6 6,-8-11,0 0,-1 0,-1 1,0 1,-1-1,0 1,-6-10,0-1,1 1,-2-1,1 1,0 0,-1 0,1-1,-1 1,0 0,0-1,-1 1,1 0,-1 0,0-1,0 1,0-1,0 1,-1-1,1 1,-1-1,0 0,0 0,0 0,-1 0,1 0,-2 2,-9 7,0 0,-1-1,0-1,-1 0,0 0,-1-2,0 0,0-1,0 0,-1-1,-4 0,-38 8,-1-2,-39 2,51-8,45-5,-70 11,-1-4,1-3,-1-2,-53-7,106 0,1 0,0 0,0-2,0-1,0 0,-7-5,-10-7</inkml:trace>
  <inkml:trace contextRef="#ctx0" brushRef="#br0" timeOffset="2671.019">19 30,'0'0,"0"-1,0 1,0-1,0 1,0 0,0-1,0 1,0 0,0-1,0 1,0 0,0-1,-1 1,1 0,0-1,0 1,0 0,-1-1,1 1,0 0,0 0,-1-1,1 1,0 0,-1 0,1 0,0-1,-1 1,1 0,0 0,-1 0,1 0,0 0,-1 0,1-1,0 1,-1 0,1 0,-1 0,1 0,0 0,-1 1,1-1,0 0,-1 0,1 0,0 0,-1 0,1 0,-1 1,1-1,-1 0,1 1,0-1,-1 1,1-1,-1 1,1-1,0 1,-1-1,1 1,0-1,-1 1,1-1,0 1,0-1,0 1,0 0,0-1,-1 1,1-1,0 1,0 0,0-1,0 1,1-1,-1 1,0 0,0-1,0 1,0-1,1 1,-1-1,0 1,0-1,1 1,-1-1,0 1,1 0,4 6,0 0,1 0,0-1,0 0,0 0,1 0,0 0,0-1,0-1,1 1,-1-1,6 2,20 8,0-1,19 3,-14-4,73 20,-64-20,-2 2,0 2,6 4,28 17,1-4,2-3,1-4,84 15,-146-37,0 0,0 1,0 1,-1 1,0 0,0 2,-1 1,0 0,-1 1,0 1,-1 1,14 12,-3 1,2-3,0 0,1-2,1-1,28 12,307 159,-293-152,-1 2,41 32,-94-58,0-2,1 0,1-1,0-2,1 0,0-1,0-1,13 2,-20-7,0 1,-1 1,0 1,-1 0,1 1,-1 0,0 2,-1-1,0 2,0-1,-1 2,0 0,-1 0,0 1,-1 0,0 1,-1 0,4 10,8 6,2-1,0-1,2-1,0-1,2-1,24 16,-37-26,0 0,-1 1,-1 0,0 1,-1 0,7 15,-10-16,0-1,1 0,1-1,0 1,1-2,1 0,0 0,0-1,5 3,-9-10,1 1,0-1,0 0,0-1,0 0,1-1,-1 0,10 1,8 0</inkml:trace>
  <inkml:trace contextRef="#ctx0" brushRef="#br0" timeOffset="3382.103">2361 399,'0'-1,"0"1,0-1,0 1,0 0,0-1,-1 1,1-1,0 1,0-1,-1 1,1 0,0-1,-1 1,1-1,0 1,-1 0,1-1,-1 1,1 0,-1 0,1-1,0 1,-1 0,1 0,-1 0,1 0,-1-1,1 1,-1 0,1 0,-1 0,1 0,-1 0,1 0,-1 0,1 1,-1-1,1 0,-1 0,1 0,-1 0,1 1,-1-1,1 0,-1 0,1 1,0-1,-1 0,-24 13,14-6,0 1,1 1,0 0,1 0,0 1,0 0,1 1,0 0,1 0,1 1,-1 0,1 2,4-10,0 1,0-1,1 0,-1 1,1-1,0 1,1 0,-1-1,1 1,0-1,0 1,0 0,1-1,-1 1,1 0,0-1,1 1,-1-1,1 0,0 1,0-1,0 0,0 0,1 0,0-1,0 1,0-1,0 1,0-1,1 0,-1 0,1 0,0-1,0 1,2 0,10 5,-1-2,2 0,-1 0,0-1,1-1,0-1,0-1,0 0,9-1,-2 0,0-2,-1 0,1-2,0 0,-1-2,14-4,-33 8,0-1,0 1,-1-1,1 1,0-1,-1 0,1 0,-1-1,1 1,-1-1,0 1,0-1,0 0,-1 0,1-1,-1 1,1 0,-1-1,0 0,-1 1,1-1,1-4,-2 4,-1-1,1 0,-1 0,0 0,0 1,0-1,-1 0,0 0,0 0,0 1,0-1,-1 1,0-1,0 1,0-1,0 1,-1 0,0 0,0 0,-17-23,-1 0,-1 2,-2 1,-17-14,39 36,-1 0,1 0,-1 0,0 0,1 0,-1 1,0 0,0-1,0 1,0 0,-1 0,1 1,0-1,0 1,0-1,-1 1,1 0,0 0,0 1,0-1,-1 1,-1 0,-1 1,0 1,1 0,-1 0,1 0,0 0,0 1,0 0,0 0,1 0,-1 1,0 1,-19 24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0T06:51:08.923"/>
    </inkml:context>
    <inkml:brush xml:id="br0">
      <inkml:brushProperty name="width" value="0.05" units="cm"/>
      <inkml:brushProperty name="height" value="0.05" units="cm"/>
      <inkml:brushProperty name="color" value="#33CCFF"/>
      <inkml:brushProperty name="ignorePressure" value="1"/>
    </inkml:brush>
  </inkml:definitions>
  <inkml:trace contextRef="#ctx0" brushRef="#br0">144 13,'-1'4,"-1"0,1 0,-1 0,0 0,0 0,-1 0,1 0,-1-1,0 1,0-1,0 1,0-1,0 0,-4 2,-7 8,3-1,0 0,1 1,1 0,0 0,0 1,2 0,-3 6,7-13,1 1,0 0,0 0,0-1,1 1,0 0,1 0,0 0,0 0,1 0,-1 0,2 0,-1 0,1 0,3 5,0 5,2-1,0 0,0 0,2-1,0 0,1 0,8 8,-13-18,1 0,-1 0,2-1,-1 0,0 0,1 0,0-1,0 0,1 0,-1-1,1 0,0 0,-1-1,1 0,0-1,0 1,0-1,3-1,6 0,1-1,-1 0,0-1,0-1,0-1,0-1,0 0,4-3,39-17,32-19,-67 32,-16 7,1 0,-1-1,0 1,0-2,0 1,-1-1,7-8,-13 12,0 1,0 0,0-1,-1 1,1-1,-1 1,0-1,0 0,0 1,0-1,0 0,0 0,-1 0,1 0,-1 0,0 1,0-1,0 0,0 0,-1 0,1 0,-1 0,0 0,0 0,0 1,0-1,0 0,0 1,-1-1,1 1,-2-2,-19-24,-1 1,-2 0,0 2,-18-13,39 35,1-1,-1 1,0-1,0 1,0 1,-1-1,1 0,0 1,-1 0,0 0,1 0,-1 1,0 0,0 0,0 0,0 0,0 1,0-1,0 1,-3 1,-11 6</inkml:trace>
  <inkml:trace contextRef="#ctx0" brushRef="#br0" timeOffset="1601.15">4016 234,'-2'0,"-60"-1,0 3,1 3,0 2,-36 9,65-9,-1-2,0-2,-20 0,-30 3,70-3,0 0,0 0,1 2,0-1,0 2,0 0,1 0,0 1,0 0,0 1,1 0,-5 5,10-7,0-1,0 0,0 1,1 0,-1 0,1 1,1-1,-1 1,1 0,-1 5,3-8,0 0,0 0,0 0,1 0,0 1,0-1,0 0,0 0,1 0,-1 0,1 0,0 0,0 0,1 0,-1 0,1 0,0 0,0-1,1 2,36 52,-22-34,-2 0,-1 1,0 0,-2 1,0 2,12 52,-3 0,-3 1,1 43,-1-13,17 50,-5-57,-7-27,-3 2,0 18,-18-81,8 48,-3 1,-1 49,-6-96,2 1,0-1,5 15,-5-23,1 1,-1 0,-1-1,0 1,0 0,-1 0,0 0,-1 0,0 0,0 0,-1 0,0 0,-1 0,3-10,-4 7,1 0,0 1,1-1,0 1,0-1,1 1,-1 7,2-13,0 1,1-1,-1 0,1 0,-1 0,1 0,0 0,0 0,0 0,0-1,0 1,0 0,0 0,1-1,-1 1,0-1,1 1,0-1,-1 0,1 1,0-1,0 0,-1 0,1 0,0 0,0-1,0 1,0 0,0-1,0 0,0 1,1-1,6 1,-1 0,0 0,0-1,1 0,-1 0,0-1,0 0,0-1,0 0,0 0,8-4,14-5,-1-3,12-7,-25 12,20-10</inkml:trace>
  <inkml:trace contextRef="#ctx0" brushRef="#br0" timeOffset="2617.489">3991 209,'15'1,"0"1,1 0,13 5,35 4,-30-11,0-1,-1-2,1-1,0-2,28-2,-60 7,1 1,-1 0,1 0,-1 0,1 0,-1 1,0-1,1 1,-1-1,1 1,-1 0,0 0,1 0,-1 0,0 1,0-1,0 1,0-1,0 1,0-1,0 1,1 3,1 0,0 0,-1 0,0 0,0 0,0 1,-1-1,0 1,0 1,4 13,-2 1,0-1,-1 1,0 17,-4 162,-1-104,5 34,8-21,-3-42,-2 55,-9 33,6 239,7-313,-6-63,-2 0,1 0,-2 1,-1-1,0 1,-1-1,-3 14,1-22,1 0,0 0,0 1,1-1,0 1,1-1,0 1,1-1,0 1,1-1,0 1,0-1,1 0,0 0,1 0,1 0,3 5,-7-13,0 0,0-1,0 1,0 0,0-1,0 1,0 0,0 0,-1 0,1 0,-1-1,1 1,-1 0,0 0,0 0,0 0,0 0,0 0,0 0,-1 0,1 0,-1 0,1 0,-1 0,0 0,0-1,0 1,-1 1,-1 0,1 0,-1 0,0-1,0 1,0-1,0 0,-1 0,1 0,-1 0,1-1,-1 0,-2 1,-11 3,-1 0,1-2,-1 0,0-2,1 1,-2-2,-90-11,65 4,14 4</inkml:trace>
  <inkml:trace contextRef="#ctx0" brushRef="#br0" timeOffset="3052.975">4731 1122,'4'-4,"10"-2,11 1,5 1,6-4,6 1,3 0,-1-1,0-5,-3 0,-1-2,-2 2,-4-1,-3 2,-7 2</inkml:trace>
  <inkml:trace contextRef="#ctx0" brushRef="#br0" timeOffset="3384.559">4928 1492,'0'4,"-4"2,-6-1,8 0,12-2,13-10,10-7,9-2,1-2,-2 2,-5 3,-7 5</inkml:trace>
  <inkml:trace contextRef="#ctx0" brushRef="#br0" timeOffset="4249.005">5544 86,'-24'-1,"-1"-1,1-1,0-1,-1-1,2-1,-1-1,1-2,-2-1,24 10,0-1,0 1,0 0,0-1,0 1,0 0,0 0,0 0,0-1,0 1,0 1,0-1,0 0,-1 0,1 0,0 0,0 1,0-1,0 0,0 1,0-1,1 1,-1-1,0 1,0 0,0-1,0 1,1 0,-1 0,0-1,0 1,1 0,-1 0,1 0,-1 0,1 0,-1 0,1 0,0 0,-1 0,1 0,0 0,0 0,0 0,0 0,0 0,0 0,0 0,0 0,0 0,-1 13,1 0,0 0,1 0,1 2,0 4,0 37,2 35,3 0,12 49,-7-78,35 222,-41-233,-3 0,-3 1,-1-1,-6 29,-30 213,37-261,0 0,2 1,2-1,1-1,1 1,2-1,12 70,-10-41,-3-26,-3-1,1 11,-5-40,0 0,1-1,-1 1,1-1,0 0,0 1,1-1,0 0,-1 1,1-1,1 0,-1 0,0-1,1 1,0 0,0-1,0 0,0 0,2 2,1-2,-1 1,1-1,0 0,0 0,1 0,-1-1,0 0,1 0,-1-1,1 1,0-1,3-1,1 1,0-1,1 0,-1-1,0 0,0-1,0 0,0-1,0 0,-1-1,1 0,-1-1,0 0,0 0,-1-1,9-7,2-6</inkml:trace>
  <inkml:trace contextRef="#ctx0" brushRef="#br0" timeOffset="5098.904">5594 37,'2'-3,"0"1,0-1,1 1,-1 0,1 0,-1 0,1 0,0 1,0-1,0 1,0-1,0 1,0 0,0 0,2 0,8-2,1 1,-1 0,1 1,-1 0,1 1,-1 1,1 0,11 3,28 7,33 11,-34-8,47 8,0-5,96 4,-191-21,-1 1,1-1,0 1,-1 0,1 0,-1 0,1 0,-1 1,0-1,0 1,1 0,-1 0,0 0,-1 0,1 1,0-1,-1 1,1 0,-1-1,0 1,0 0,0 0,0 1,0-1,-1 0,1 1,-1-1,0 1,0-1,0 1,-1-1,1 1,-1 0,0-1,0 1,0 1,-1 18,-1-1,-1 0,0 0,-2 0,-4 11,6-20,-7 39,3 0,1 1,3 0,4 51,-4 78,-35 134,35-294,-7 45,-13 119,21-155,2 1,1-1,1 1,6 28,-2-36,-2 0,-1 1,-1-1,-1 1,-2-1,0 9,0-25,-1 0,1 0,-1-1,-1 1,1 0,-1-1,0 0,-1 0,0 0,0 0,-1 0,1-1,-1 0,-1 0,1 0,-1 0,0-1,-1 0,1 0,-1-1,-1 1,-23 9,3-3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0T06:51:17.419"/>
    </inkml:context>
    <inkml:brush xml:id="br0">
      <inkml:brushProperty name="width" value="0.05" units="cm"/>
      <inkml:brushProperty name="height" value="0.05" units="cm"/>
      <inkml:brushProperty name="color" value="#33CCFF"/>
      <inkml:brushProperty name="ignorePressure" value="1"/>
    </inkml:brush>
  </inkml:definitions>
  <inkml:trace contextRef="#ctx0" brushRef="#br0">88 267,'-3'-1,"-1"0,0 0,1 0,-1 0,0 0,1-1,0 1,-1-1,1 0,0 0,0-1,0 1,0 0,0-1,1 0,-1 0,1 0,0 0,0 0,0 0,0 0,0-1,0 0,-1-2,0 0,1 0,0 0,0 0,0 0,0 0,1 0,0 0,1-1,-1 1,1 0,0-1,1-2,1 4,0 0,0 0,1 0,0 0,0 1,0-1,0 1,1 0,-1 0,1 0,0 0,0 1,1-1,-1 1,1 0,0 0,-1 1,1-1,0 1,1 0,3 0,9-4,1 0,-1 2,1 0,0 2,13-1,12 3,0 1,0 3,6 3,-11-2,1-1,0-2,0-1,8-3,70-16,-75 10,0 1,1 3,3 1,-41 3,0 1,0-1,0 1,0 0,-1 1,1-1,0 1,-1 0,1 0,-1 1,0 0,0 0,1 1,-4-3,0 0,-1 1,1-1,-1 1,0-1,1 1,-1 0,0-1,0 1,0 0,0 0,0 0,0 0,-1 0,1 0,-1 0,1 0,-1 0,0 0,1 0,-1 0,0 0,-1 0,1 1,0-1,-1 0,1 0,-1 0,1 0,-1 0,0 0,0-1,0 1,0 0,0 0,0 0,-2 1,-7 8,0 1,0-1,-1-1,0 0,-1 0,-1-1,1-1,-1 0,0-1,-1 0,-2 0,-27 11,-1-2,-1-2,0-2,2-2,0-2,-1-2,0-2,0-1,0-3,-43-5,63-2,24 6,0 1,0 0,0-1,-1 1,1 0,0-1,0 1,0 0,0-1,0 1,0-1,0 1,0 0,0-1,0 1,0 0,0-1,0 1,0-1,0 1,0 0,0-1,1 1,-1 0,0-1,0 1,0 0,1-1,-1 1,0 0,0 0,1-1,-1 1,0 0,1 0,3-5,2 1,-1 1,0-1,1 1,0 0,4-2,69-27,1 3,1 4,1 4,1 3,36-2,-106 19,1-1,-1 2,0 0,1 0,-1 1,0 1,0 0,3 1,-14-2,1 0,0 0,0 0,-1 0,1 1,-1-1,1 1,-1-1,0 1,1 0,-1 0,0 0,0 0,0 0,-1 0,1 1,0 0,-1 0,0-1,0 1,-1 0,1 0,-1 0,1 0,-1 0,0 0,0 0,-1 0,1 0,-1 0,1 0,-1 0,0 0,0-1,0 1,0 0,-1-1,1 2,-5 6,1-1,-1 1,-1-1,0 0,0-1,-1 1,0-2,0 1,-1-1,0 0,0-1,-1 0,0 0,-1 0,-26 10,0 0,-1-3,-14 3,-6 2,56-18,0 1,0-1,0 1,1-1,-1 1,0 0,0 0,0 0,1 0,-1 0,0 0,1 1,-1-1,1 1,-1-1,1 1,0-1,-1 1,2-1,0 0,0 0,0 0,1-1,-1 1,0 0,0 0,0 0,1-1,-1 1,0 0,1 0,-1-1,1 1,-1 0,1-1,-1 1,1 0,-1-1,1 1,-1-1,1 1,0-1,-1 1,1-1,0 0,0 1,0-1,8 4,-1 0,1 0,0-1,0-1,1 1,7 0,37 2,1-3,16-2,-24-1,0 2,-1 2,22 6,-59-7,0 0,0 1,-1 0,1 0,-1 1,1 0,-1 1,0 0,0 0,-1 1,0-1,1 3,-5-6,-1 1,1-1,-1 1,0 0,0 0,0 0,0 1,0-1,-1 0,1 1,-1-1,0 0,0 1,0 0,-1-1,1 1,-1 0,0-1,0 1,0 0,0-1,-1 1,1-1,-1 1,0 0,0-1,-1 0,1 1,-1-1,1 0,-3 3,-7 10,0 0,-1-1,-1 0,0-1,-1 0,-14 9,-25 17,-21 11,12-10,75-47,0-1,0 2,1-1,3 1,20-9,308-118,-228 89,2 4,23 1,-139 37,12-3,0 1,0 0,0 1,2 1,-15 1,0 0,0 0,1 0,-1 0,0 0,1 1,-1-1,0 1,0 0,0-1,0 1,0 0,2 1,-3-1,-1 0,1 0,0-1,-1 1,1 0,0 0,-1 0,1 0,-1 0,0 0,1 0,-1 0,0 0,0 0,1 0,-1 0,0 0,0 0,0 1,0-1,0 0,-1 0,1 0,0 0,0 0,-1 0,1 0,-1 0,1 0,-4 6,1 0,-1 0,-1 0,1-1,-1 0,0 0,0 0,-1 0,0-1,0 0,0 0,-1 0,-87 54,79-51,-188 106,-166 99,260-149,108-63,0-1,1 0,-1 1,0-1,0 1,1 0,-1-1,0 1,1 0,-1-1,1 1,-1 0,1 0,-1-1,1 1,-1 0,1 0,0 0,-1 0,1-1,0 1,0 0,0 0,0 0,0 0,0 0,1-1,-1 1,1-1,-1 1,1-1,0 1,-1-1,1 1,-1-1,1 1,0-1,-1 0,1 1,0-1,0 0,-1 0,1 0,0 1,-1-1,1 0,0 0,46 0,-1-11,0-3,-1-1,34-17,1 0,58-23,-25 10,39-7,-32 12,-259 73,-101 40,104-30,-146 53,249-80,32-16,1 0,0 0,0 0,-1 0,1 0,0 0,-1 0,1 0,0 0,0 1,-1-1,1 0,0 0,0 0,-1 0,1 1,0-1,0 0,0 0,0 1,-1-1,1 0,0 0,0 1,0-1,0 0,0 0,0 1,-1-1,1 0,0 1,0-1,0 0,0 0,0 1,0-1,0 0,0 1,1-1,-1 0,0 1,13 3,23-4,32-11,-1-2,0-3,-1-4,5-4,104-30,-174 54,338-81,-274 70,0 2,1 3,0 3,17 3,-18 7,-60-6,-1 0,0 0,0 0,0 0,0 1,-1 0,1 0,0 0,-1 0,1 0,-1 1,1 0,1 1,-5-3,1 0,0 0,-1 0,1 0,-1 0,1 0,-1 1,0-1,1 0,-1 0,0 0,0 0,0 0,0 0,0 1,0-1,0 0,0 0,0 0,-1 0,1 0,0 0,-1 1,1-1,-1 0,1 0,-1 0,1 0,-1 0,0-1,0 1,1 0,-1 0,0 0,0-1,0 1,0 0,0-1,0 1,-44 23,20-16,0 0,-1-3,0 0,0-1,0-1,-26-2,-40-3,-32-8,29 3,-4 2,0 5,0 4,0 5,1 3,-19 9,45-5,-1-4,0-2,-1-4,-28-3,71-7,9-1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0T06:51:18.321"/>
    </inkml:context>
    <inkml:brush xml:id="br0">
      <inkml:brushProperty name="width" value="0.05" units="cm"/>
      <inkml:brushProperty name="height" value="0.05" units="cm"/>
      <inkml:brushProperty name="color" value="#33CCFF"/>
      <inkml:brushProperty name="ignorePressure" value="1"/>
    </inkml:brush>
  </inkml:definitions>
  <inkml:trace contextRef="#ctx0" brushRef="#br0">1 1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37.64706" units="1/cm"/>
          <inkml:channelProperty channel="Y" name="resolution" value="37.24138" units="1/cm"/>
        </inkml:channelProperties>
      </inkml:inkSource>
      <inkml:timestamp xml:id="ts0" timeString="2020-04-06T07:34:43.333"/>
    </inkml:context>
    <inkml:brush xml:id="br0">
      <inkml:brushProperty name="width" value="0.03528" units="cm"/>
      <inkml:brushProperty name="height" value="0.03528" units="cm"/>
      <inkml:brushProperty name="color" value="#FF0000"/>
      <inkml:brushProperty name="fitToCurve" value="1"/>
    </inkml:brush>
  </inkml:definitions>
  <inkml:traceGroup>
    <inkml:annotationXML>
      <emma:emma xmlns:emma="http://www.w3.org/2003/04/emma" version="1.0">
        <emma:interpretation id="{94AC446A-2939-46A6-8D57-57FBC9A91F4D}" emma:medium="tactile" emma:mode="ink">
          <msink:context xmlns:msink="http://schemas.microsoft.com/ink/2010/main" type="inkDrawing" rotatedBoundingBox="5199,17562 8795,17713 8776,18185 5179,18035" semanticType="callout" shapeName="Other"/>
        </emma:interpretation>
      </emma:emma>
    </inkml:annotationXML>
    <inkml:trace contextRef="#ctx0" brushRef="#br0">0 0,'24'0,"0"24,0-24,0 24,24 24,-48-24,24 23,0-23,0 0,0 0,-24 0,48-24,-48 24,48 24,-24-24,0-24,0 0,0 24,24 24,0-48,0 24,-24-24,-1 0,25 24,-24-24,24 24,-24-24,24 0,-24 0,0 0,0 0,24 0,0-24,0 24,-24 0,24 0,0-24,0 24,0 0,-1 0,1 0,-24 0,24 0,-24 0,24 0,-24 0,0 24,0-24,24 0,-24 0,0 0,24 24,-24-24,0 0,24 0,-24-24,0 24,0 0,-1 0,1 0,0 0,0 0,24 24,-24-24,24 0,-24 24,0-24,24 0,-24 0,0 0,0 0,24 0,-24 0,0 0,24 0,-24 0,0 0,24 0,-24 0,-1 0,1 0,0 0,24 0,-24 0,0 0,24 0,-24 0,24 24,-24-24,0 0,0 0,0 0,0-24,24 24,-24 0,0 0,24 0,-24-24,0 24,0 0,-1-24,1 24,0-24,24 24,-24 0,0-24,0 24,0-24,24 0,-24 24,0 0,-24-24,24 0,-24 0,48 0,-48 0,24 0,-24 0,24 0,0 24,-24-24</inkml:trace>
  </inkml:traceGroup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0T06:51:33.257"/>
    </inkml:context>
    <inkml:brush xml:id="br0">
      <inkml:brushProperty name="width" value="0.05" units="cm"/>
      <inkml:brushProperty name="height" value="0.05" units="cm"/>
      <inkml:brushProperty name="color" value="#33CCFF"/>
      <inkml:brushProperty name="ignorePressure" value="1"/>
    </inkml:brush>
  </inkml:definitions>
  <inkml:trace contextRef="#ctx0" brushRef="#br0">1286 57,'-1'-2,"1"0,-1 1,0-1,0 1,1-1,-1 1,0-1,0 1,-1-1,1 1,0 0,0 0,0 0,-1 0,1 0,-1 0,1 0,-1 0,1 0,-1 0,1 1,-2-1,-38-13,7 8,-1 2,0 1,0 2,0 1,-12 3,-26-1,-88 5,-34 12,48-4,-97-5,233-10,-3-1,0 1,0 1,0 0,0 0,0 2,-12 3,23-5,0 0,0 1,-1-1,1 1,0 0,0 0,1 0,-1 0,0 1,1-1,-1 1,1-1,0 1,0 0,0 0,0 0,1 0,-1 0,1 1,-1-1,1 0,0 1,1-1,-1 1,1-1,-1 1,1-1,0 1,0 2,1 9,1 1,1-1,0 0,0 0,2 0,3 8,14 60,-16-20,-1 59,-5-74,2 1,2-1,2 1,3-1,0-2,-2 2,-3-1,-1 1,-2-1,-3 1,-1 0,-8 35,7-39,2 0,2-1,1 1,3 0,6 25,-7-36,-2 0,-1-1,-2 1,-1-1,-1 1,-2-1,-9 28,9-27,2 0,1 0,1 0,2 0,1 0,2 1,7 30,-8-50,4 42,-3 0,-2 0,-6 51,-6-53,9-44,-1-1,1 1,1 0,0 0,0 0,1 0,0 4,1-11,-1 0,1 0,0 0,0 0,0 0,1-1,-1 1,1 0,-1-1,1 1,0-1,0 0,0 1,0-1,1 0,-1 0,0-1,1 1,-1 0,1-1,0 1,-1-1,1 0,0 0,0 0,2 0,27 11,0 2,12 7,28 13,-56-29,1 0,-1-1,1 0,-1-1,1-1,0-1,0 0,0-2,0 0,0 0,0-2,7-1,32-10,0-2,50-23,-68 25,28-11</inkml:trace>
  <inkml:trace contextRef="#ctx0" brushRef="#br0" timeOffset="1314.389">2222 106,'-7'-3,"15"-3,19-4,56 3,0 3,0 4,67 10,-81-2,64 18,-80-13,1-3,1-3,35 1,-81-9,-1 1,0 1,1-1,-1 1,0 1,0 0,0 0,0 0,0 1,2 1,-7-1,0-1,0 1,0-1,0 1,0 0,0 0,-1 0,0 0,1 1,-1-1,0 1,-1 0,1-1,-1 1,1 0,-1 0,0 0,0 0,-1 0,1 0,-1 0,0 0,2 32,-2 0,-2 0,-3 15,1-9,2 1,2 11,14 93,-8-91,-1 0,-3 0,-2 0,-3 6,-11 53,-1-3,5 1,6 0,6 69,4-140,2-1,2 0,2-1,1 0,16 30,-5-9,-16-33,-2 0,0 0,-2 0,-1 0,-2 1,0-1,-3 18,1-6,1 0,3 0,4 20,-3-41,-2 0,1 1,-2-1,-1 1,0-1,-2 1,0 1,-1-9,1-1,-1 0,-1 0,0 0,-1 0,0-1,0 1,-1-1,-1-1,0 1,0-1,-4 4,-8 8,0-1,-2 0,0-2,-1 0,-1-2,-9 5,23-16,0-1,1 0,-1 0,-1-1,1 0,0-1,-1 0,1 0,-1-1,0 0,1-1,-1 0,0 0,1-1,-1-1,1 1,-1-2,1 1,0-1,-1-1,-27-12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0T06:51:49.054"/>
    </inkml:context>
    <inkml:brush xml:id="br0">
      <inkml:brushProperty name="width" value="0.05" units="cm"/>
      <inkml:brushProperty name="height" value="0.05" units="cm"/>
      <inkml:brushProperty name="color" value="#33CCFF"/>
      <inkml:brushProperty name="ignorePressure" value="1"/>
    </inkml:brush>
  </inkml:definitions>
  <inkml:trace contextRef="#ctx0" brushRef="#br0">24 1,'-19'3,"19"-2,-1 0,0 1,1-1,-1 0,1 1,-1-1,1 0,0 1,0-1,0 1,0-1,-1 0,2 1,-1-1,0 1,0 0,1 6,1 0,0 0,0 0,1-1,0 1,1 0,-1-1,1 0,1 0,-1 0,1 0,0-1,1 0,0 1,19 18,0-1,19 14,102 80,-123-97</inkml:trace>
  <inkml:trace contextRef="#ctx0" brushRef="#br0" timeOffset="332.839">370 26,'-8'0,"-8"0,-4 8,-4 7,-1 6,-2 7,1 7,0 2,0 3,1-1,4 1,2-2,3-3,6-3,3-4,4-5</inkml:trace>
  <inkml:trace contextRef="#ctx0" brushRef="#br0" timeOffset="714.848">469 223,'-4'4,"-6"6,-5 5,-1 4,-1 4,3 1,7 1,4 1,4-4</inkml:trace>
  <inkml:trace contextRef="#ctx0" brushRef="#br0" timeOffset="1046.914">419 1135,'-8'4,"-7"-2,7 2,5 4,3 2</inkml:trace>
  <inkml:trace contextRef="#ctx0" brushRef="#br0" timeOffset="1378.118">419 1900,'0'4,"13"2,4-1</inkml:trace>
  <inkml:trace contextRef="#ctx0" brushRef="#br0" timeOffset="1747.004">345 1875,'4'0,"10"8,7 8,-1 4,6 0,1 0,2 1,-1-3,-1-1,4-3,0 1,0-3,2 1,0-2,-5-2</inkml:trace>
  <inkml:trace contextRef="#ctx0" brushRef="#br0" timeOffset="2078.158">740 1875,'-8'4,"-8"10,-9 11,-8 10,-3 6,-4 10,0-8,4 5,7 3,5-3,2-6,5-5,5-5,4-8</inkml:trace>
  <inkml:trace contextRef="#ctx0" brushRef="#br0" timeOffset="2430.896">839 2023,'5'12,"-1"1,-1 0,1 0,-2 0,0 0,-1 0,0 0,-1 0,0 8,5 63,-5-83,0 0,0 0,1 1,-1-1,0 0,1 0,-1 0,1 0,0 0,-1 0,1 0,0 0,0 0,-1 0,1 0,0 0,0 0,0-1,0 1,0 0,0-1,1 1,-1-1,0 1,0-1,0 1,0-1,1 0,-1 0,0 1,0-1,1 0,-1 0,0 0,0 0,1-1,-1 1,0 0,0 0,0-1,1 1,-1-1,0 1,0-1,0 0,1 0,10-4,-1-1,1-1,-1 1,5-6,-6 5,-5 4,0 0,0 0,1 0,-1 1,0 0,1 0,0 0,-1 0,1 1,0 0,0 0,4 1,-7 0,0 0,0 1,0-1,0 1,0 0,0 0,0 0,0 1,0-1,0 0,-1 1,1 0,-1 0,1 0,-1 0,0 0,0 0,0 1,0-1,0 1,0-1,0 1,-1 0,1 1,7 17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0T06:51:37.976"/>
    </inkml:context>
    <inkml:brush xml:id="br0">
      <inkml:brushProperty name="width" value="0.05" units="cm"/>
      <inkml:brushProperty name="height" value="0.05" units="cm"/>
      <inkml:brushProperty name="color" value="#33CCFF"/>
      <inkml:brushProperty name="ignorePressure" value="1"/>
    </inkml:brush>
  </inkml:definitions>
  <inkml:trace contextRef="#ctx0" brushRef="#br0">10 617,'0'0,"-1"-1,1 1,0 0,-1 0,1 0,0 0,-1 0,1 1,0-1,-1 0,1 0,0 0,-1 0,1 0,0 0,-1 0,1 1,0-1,0 0,-1 0,1 0,0 1,0-1,-1 0,1 0,0 1,0-1,0 0,-1 1,1-1,0 0,0 0,0 1,0-1,0 0,0 1,0-1,0 0,0 1,0-1,6 18,16 13,-9-20,1-1,0-1,0 0,1-1,0 0,0-1,16 4,-15-5,0 0,-1 1,0 0,0 1,-1 1,0 0,-1 1,7 6,45 54,-38-40,0-1,2-1,19 12,-16-15,0 1,23 26,-42-38,-1 0,0 1,-1 1,-1 0,0 0,-2 1,3 5,-8-14,1 0,1-1,-1 1,1-1,1 0,-1 0,1 0,1-1,-1 0,1 0,3 1,12 8,0-2,1 0,5 0,55 32,51 36,-69-44,-2 4,26 22,-44-23,-1 2,0 5,-1-2,42 34,-69-66,0-1,1-1,1 0,0-1,0 0,1-2,13 4,21 4,-26-9,-1 2,1 0,-2 2,19 10,-37-17,0 1,0 0,0 0,-1 1,1 0,-1 0,-1 0,1 1,-1-1,0 1,-1 1,0-1,0 1,0-1,-1 1,0 0,1 5,-2-3,1 0,1-1,0 1,1-1,-1 1,2-1,-1-1,1 1,1-1,-1 0,1-1,1 1,-1-1,1-1,2 1,13 16,-1 0,-2 1,0 0,-2 2,10 18,29 38,-22-41,3-2,1-2,2-1,2-2,30 17,-34-22,27 10,-52-32,-1 0,0 1,0 0,0 1,-1 1,1 2,6 5,1 0,0-2,2 1,-9-9,-1 2,0-1,0 2,-1-1,-1 2,1-1,-2 2,1-1,-2 1,1 0,-2 1,3 9</inkml:trace>
  <inkml:trace contextRef="#ctx0" brushRef="#br0" timeOffset="1194.494">2106 1307,'0'-1,"0"-1,0 0,0 1,0-1,0 0,0 1,0-1,-1 0,1 1,-1-1,1 1,-1-1,0 1,0-1,1 1,-1-1,-1 0,0 0,-1 1,1 0,-1-1,1 1,-1 0,0 0,1 0,-1 0,0 1,0-1,0 1,-10-2,0 1,0 0,-1 1,1 0,0 1,0 1,0 0,0 1,0 0,1 1,-1 0,1 1,0 1,-11 6,18-9,0 0,-1 0,1 0,0 1,1 0,-1 0,1 0,-1 1,1-1,1 1,-1 0,1 0,-1 0,1 1,1-1,-1 1,1 0,0-1,1 1,-1 0,1 0,0 0,0 0,1 1,0-1,0 0,1 0,-1 0,1 0,0 0,1 0,1 5,1-3,0-1,0 0,0 0,1-1,0 1,0-1,0 0,1 0,0-1,0 0,1 0,-1 0,7 3,9 4,0 0,0-1,23 6,-16-7,0-2,0-2,1 0,0-2,0-1,0-2,0-1,26-3,-43 1,0-1,0 0,-1-2,1 1,-1-1,0-1,0 0,-1-1,0 0,0-1,0 0,-1 0,-1-1,1-1,-1 0,0 1,0-1,-1 0,-1-1,0 0,0 0,-1 0,0-1,-1 0,-1 0,0 0,0-1,-1 0,0-3,-3 11,0 1,1-1,-2 1,1-1,-1 0,1 1,-1-1,-1 1,1-1,-1 1,1 0,-1 0,0-1,-1 1,1 0,-1 1,0-1,0 0,-3-2,0 0,0 1,0 0,-1 0,0 0,0 1,-1 0,1 0,-8-2,-4 0,0 0,0 1,0 1,-1 1,1 1,-1 0,0 2,-6 0,13 2,0 0,0 0,1 2,-1-1,1 2,0-1,0 2,1 0,0 0,-3 3,-25 17</inkml:trace>
  <inkml:trace contextRef="#ctx0" brushRef="#br0" timeOffset="1845.841">972 2466,'-5'0,"0"0,1 0,-1 1,1 0,-1 0,1 0,-1 1,1-1,0 1,-1 0,1 0,0 1,0-1,1 1,-1 0,0 0,-2 3,1 0,1-1,-1 1,1 0,0 1,1-1,0 1,0 0,0-1,1 1,0 0,-1 2,1 0,1 0,-1-1,1 1,1 0,0-1,0 1,0 0,1-1,1 1,-1 0,1-1,1 0,0 1,0-1,0 0,1 0,0-1,1 1,4 5,0-4,1-1,0-1,0 1,0-2,1 1,0-1,1-1,-1 0,1-1,0 0,0 0,0-2,0 1,8-1,0 1,0-2,0 0,-1-2,1 0,0-1,0-1,-1-1,18-5,-12 0,0-1,-1 0,-1-2,0-1,2-2,-15 8,0 0,0 0,0-2,-1 1,0-1,-1 0,0 0,0-1,-1-1,0 1,4-10,-10 17,1 0,-1-1,0 1,0 0,0 0,0-1,-1 1,1-1,-1 1,0 0,0-1,0 1,0-1,-1 1,0 0,1-1,-1 1,0 0,-1-1,1 1,0 0,-2-2,-1 0,0 1,0-1,0 1,-1 0,1 0,-1 0,0 0,0 1,-1 0,1 0,-1 1,-1-1,-19-7,-1 2,0 1,0 1,-1 1,-4 1,-144-17,148 18</inkml:trace>
  <inkml:trace contextRef="#ctx0" brushRef="#br0" timeOffset="3343.799">4128 690,'0'-2,"0"0,-1 0,1 0,0-1,-1 1,1 0,-1 0,0 0,0 0,1 0,-1 0,-1 0,1 0,0 1,0-1,-1 0,1 1,-1-1,1 1,-2-2,-2 0,1 1,0-1,-1 1,1 0,-1 0,0 1,0-1,0 1,-1 0,-12-2,0 1,1 1,-1 1,-15 1,-45 8,-59 15,76-12,0-2,-1-3,-30-2,84-5,1 0,-1 1,0 0,1 0,-1 0,1 1,0 0,-1 1,1 0,0 0,0 0,1 1,-2 1,4-2,0-1,1 2,0-1,0 0,0 1,0-1,0 1,1 0,-1 0,1 0,0 0,0 1,1-1,-1 0,1 1,0-1,0 1,1-1,-1 1,1 0,0-1,0 3,7 71,3 0,13 41,-8-36,26 87,-23-104,-3 0,0 23,14 117,-6-55,-1 104,-20-185,-2-13,3 0,7 31,-3-27,-2 0,-4 44,0-39,2-1,5 18,-3-47,-1 1,-1 21,-3-47,-1-1,1 0,-2 1,1-1,-1 0,-1 0,0 0,0-1,-1 1,-1-1,-2 6,5-13,1 0,-1 0,1 0,0 1,0-1,0 0,0 1,0-1,0 1,1-1,-1 1,1-1,0 1,-1-1,1 1,0-1,1 1,-1-1,0 1,1 0,0 0,0-1,1 0,-1 0,1 0,0 0,0 0,0 0,0 0,0 0,0-1,1 1,-1-1,0 0,1 0,-1 1,1-2,-1 1,1 0,0 0,-1-1,3 1,11 1,0 0,1-2,-1 1,0-2,0 0,1-1,-1-1,0 0,-1-1,1-1,-1 0,11-6,5-4</inkml:trace>
  <inkml:trace contextRef="#ctx0" brushRef="#br0" timeOffset="4444.67">4226 740,'1'-3,"0"1,0 0,-1-1,1 1,1 0,-1 0,0 0,0 0,1 0,-1 0,1 0,0 0,0 1,-1-1,1 0,0 1,0 0,0-1,1 1,-1 0,0 0,0 0,1 1,-1-1,0 0,1 1,71-17,-67 16,241-29,-242 29,-1 0,1 1,-1 0,1 0,0 0,-1 1,1 0,-1 0,0 0,1 1,-1 0,-2-1,-1 0,0 1,0-1,1 1,-1 0,0 0,0-1,-1 1,1 1,0-1,-1 0,1 0,-1 1,0-1,1 0,-1 1,-1-1,1 1,0 0,0-1,-1 1,0 0,1 2,11 99,23 162,-24-178,-4 1,-3 0,-7 48,0-51,4 1,4-1,12 66,5-35,-5 1,-6 0,-4 45,-6-133,2 1,1-1,1 0,1 0,2-1,1 0,1 0,2-1,1 0,6 9,-8-15,0 1,-2 0,-1 0,4 17,-10-30,0 0,0 0,-1 0,0 0,-1 0,0 0,0 0,-1 0,-1 0,0 0,0-1,-3 10,2-14,0 0,0-1,0 1,0-1,-1 1,0-1,0 0,0 0,0-1,-1 1,1-1,-1 0,0 0,0-1,0 1,0-1,0 0,-1-1,1 1,-1-1,1 0,-1 0,-21 2,0 0,-1-1,1-2,-1-1,5 1,-22 0,7 1,0-2,-2-2,30 2,0 0,1-1,0 0,-1-1,1 0,0 0,0-1,0 0,1-1,-4-2,-5-7</inkml:trace>
  <inkml:trace contextRef="#ctx0" brushRef="#br0" timeOffset="4859.026">5262 1701,'-8'-4,"5"-1,12 0,12 5,12 2,8-3,6-1,7-1,3-3,0-6,-1 0,-6-3,-3 2,-10 2</inkml:trace>
  <inkml:trace contextRef="#ctx0" brushRef="#br0" timeOffset="5207.476">5262 2121,'13'0,"8"0,9-9,11-6,9-5,7-4,2-1,-4 3,-7 1,-4 4,-9 6</inkml:trace>
  <inkml:trace contextRef="#ctx0" brushRef="#br0" timeOffset="6146.177">6421 419,'-15'6,"-2"-1,1 0,-1-1,1-1,-1 0,0-2,-7 0,-37 6,15 0,0 3,0 1,1 3,-12 6,54-19,0 0,1 1,-1-1,0 1,1-1,-1 1,1 0,-1 0,1 0,0 0,0 0,0 0,0 1,0-1,0 1,1-1,-1 1,1 0,0 0,-1 0,2-1,-1 1,0 0,0 0,1 0,0 0,-1 0,1 1,1-1,-1 0,0 2,4 10,0 0,0-1,1 1,1-1,0 0,3 2,13 32,-8-2,-2 1,-2 0,-3 0,1 20,7 45,3 4,-4 1,-6 1,-5 24,-5-42,3 300,7-313,-4-59,-1-1,-2 1,-1-1,-1 1,-1-1,-1 3,-23 75,14-61,-7 46,17-74,1 0,0 1,1-1,1 0,0 0,2 0,2 11,13 93,-16-116,0-1,0 0,0 0,0 1,1-1,-1-1,1 1,0 0,-1-1,1 1,1-1,-1 0,0 0,0 0,1 0,-1-1,1 1,-1-1,1 0,0 0,0 0,-1-1,1 1,2-1,13 2,0-1,0-1,0 0,7-2,-12 1,1-1,-1-1,1 0,-1-1,0-1,-1 0,1 0,2-3,9-6</inkml:trace>
  <inkml:trace contextRef="#ctx0" brushRef="#br0" timeOffset="7226.206">6988 543,'6'1,"1"0,-1 0,0 1,0 0,0 0,0 0,0 1,0 0,-1 0,0 0,1 1,-1 0,0 0,-1 0,1 0,-1 1,0 0,0 0,0 0,-1 0,1 1,1 4,4 6,-1 1,-1 0,0 0,-1 1,-1-1,0 1,0 11,-2 14,-2 0,-2 0,-2 0,-2 0,-10 40,1 4,-1-5,-8 19,8-39,2 0,-3 50,15-64,2 0,3 0,2 8,1 8,-2 25,-7 22,0-33,5 47,0-108,1-1,1 1,0-1,1 0,0 0,2-1,0 0,0 0,2-1,2 3,-2-3,-1 1,0 0,-1 0,0 1,-1 0,-1 0,-1 1,0 0,1 12,-5-25,-1 0,0 0,0 1,0-1,-1 0,0 0,1 0,-1 0,-1 0,1 0,-1 0,1 0,-1-1,0 1,0-1,-1 1,-2 2,0 0,-1 0,0-1,0 0,-1 0,1 0,-1-1,0 0,0 0,-2 0,-19 6,1 0,-2-2,1-1,-22 2,25-5,-2 2,-1-1,0-2,0 0,0-2,-1-1,1-2,-10-1,0-7</inkml:trace>
  <inkml:trace contextRef="#ctx0" brushRef="#br0" timeOffset="18559.262">6298 740,'2'-2,"-1"0,0 0,0 0,1 0,-1 0,1 0,0 1,0-1,-1 1,1-1,0 1,0 0,0 0,2-1,3-3,35-25,-4 4,-1-3,19-19,-47 40,-1 0,0-1,-1 0,0 0,0 0,-1-1,0 0,-1 0,0-1,0 1,-2-1,3-10,-5 19,0-1,-1 1,1-1,-1 1,0-1,0 1,0-1,0 1,-1-1,1 0,0 1,-1-1,0 1,0 0,0-1,0 1,0 0,0-1,0 1,-1 0,1 0,-1 0,0 0,1 0,-1 1,0-1,0 0,0 1,0-1,-1 1,1 0,0 0,-1 0,1 0,0 0,-1 0,1 1,-1-1,1 1,-1 0,0-1,-1 1,-2 0,0 0,-1 0,1 0,0 1,0 0,-1 0,1 0,0 1,0 0,0 0,1 1,-1-1,0 1,1 0,0 1,0 0,-2 1,3 0,0 0,0 0,1 0,0 0,0 1,0-1,1 1,-1 0,1 0,0 4,-12 67,7-34,3-23,-1 4,1 0,0 0,2 1,1 0,1 0,0-20,0 0,0 1,1-1,0 0,0 1,1-1,-1 0,1 0,0 0,1 0,-1 0,1-1,0 1,0-1,0 0,1 0,-1 0,1 0,0 0,0-1,1 1,-1-1,1-1,-1 1,2 0,7 2,0 0,0-1,0-1,0 0,1-1,-1-1,1 0,0 0,12-2,-20 1,1-1,0 0,-1 0,1 0,0-1,-1 1,1-2,-1 1,0-1,0 0,0 0,0-1,0 1,-1-1,0-1,0 1,0-1,0 0,-1 0,3-3,-6 6,0 0,0 1,0-1,0 0,0 1,0-1,-1 0,1 0,-1 0,0 0,1 0,-1 1,0-1,0 0,0 0,0 0,-1 0,1 0,0 0,-1 0,1 1,-1-1,0 0,1 0,-2 0,0-1,-1-1,1 1,-1 0,0 0,0 1,0-1,-1 1,1 0,0-1,-1 1,0 1,0-1,-10-4,-1 0,-1 1,1 1,-1 1,-13-2,20 3,1 1,-1 1,0-1,0 1,0 1,0 0,0 0,0 0,0 1,-2 2,-13 7</inkml:trace>
  <inkml:trace contextRef="#ctx0" brushRef="#br0" timeOffset="19423.594">6667 1011,'-2'-4,"0"0,0-1,0 1,1-1,0 1,-1-1,1 1,1-1,-1-1,2-4,1 1,0-1,1 0,0 0,1 1,-1 0,2 0,3-6,-5 8,1 1,0 0,0 0,0 0,1 1,0-1,0 1,0 0,1 0,0 1,0 0,1-1,-6 5,0-1,0 1,0 0,0-1,1 1,-1 0,0 0,0 0,0 0,0 0,1 0,-1 0,0 0,0 0,0 1,0-1,0 0,0 1,0-1,1 1,-1-1,0 1,0 0,-1-1,1 1,0 0,0 0,0 0,0-1,-1 1,1 0,0 0,-1 0,1 0,-1 0,1 0,-1 0,1 1,-1-1,0 0,0 0,1 0,-1 0,11 62,-9-46,16 63,-10-58</inkml:trace>
  <inkml:trace contextRef="#ctx0" brushRef="#br0" timeOffset="20461.6">6791 98,'3'60,"3"0,8 35,-14-92,0 0,1 0,-1 0,1 0,0 0,0-1,0 1,0 0,0-1,0 1,1 0,0-1,-1 0,1 1,0-1,0 0,0 0,2 1,-3-2,1-1,-1 0,1 0,0 0,-1 0,1 0,-1 0,1 0,0 0,-1-1,1 1,-1-1,1 1,-1-1,1 1,-1-1,1 0,-1 0,0 0,1 0,-1 0,0 0,0 0,0 0,0 0,0-1,0 1,0 0,0-1,0 1,-1-1,1 0,18-41,-2 0,-16 41,0 0,0 1,0-1,1 0,-1 1,0-1,1 1,-1-1,1 1,-1 0,1-1,0 1,-1 0,1 0,0 0,0 0,1 0,-2 1,1 0,-1 0,1 0,-1 0,0 0,1 1,-1-1,0 0,1 1,-1-1,0 1,1 0,-1-1,0 1,0 0,0 0,0-1,0 1,0 0,0 0,0 0,0 0,0 1,0-1,-1 0,1 0,0 0,-1 1,1-1,-1 0,1 1,-1-1,0 0,0 1,1 0,8 51,-8 28,-2-59</inkml:trace>
  <inkml:trace contextRef="#ctx0" brushRef="#br0" timeOffset="20910.485">6693 0,'-5'9,"0"10,-5 7,0 7,2 7,2 0,2-2,1-4,2 1,1-1,5-2,1 2,3-6,2-2,2-2,-2-5</inkml:trace>
  <inkml:trace contextRef="#ctx0" brushRef="#br0" timeOffset="21242.128">7186 173,'4'4,"6"6,1 9,2 6,0 7,-3 2,-3 4,-6-1,-9-1,-1-9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0T06:53:06.295"/>
    </inkml:context>
    <inkml:brush xml:id="br0">
      <inkml:brushProperty name="width" value="0.05" units="cm"/>
      <inkml:brushProperty name="height" value="0.05" units="cm"/>
      <inkml:brushProperty name="color" value="#33CCFF"/>
      <inkml:brushProperty name="ignorePressure" value="1"/>
    </inkml:brush>
  </inkml:definitions>
  <inkml:trace contextRef="#ctx0" brushRef="#br0">296 270,'70'-8,"-53"4,0 2,0 0,1 1,-1 1,10 1,-23-1,0 1,0 0,0-1,-1 1,1 1,0-1,-1 1,1-1,-1 1,0 0,1 0,-1 0,0 1,0-1,-1 1,1 0,0 0,-1 0,0 0,1 0,-1 0,0 1,-1-1,1 0,-1 1,1 1,-1 0,0 0,0 0,0 0,-1 0,0 0,0 1,0-1,-1 0,1 0,-1 0,0 0,-1 0,1 0,-1-1,0 1,0 0,-1-1,1 1,-1-1,0 0,0 0,-1 0,-12 14,0 0,-1-1,-1-1,-4 2,6-5,-93 73,-5-5,-33 13,145-92,-5 2,0 0,1 1,0 0,0 0,-4 5,9-10,0 1,1 0,-1-1,0 1,1 0,-1 0,1 0,-1 0,1 0,-1 0,1-1,0 1,-1 0,1 0,0 0,0 0,0 0,0 0,0 0,0 0,0 0,0 0,0 0,0 0,1 0,-1 0,0 0,1 0,-1 0,1 0,-1 0,1 0,-1 0,1-1,-1 1,1 0,0 0,0-1,-1 1,1 0,0-1,0 1,0-1,0 1,-1-1,1 0,0 1,9 3,-1 0,1 0,-1-1,1 0,0-1,0 0,1 0,-1-1,7 0,97-4,-8-10,64-16,-83 13,-39 7</inkml:trace>
  <inkml:trace contextRef="#ctx0" brushRef="#br0" timeOffset="350.996">0 1256,'4'-4,"10"-2,7-3,12-1,9-3,6-3,3 1,1-1,4 2,2 4,-2-2,-1 3,-2-3,-1 2,-6 2,-2 3,-8 1</inkml:trace>
  <inkml:trace contextRef="#ctx0" brushRef="#br0" timeOffset="931.783">517 1305,'39'-6,"-30"4,0 1,0-1,0 2,0-1,8 1,-15 0,0 1,0-1,0 0,0 1,0-1,0 1,-1 0,1 0,0 0,0 0,0 0,-1 0,1 0,0 0,-1 1,1-1,-1 1,0-1,1 1,-1-1,0 1,0 0,0 0,0-1,0 1,-1 0,1 0,0 2,-1-1,0 0,0 1,0-1,0 0,0 0,-1 1,1-1,-1 0,0 0,0 0,0 0,0 0,-1 0,1 0,-1 0,0 0,0 0,0-1,0 1,0-1,-2 2,-10 10,0-1,0 0,-7 3,19-14,-56 38,-57 32,32-23,82-48,0-1,-1 1,1 0,-1 0,1-1,0 1,-1 0,1 0,0 0,0 0,0 0,0 1,0-1,0 0,0 1,0-1,1 0,-1 1,0-1,1 1,-1 0,2-2,-1 1,1 0,0-1,-1 1,1 0,0-1,0 1,0-1,-1 1,1-1,0 1,0-1,0 0,0 1,0-1,0 0,0 0,0 0,0 1,0-1,0 0,0 0,0-1,68-2,44-15,-58 8,1 2,31 1,-84 7,-1 0,1-1,-1 1,1 0,-1 0,0 1,1-1,-1 0,1 1,-1 0,0-1,1 1,-1 0,0 0,0 0,0 0,0 1,0-1,0 1,0-1,0 1,0 0,-1-1,1 1,0 0,-1 0,0 0,0 0,2 3,-3-2,1 1,-1-1,0 1,0-1,0 1,-1-1,1 1,-1 0,0-1,0 0,0 1,0-1,0 0,-1 1,0-1,1 0,-1 0,0 0,-1 0,1-1,-8 10,-1 0,0-1,-1-1,0 0,0-1,-1 0,-1-1,1 0,-1-1,-9 3,-17 6,-1-2,0-2,-12 1,32-8</inkml:trace>
  <inkml:trace contextRef="#ctx0" brushRef="#br0" timeOffset="1616.793">1109 689,'33'72,"-4"2,12 49,30 76,-65-182,-4-13,-1 1,1-1,-1 0,1 1,1-1,-1 0,3 3,-5-7,1 1,-1-1,0 0,1 1,-1-1,0 0,1 0,-1 0,0 1,1-1,-1 0,1 0,-1 0,1 0,-1 0,0 0,1 0,-1 1,1-1,-1 0,1-1,-1 1,0 0,1 0,-1 0,1 0,-1 0,1 0,-1-1,16-18,22-59,-30 59,0 0,1 1,1 0,0 1,2 0,0 1,12-13,-23 27,0 1,1-1,-1 1,1-1,-1 1,1 0,0-1,-1 1,1 0,0 0,0 0,0 1,0-1,0 0,0 1,0-1,0 1,0-1,0 1,0 0,0 0,0 0,0 0,0 1,0-1,1 0,-1 1,0-1,0 1,-1 0,1 0,0 0,0 0,0 0,0 0,-1 0,1 1,-1-1,1 1,-1-1,1 1,-1-1,0 1,0 0,1 1,5 7,-2 1,1 0,-1 0,-1 1,0-1,0 1,-1 2,30 121,-27-107</inkml:trace>
  <inkml:trace contextRef="#ctx0" brushRef="#br0" timeOffset="2216.524">1603 244,'30'-30,"0"1,2 1,2 2,0 1,1 2,1 2,2 0,8-1,-38 19,2-1,-1 1,0 1,1 0,-1 0,1 1,-1 0,9 0,-15 1,0 1,-1-1,1 1,0 0,0 0,0 0,-1 0,1 0,-1 0,1 1,-1-1,1 1,-1 0,0-1,0 1,0 0,0 1,0-1,0 0,0 0,-1 1,1-1,-1 1,0-1,0 1,0 0,0 0,0-1,0 1,0 3,-1 0,1 0,-1 0,0 0,0 1,-1-1,0 0,0 0,-1 0,1 0,-1 0,0 0,-1-1,0 1,1-1,-2 1,1-1,-1 0,1 0,-2-1,1 1,-5 3,-12 13,-1-2,-2-1,-22 15,7-10,0-1,-12 4,46-24,-14 12,19-14,0 0,0 1,0-1,1 0,-1 1,0-1,0 0,0 1,1-1,-1 0,0 0,0 1,0-1,1 0,-1 0,0 1,1-1,-1 0,0 0,1 0,-1 0,0 1,1-1,-1 0,0 0,1 0,-1 0,0 0,1 0,-1 0,0 0,1 0,-1 0,1 0,45-1,19-9,50-5,-103 14,0 0,1 1,-1 1,0 0,0 1,0 0,10 3,-17-3,0 0,0 1,0-1,0 1,0 0,0 0,-1 1,1-1,-1 1,0 0,0 0,0 1,-1-1,0 1,1 0,-1 1,-1-3,-1 0,0 0,1 0,-1 0,-1 0,1 1,0-1,-1 0,0 0,1 1,-1-1,-1 0,1 0,0 1,-1-1,0 0,1 0,-1 0,-1 0,1 0,0 0,-1 0,1 0,-1 0,0 0,0-1,0 1,-1-1,-6 8,-2-1,0 0,0-1,0-1,-1 1,0-2,0 0,-1 0,1-1,-4 0,-36 11,-52 8,62-15,4 1,6-1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0T06:53:12.040"/>
    </inkml:context>
    <inkml:brush xml:id="br0">
      <inkml:brushProperty name="width" value="0.05" units="cm"/>
      <inkml:brushProperty name="height" value="0.05" units="cm"/>
      <inkml:brushProperty name="color" value="#33CCFF"/>
      <inkml:brushProperty name="ignorePressure" value="1"/>
    </inkml:brush>
  </inkml:definitions>
  <inkml:trace contextRef="#ctx0" brushRef="#br0">257 780,'-4'-4,"-6"-6,-1 8,2 7,1 8,8 10,2 6,2 5,0 2,-1-2,-1-1,4-3,0 2,0 0,3-2,4-1,3-2,0-5</inkml:trace>
  <inkml:trace contextRef="#ctx0" brushRef="#br0" timeOffset="321.534">35 1052,'-4'0,"-6"-8,-1-8,2-4,18-4,21 3,22 0,19 0,14 3,9 1,2-1,-4 2,-8 0,-19 3</inkml:trace>
  <inkml:trace contextRef="#ctx0" brushRef="#br0" timeOffset="805.275">1219 263,'6'35,"-5"-31,0-1,0 0,0 1,-1-1,1 0,-1 1,0-1,0 1,0-1,-1 1,1-1,-1 0,1 1,-1-1,0 0,-2 3,-2 4,0-1,-1 0,0 0,0 0,-1 0,0-1,-1 0,0-1,-3 3,-18 12,-2 0,-4 0,-40 29,48-33,-1-1,0-2,-1-1,-1-1,0-1,-1-2,-7 1,-66 24,275-88,143-22,-297 71,-9 2,48-7,-54 9,-1-1,1 1,-1 0,1 0,-1 0,1 0,0 0,-1 0,1 1,-1-1,1 1,-1-1,1 1,-1-1,0 1,1 0,-1-1,0 1,1 0,-1 0,0 0,0 0,0 0,0 0,0 1,0-1,0 0,0 0,-1 1,2 0,-2 0,-1 0,1 0,0 0,0-1,-1 1,1 0,-1 0,0 0,1-1,-1 1,0 0,0-1,0 1,0-1,0 1,0-1,-1 1,1-1,0 0,-1 0,1 1,-1-1,0 0,-42 29,36-25,-40 23,-2-2,-1-2,-2-2,32-13</inkml:trace>
  <inkml:trace contextRef="#ctx0" brushRef="#br0" timeOffset="1137.949">676 1003,'0'4,"8"-7,16-7,12-6,8-1,10-1,3 2,5 0,0 3,-2-2,-11 3</inkml:trace>
  <inkml:trace contextRef="#ctx0" brushRef="#br0" timeOffset="1467.275">849 1027,'1'-1,"-1"0,1-1,-1 1,1 0,0 0,-1 0,1 0,0 0,0 0,0 1,0-1,0 0,0 0,0 1,0-1,0 0,0 1,0-1,1 1,0-1,27-10,-28 11,13-5,10-3,0 2,1 0,17-2,-37 7,0 0,-1 1,1 0,0 0,0 0,-1 0,1 0,0 1,-1 0,1 0,0 1,-1-1,1 1,-1 0,0 0,0 0,0 1,0-1,0 1,0 0,0 0,0 1,-3-1,1-1,-1 1,0 0,0-1,0 1,0 0,0 0,-1-1,0 1,1 0,-1 0,0 0,0 0,0 0,-1 0,1-1,-1 1,0 0,1 0,-1-1,0 1,-1 0,1-1,0 1,-1-1,1 1,-1-1,-1 1,-8 13,-1-1,-1-1,0 0,-1-1,3-2,-25 25,11-13,1 2,1 1,-14 20,36-44,0-1,0 1,-1 0,1-1,0 1,0 0,1 0,-1 0,0 0,1 0,-1 0,1 0,-1 0,1 0,0 0,0 1,0-1,0 0,0 0,1 0,0 2,0-3,0 1,0 0,0-1,0 1,1-1,-1 0,0 1,1-1,-1 0,1 0,0 0,-1 0,1 0,0-1,-1 1,1 0,0-1,0 1,0-1,9 2,0 0,0-1,0 0,0-1,1-1,-1 0,4-1,21-4,-1-3,14-5,6-5</inkml:trace>
  <inkml:trace contextRef="#ctx0" brushRef="#br0" timeOffset="2518.193">1588 534,'1'0,"1"1,-1 0,0-1,0 1,0 0,0 0,0 0,-1-1,1 1,0 0,0 0,-1 0,1 1,0-1,-1 0,1 0,-1 0,1 0,-1 1,0-1,1 0,-1 0,0 1,0-1,0 0,6 39,-6-38,1 37,-1-1,-2 0,-2 0,-2 2,-6 91,12-129,-1 0,1 0,0-1,0 1,0 0,1 0,-1 0,0 0,1-1,-1 1,1 0,0 0,-1-1,1 1,0 0,0-1,-1-1,1 0,-1 0,1 1,-1-1,1 0,-1 0,1 0,-1 1,1-1,-1 0,1 0,0 0,-1 0,1 0,-1 0,1 0,-1 0,1-1,-1 1,1 0,-1 0,1 0,-1 0,1-1,-1 1,1 0,-1-1,1 1,-1 0,1-1,6-5,1-1,-1 0,-1 0,1-1,-1 0,4-3,25-32,-12 13,2 2,1 1,15-12,-40 38,0-1,1 1,-1-1,1 1,0 0,0 0,-1 0,1 0,0 0,0 0,0 0,0 1,0-1,0 0,0 1,0 0,0 0,0-1,0 1,0 0,0 1,1-1,-1 0,1 1,-1 0,0 1,0-1,-1 1,1-1,-1 1,1 0,-1-1,1 1,-1 0,0 0,0 0,0 0,0 0,0 1,0-1,-1 0,1 0,-1 2,4 15,-2 0,-1 0,0 0,-2 16,1-31,0 10,1 71,4-59</inkml:trace>
  <inkml:trace contextRef="#ctx0" brushRef="#br0" timeOffset="2853.201">1786 140,'0'-3,"1"1,0-1,0 1,0-1,0 1,0 0,0-1,0 1,1 0,-1 0,1 0,0 0,-1 0,1 0,0 1,0-1,0 1,2-1,44-29,-41 27,11-6,0 1,0 1,1 0,0 1,1 2,-1 0,1 0,0 2,0 1,4 0,-15 2,-1 0,0 0,0 1,0 0,0 0,-1 1,1 0,0 1,-1-1,1 1,-1 1,0 0,0 0,0 0,0 1,-1-1,0 2,0-1,0 1,-1 0,0 0,0 0,0 1,-1 0,0 0,3 7,-5-9,1 1,-2 0,1 0,-1 0,0 0,0 0,0 0,-1 0,0 0,0 0,-1 0,0 0,0 0,0 0,-1 0,1-1,-1 1,-1 0,1-1,-1 1,0-1,0 0,-1 0,-12 17,-1-1,-1 0,-1-2,-15 13,2-2,-8 8,24-25,0 1,2 1,0 0,0 1,2 0,-1 3,12-18,0 0,1 0,-1 0,1-1,-1 1,1 0,0 1,-1-1,1 0,0 0,0 0,0 0,-1 0,1 0,0 0,1 0,-1 0,0 0,0 0,0 0,1 1,-1-1,0 0,1 0,-1 0,1 0,-1-1,1 1,0 0,-1 0,1 0,0 0,-1-1,1 1,0 0,0 0,0-1,0 1,0-1,0 1,0-1,0 1,0-1,0 0,0 0,0 1,0-1,0 0,1 0,6 2,-1-1,1 0,0-1,-1 0,1 0,5-1,17-5,0-1,0-1,0-2,27-13,-22 10,21-9</inkml:trace>
  <inkml:trace contextRef="#ctx0" brushRef="#br0" timeOffset="3487.986">627 386,'0'-5,"1"1,-1 0,1-1,0 1,0 0,0 0,0 0,1 0,0 0,0 0,0 0,0 0,0 1,1-1,0 1,1-2,3-2,0 1,0 0,1 1,-1-1,1 2,0-1,9-3,14-4,1 1,1 2,0 1,1 1,-27 5,172-26,-70 12,-105 15,0 0,0 1,-1-1,1 1,0 0,0 0,0 0,0 1,0-1,-1 1,1 0,0 0,0 0,-1 1,1-1,-1 1,1 0,-1 0,-1 0,-1 0,1 0,-1 0,0 0,0 0,0 0,0 0,0 0,-1 0,1 0,0 1,-1-1,0 0,0 1,1-1,-1 0,-1 1,1-1,0 0,0 0,-1 1,1-1,-1 0,0 0,0 0,0 0,0 1,0-1,0 0,-2 1,-11 22,-2-2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0T06:53:20.207"/>
    </inkml:context>
    <inkml:brush xml:id="br0">
      <inkml:brushProperty name="width" value="0.05" units="cm"/>
      <inkml:brushProperty name="height" value="0.05" units="cm"/>
      <inkml:brushProperty name="color" value="#33CCFF"/>
      <inkml:brushProperty name="ignorePressure" value="1"/>
    </inkml:brush>
  </inkml:definitions>
  <inkml:trace contextRef="#ctx0" brushRef="#br0">17 844,'-4'4,"-6"2,7-1,13-1,13-1,11-1,8-1,9-1,14-4,19-1,10-5,-4 0,-13-3,-11 1,-12 3,-16 2</inkml:trace>
  <inkml:trace contextRef="#ctx0" brushRef="#br0" timeOffset="639.065">609 55,'45'-3,"0"-1,0-2,12-6,-2 2,47-3,-69 11,-11 0,0 0,0 2,0 1,7 1,-23-1,0 0,0 0,-1 1,1-1,-1 1,1 0,-1 1,0 0,0 0,0 0,0 0,0 1,-1-1,0 1,0 0,0 1,0-1,1 2,2 5,-1 1,0-1,0 1,-1 0,-1 0,0 0,-1 1,0 0,-1-1,1 8,-1 22,-1 0,-4 26,1-30,2-1,1 1,3 11,-2-40,0 1,1 0,0-1,0 0,1 0,1 0,-1 0,4 3,6 10</inkml:trace>
  <inkml:trace contextRef="#ctx0" brushRef="#br0" timeOffset="986.971">683 573,'21'0,"24"0,20-4,21-2,17-4,7-4,6 0,0-1,-7-4,-14 3,-18-1,-23 3</inkml:trace>
  <inkml:trace contextRef="#ctx0" brushRef="#br0" timeOffset="1335.902">757 894,'-4'0,"11"0,13 0,19 0,21-5,16 0,8-5,6 0,1-2,-2 0,-9-2,-18 2</inkml:trace>
  <inkml:trace contextRef="#ctx0" brushRef="#br0" timeOffset="1655.831">1447 868,'-32'1,"0"1,1 1,-1 1,1 2,-1 1,2 2,-1 1,1 1,1 2,0 1,1 1,0 1,1 2,1 1,1 0,-17 19,32-28,1 0,0 1,1-1,0 2,0-1,2 1,-1 0,1 1,1 0,1 0,-2 5,4-12,1 1,0 0,1-1,-1 1,1 0,1-1,-1 1,1-1,0 1,0 0,1-1,0 0,0 1,1-1,0 0,0 0,0 0,0-1,1 1,0-1,0 0,1 0,0 0,0 0,8 6,1-1,0-1,0 0,1-1,0-1,0 0,1-1,0 0,0-2,0 0,1 0,-1-2,2 0,9 1,0-1,1-1,-1-2,1-1,-1-1,0-1,17-6,-34 8,0-2,-1 1,0-1,1-1,-1 0,-1 0,3-2,-10 7,1-1,-1 0,1 0,-1 0,0 0,1 0,-1-1,0 1,0 0,0-1,0 1,0 0,0-1,0 0,0 1,-1-1,1 1,-1-1,1 0,-1 1,1-1,-1 0,0 1,0-1,0 0,0 0,0 1,0-1,-1 0,1 0,0 1,-1-1,1 0,-1 1,0-1,0 1,1-1,-1 1,0-1,0 1,-1 0,1-1,0 1,-1-1,-5-4,0 0,-1 1,0-1,0 2,-1-1,1 1,-1 0,0 1,0 0,0 0,0 1,0 0,-7 0,2 0,0 1,-1 1,1 0,0 0,0 2,0 0,0 0,-11 4,-6 5</inkml:trace>
  <inkml:trace contextRef="#ctx0" brushRef="#br0" timeOffset="2218.698">1965 622,'1'19,"1"0,2 0,0 0,0-1,3 5,10 43,-13-34,5 27,-9-56,1 0,0 0,0 0,0 0,0 0,1 0,-1 0,1 0,-1-1,1 1,0-1,0 1,0-1,3 2,-4-3,1-1,0 1,0-1,-1 1,1-1,0 0,0 0,0 0,-1 0,1 0,0 0,0 0,0 0,0-1,-1 1,1-1,0 0,0 1,-1-1,1 0,-1 0,1 0,-1 0,1 0,-1 0,1 0,-1-1,1 0,37-40,2-20,-33 48,1-1,1 1,0 1,1-1,9-7,-18 20,-1-1,0 1,1 0,-1 0,1 0,-1 0,1 0,-1 0,1 0,0 1,-1-1,1 1,0-1,0 1,-1-1,1 1,0 0,0 0,-1 0,1 0,0 0,0 0,0 1,0-1,1 2,-1-1,1 0,-1 1,1 0,-1-1,0 1,0 0,1 0,-1 1,0-1,-1 0,1 1,0-1,-1 1,8 13,-1 1,-1 0,0 0,2 14,-5-18,4 12,-1 0,-2 0,-1 0,0 0,-2 9,-1-12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0T06:53:35.289"/>
    </inkml:context>
    <inkml:brush xml:id="br0">
      <inkml:brushProperty name="width" value="0.05" units="cm"/>
      <inkml:brushProperty name="height" value="0.05" units="cm"/>
      <inkml:brushProperty name="color" value="#F6630D"/>
      <inkml:brushProperty name="ignorePressure" value="1"/>
    </inkml:brush>
  </inkml:definitions>
  <inkml:trace contextRef="#ctx0" brushRef="#br0">0 375,'1'5,"-1"-1,1 1,0-1,0 1,0-1,1 0,-1 0,1 0,0 0,0 0,1 0,-1 0,1 0,1 0,48 49,-29-31,32 41,-3 2,-3 3,-2 1,2 13,-30-51,33 61,32 82,-46-90,4-2,34 49,-59-107,2 0,0-1,1-2,1 0,2-1,18 14,-10-12</inkml:trace>
  <inkml:trace contextRef="#ctx0" brushRef="#br0" timeOffset="434.015">1407 5,'0'0,"0"0,0 0,0 0,0-1,0 1,0 0,-1 0,1 0,0 0,0-1,0 1,0 0,0 0,0 0,0 0,0-1,0 1,0 0,-1 0,1 0,0 0,0 0,0 0,0-1,0 1,-1 0,1 0,0 0,0 0,0 0,0 0,-1 0,1 0,0 0,0 0,0 0,-1 0,1 0,0 0,0 0,0 0,0 0,-1 0,1 0,0 0,0 0,0 0,0 0,-1 0,-13 7,-11 12,-22 28,2 3,2 2,2 2,-16 30,-3 2,-70 94,-7-7,-8-5,-88 73,175-186,3 4,3 1,-8 16,18-18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0T06:53:34.241"/>
    </inkml:context>
    <inkml:brush xml:id="br0">
      <inkml:brushProperty name="width" value="0.05" units="cm"/>
      <inkml:brushProperty name="height" value="0.05" units="cm"/>
      <inkml:brushProperty name="color" value="#F6630D"/>
      <inkml:brushProperty name="ignorePressure" value="1"/>
    </inkml:brush>
  </inkml:definitions>
  <inkml:trace contextRef="#ctx0" brushRef="#br0">0 296,'4'1,"-1"0,0 0,1 0,-1 1,0-1,0 1,0-1,0 1,0 0,-1 0,1 0,-1 1,1-1,-1 1,0-1,1 1,0 3,35 52,-36-55,13 21,1-1,1 0,1-1,2-1,0-1,15 12,37 25,34 19,-5-3,-18-9,-2 3,-3 4,-4 3,29 41,-72-79,0-2,3 0,1-2,18 11,-27-24,1-2,0-1,1-1,1-1,0-1,1-2,2-1,3 0,-1-2,2-2,17 1,-14-4</inkml:trace>
  <inkml:trace contextRef="#ctx0" brushRef="#br0" timeOffset="483.49">1381 0,'-17'30,"-1"-1,-1 0,-4 1,-42 66,-81 199,76-149,-35 51,-7-26,-63 68,-38 53,169-223,2 2,-13 36,37-68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0T06:53:44.590"/>
    </inkml:context>
    <inkml:brush xml:id="br0">
      <inkml:brushProperty name="width" value="0.05" units="cm"/>
      <inkml:brushProperty name="height" value="0.05" units="cm"/>
      <inkml:brushProperty name="color" value="#F6630D"/>
      <inkml:brushProperty name="ignorePressure" value="1"/>
    </inkml:brush>
  </inkml:definitions>
  <inkml:trace contextRef="#ctx0" brushRef="#br0">2619 323,'-1'-5,"0"1,0-1,-1 0,0 1,0-1,0 1,0 0,-1-1,-2-2,-8-16,8 14,-1 1,1-1,-1 1,0 0,-1 1,0-1,0 1,-1 1,0-1,0 1,-3-1,-24-15,-1 2,-8-2,17 9,-11-3,-1 2,0 1,-1 2,-1 2,1 1,-1 3,-25 0,-269 2,175 5,109 0,-47 8,46-3,-43-1,35-2,-1 4,1 1,1 4,-22 8,39-11,-10 5,1 3,0 1,-17 11,-143 80,185-96,1 1,0 2,-7 6,33-23,-1 0,0 0,1 0,-1 1,0-1,0 0,1 0,-1 0,0 0,0 0,1 0,-1 0,0 1,0-1,1 0,-1 0,0 0,0 0,0 1,0-1,1 0,-1 0,0 1,0-1,0 0,0 0,0 1,1-1,-1 0,0 0,0 1,0-1,0 0,0 0,0 1,0-1,0 0,0 1,0-1,0 0,0 0,0 1,-1-1,1 0,0 0,0 1,0-1,0 0,0 0,0 1,-1-1,1 0,0 0,0 0,0 1,-1-1,1 0,0 0,0 0,-1 0,27-5,-12-5,1 0</inkml:trace>
  <inkml:trace contextRef="#ctx0" brushRef="#br0" timeOffset="2565.071">820 175,'-8'2,"0"-1,0 1,0 1,0 0,1 0,-1 0,1 1,-6 4,-8 3,-17 6,-1 3,2 1,1 2,1 1,1 2,1 1,1 2,2 1,-6 9,-14 21,26-32,1 1,1 1,-12 21,-15 30,26-46,2 1,-10 25,0 9,-20 72,50-132,-1-1,1 1,0-1,1 1,0 0,1-1,0 1,0-1,1 2,0 0,0 1,-1 0,0-1,-1 1,-1 0,0 1,-8 58,3 0,3 0,3 0,6 27,-1-58,2 0,2-1,1-1,3 3,-7-30,-1-1,2 1,-1-1,1 0,1 0,0-1,0 0,1 0,0-1,1 0,-1-1,6 3,1 2,-1 0,-1 1,0 1,8 10,4 11,2-1,2-2,0-1,2-1,8 3,-24-21,1 0,0-1,1-1,0-1,1 0,0-1,0-1,0-1,1-1,0-1,0 0,3-1,101 2,44-5,-61-2,0 4,17 7,235 16,-261-19,1-5,-1-4,0-4,6-6,34-1,85 4,-84 10,-1-6,102-19,-190 18,1 2,0 3,0 1,-1 3,44 8,149 16,-165-20,0-4,0-3,0-3,0-4,52-12,-93 13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0T06:53:50.373"/>
    </inkml:context>
    <inkml:brush xml:id="br0">
      <inkml:brushProperty name="width" value="0.05" units="cm"/>
      <inkml:brushProperty name="height" value="0.05" units="cm"/>
      <inkml:brushProperty name="color" value="#F6630D"/>
      <inkml:brushProperty name="ignorePressure" value="1"/>
    </inkml:brush>
  </inkml:definitions>
  <inkml:trace contextRef="#ctx0" brushRef="#br0">1 495,'19'-7,"1"0,0 2,0 0,0 1,1 1,10 1,18-4,213-34,404-57,-269 29,-53 7,-301 54,435-56,-353 49,171-17,28 0,-82 6,141 7,-309 21,-1 3,-1 4,69 17,209 72,-294-78,-1 3,-2 3,0 1,-2 3,14 13,-25-18,13 5,58 24,-54-28,95 35,-60-22,-68-31,0 1,0 1,-1 0,-1 2,0 1,-1 0,0 2,15 15,129 142,-153-160,-1 0,-1 1,0 0,-1 0,0 1,-2 1,1-1,-2 1,0 0,-1 1,-1 0,0-1,-1 1,-1 0,0 1,-2-1,-1 17,2-18,1 0,0 0,1 0,1 0,2 4,-3-10,0 0,0 0,-1 1,0-1,-1 0,0 1,-1-1,0 1,-1-1,0 1,0-1,-1 1,-1 0,-7 13,-1 0,-1 0,-1-2,-13 18,2-2,-1 1,-2-2,-1-1,-2-1,-2-1,-1-2,-1-2,-26 18,2-8,-2-1,-2-4,-1-2,-41 14,-21 15,86-40,-1-2,0-2,-36 10,14-7,1 2,-16 12,12-6,-56 17,-571 150,494-149,-128 11,-206 3,413-56,-1-6,0-4,-47-12,11 2,-83 6,197 10,-1 1,1 3,0 1,1 2,-40 13,50-9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0T06:42:36.981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1,'0'0,"0"0,1 0,-1 1,0-1,0 0,0 0,0 0,0 0,0 1,0-1,0 0,0 0,0 0,1 0,-1 1,0-1,0 0,0 0,0 0,0 0,1 0,-1 0,0 0,0 1,0-1,0 0,1 0,-1 0,0 0,0 0,0 0,1 0,-1 0,0 0,0 0,0 0,0 0,1 0,-1 0,0 0,0 0,0 0,1 0,-1-1,0 1,0 0,0 0,0 0,1 0,-1 0,0 0,0 0,0-1,0 1,0 0,0 0,1 0,-1 0,0-1,0 1,0 0,0 0,0 0,0-1,10 16,2 10,-2 0,-1 1,-1 0,-1 0,3 26,2 39,-3 7,-9-88,0 121,0 6,2-121,-1 0,2 0,0-1,1 1,1-1,0 0,3 4,-5-13,1 0,0 0,1 0,-1-1,1 0,0 0,1 0,-1-1,1 0,-1 0,1 0,1-1,-1 0,0 0,1 0,0-1,-1 0,5 1,21 4,-1-1,1-2,16 0,-35-3,73 8,-14-1,43-3,103-3,220-5,-307-9,-52 4,25 3,200 8,235-6,-366-12,73-20,-52 7,-42 14,1 8,20 6,-104 0,-34-1,-1-2,0-1,0-2,0-2,-1-1,14-6,3-3,-1-3,-1-1,37-25,-74 41,-1-1,0 0,-1-1,1 0,-2-1,1 1,-1-2,0 1,-1-1,0 0,-1-1,0 0,4-10,-3 2,-1 0,-1-1,-1 1,-1-1,0 0,-2 0,0 0,-1-4,0 20,-1-8,1 0,1-1,0 1,1 0,2-12,1 9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0T06:53:55.508"/>
    </inkml:context>
    <inkml:brush xml:id="br0">
      <inkml:brushProperty name="width" value="0.05" units="cm"/>
      <inkml:brushProperty name="height" value="0.05" units="cm"/>
      <inkml:brushProperty name="color" value="#F6630D"/>
      <inkml:brushProperty name="ignorePressure" value="1"/>
    </inkml:brush>
  </inkml:definitions>
  <inkml:trace contextRef="#ctx0" brushRef="#br0">622 0,'-2'3,"0"0,-1-1,1 1,-1 0,1-1,-1 0,0 0,0 0,0 0,0 0,0-1,-4 2,1 1,-25 13,1 1,0 1,2 2,0 1,2 1,0 2,2 0,0 2,2 0,-8 16,11-14,-7 10,3 1,1 2,1 2,2 0,2 0,3 1,1 1,2 0,2 0,2 5,1-10,-2 1,-3 7,-12 64,10-52,8-44,2-1,0 1,0 0,1 9,2-21,0 0,1 0,-1 0,1 0,0 0,0-1,1 1,-1 0,1-1,0 1,0-1,1 1,0-1,-1 0,1 0,0 0,2 1,44 44,-21-23,-2 2,0 1,-2 0,-1 2,3 8,-13-15,2-1,1 0,0-2,1 0,9 7,-15-18,0 0,0-1,1-1,0 0,0-1,1 0,0-1,0 0,0-1,1 0,0-1,60 12,0-2,1-4,0-3,1-4,-1-3,19-4,-66 1,0-2,-1-1,1-1,-1-1,-1-2,0 0,0-2,-1-1,-1 0,0-2,-1-1,0-1,-1-1,10-12,-7 6,-1-2,-1 0,-2-1,0-1,-2-1,-1 0,-2-2,-1 0,-1-1,-1 0,4-23,-13 39,-1-1,-1 0,-1 0,0 1,-1-1,0 0,-2 0,0 0,-1 1,-1-1,0 1,-1 0,-5-11,-12-21,-2 1,-2 1,-23-29,35 53,0-1,1-2,1 0,1 0,1-1,-4-16,-6-39,0-16,8 41,10 49,0 0,-1 1,-1-1,1 1,-1-1,0 1,0 0,-1 1,0-1,0 1,0 0,0 0,-1 0,0 1,0 0,0 0,-1 0,-5-2,-13-6,0 2,-1 0,0 2,-13-3,-45-8,20 4,0-2,-30-14,65 19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0T06:54:22.200"/>
    </inkml:context>
    <inkml:brush xml:id="br0">
      <inkml:brushProperty name="width" value="0.05" units="cm"/>
      <inkml:brushProperty name="height" value="0.05" units="cm"/>
      <inkml:brushProperty name="color" value="#F6630D"/>
      <inkml:brushProperty name="ignorePressure" value="1"/>
    </inkml:brush>
  </inkml:definitions>
  <inkml:trace contextRef="#ctx0" brushRef="#br0">2 879,'18'2,"1"1,-1 1,1 1,-1 0,0 2,-1 0,0 1,5 3,29 11,-5-5,0-2,2-3,-1-1,2-3,-1-2,10-1,100 1,42-9,-27 0,-130 3,-7 2,1-2,-1-2,1-1,-1-2,0-1,0-2,8-4,440-164,-457 165,-2 0,0-2,0 0,-1-2,-1-1,0-1,-1-1,-1 0,-1-2,-1 0,0-2,11-18,-23 30,-1-1,0 0,0 0,-1 0,-1-1,0 1,-1-1,0 0,-1-1,0 1,0 0,-2-6,0 10,0 0,-1 1,0-1,-1 1,0 0,0-1,-1 1,1 0,-2 0,1 0,-1 1,0-1,0 1,-1 0,1 0,-1 0,-1 1,1 0,-1 0,-4-3,-23-17,-2 2,-1 1,0 1,-33-11,43 21,-1 2,0 1,0 1,-1 2,1 0,-1 2,-19 0,-113 6,65-1,-43-5,-71-23,166 20,1-2,0-1,-30-13,23 7,0 3,-18-2,57 13,0 1,0 0,0 0,0 1,0 0,0 0,1 1,-1 1,-7 2,-13 6,1 2,-12 7,20-8,0-2,-1 0,0-2,-23 6,25-10,-1 1,1 1,1 1,-1 1,1 1,1 0,-1 1,2 2,-1-1,2 2,-1 0,2 1,0 1,1 0,0 1,1 0,1 1,-8 16,0-2,2 1,1 1,1 0,2 1,2 1,-8 33,16-47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0T06:54:54.851"/>
    </inkml:context>
    <inkml:brush xml:id="br0">
      <inkml:brushProperty name="width" value="0.05" units="cm"/>
      <inkml:brushProperty name="height" value="0.05" units="cm"/>
      <inkml:brushProperty name="color" value="#F6630D"/>
      <inkml:brushProperty name="ignorePressure" value="1"/>
    </inkml:brush>
  </inkml:definitions>
  <inkml:trace contextRef="#ctx0" brushRef="#br0">131 446,'6'5,"0"-1,-1 1,0 0,0 1,0 0,-1-1,0 1,0 1,0-1,-1 0,0 1,2 6,16 26,-13-26,1 0,0-1,1 0,0-1,1 0,0-1,1 0,0-1,0 0,1-1,0 0,1-1,7 2,31 12,-41-18,1 1,-1 1,0 0,0 0,0 1,-1 1,0 0,0 0,8 9,-1-2,0 0,1-1,1-1,0-1,0-1,1 0,1-1,-1-2,7 2,9 4,0 2,18 12,126 73,77 26,-88-43,84 57,-40-20,-168-92,-1 1,-1 3,27 27,-18-16,49 32,72 29,-164-98,-2 1,1 0,-1 0,0 0,0 1,-1 0,0 2,1-1,-1-1,2 1,-1-1,1 0,0-1,1 1,21 13,1 0,1-2,0-2,2-1,0-1,0-2,1-2,1-1,27 4,39 3,127 18,-190-31,0 2,0 2,-1 2,0 1,-1 2,12 6,22 13,-40-16,2-1,-1-1,2-2,0-2,0-1,1-1,19 0,77 4,-48-3,41-4,-86-4,-7-1,1-1,25-4,-46 4,0-2,-1 1,1-1,-1-1,0 0,0-1,0 0,-1 0,1-1,0-1,13-9,-2-1,0-1,0-1,-2-1,0-1,-2-1,13-19,-29 40,0-1,-1 0,1 0,0 0,-1 0,1 0,-1 0,0 0,0 0,1 0,-1 0,-1 0,1 0,0-1,0 1,-1 0,1 0,-1 0,0 1,0-1,1 0,-1 0,0 0,-1 0,1 1,0-1,0 0,-1 1,1 0,-1-1,0 0,-8-6,1 1,-1-1,-1 2,1-1,-2 1,-2-2,-4-4,1-1,0-1,1 0,-12-14,16 15,0 1,-1 0,0 1,-1 0,0 1,0 1,-1 0,-3 0,-27-7,0 1,-47-7,55 15,1-2,0-2,0-1,1-2,-8-6,31 12,-1-1,1 0,1-1,0-1,0 0,1 0,1-1,0 0,-6-10,2 4,0 0,-1 1,0 1,-4-2,9 10,-1 1,0 1,0 0,0 0,0 1,-1 0,0 1,0 0,-7-1,-23-4,0 1,-6 2,-58-11,82 12,0 0,1-2,0 0,0-1,0-1,1-2,1 0,0-1,-12-9,-13-16,24 18,-2 1,0 1,-1 1,-1 1,-16-7,-29-6,-48-11,65 23,1-2,1-2,-47-27,-55-56,109 77,-21-14,-2 3,-1 3,-26-7,33 20,2-3,1-3,2-2,-15-12,46 26,0 1,-1 1,0 1,-1 1,0 1,-1 2,0 1,-1 0,4 0,0-1,0-1,1-2,0 0,1-2,0 0,1-2,1 0,0-1,1-2,1 0,-11-13,18 19,0 1,-1-1,-1 2,0 0,0 1,-1 0,-7-2,-29-13,-33-8,47 18,-163-50,172 56,-6 0,1 1,-15 0,13 3,1-2,-10-4,34 7,-1-1,1 0,0 0,0-1,0 0,0-1,1 0,0-1,-2-1,1-1,0 1,-1 1,-1 0,1 0,-1 1,0 0,-1 1,1 1,-1 0,0 0,0 2,0-1,0 2,-9-1,14 2,1 0,-1 0,1 1,0 0,-1 0,1 1,0 0,0 0,0 1,0 0,0 0,1 1,-1-1,1 1,0 1,0-1,1 1,-1 0,1 1,0-1,0 1,1 0,0 0,0 0,0 1,-1 2,0 4,0-1,0 1,1 0,1 0,0 1,1-1,0 1,1-1,1 1,0 1,3 22,2 0,1-1,3 3,-7-30,-2-4,1-1,-1 1,1-1,0 1,1-1,-1 0,1 1,0-1,0 0,0 0,0 0,1 0,-1-1,1 1,0-1,0 0,1 1,-1-1,1-1,1 2,22 12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0T06:57:06.396"/>
    </inkml:context>
    <inkml:brush xml:id="br0">
      <inkml:brushProperty name="width" value="0.05" units="cm"/>
      <inkml:brushProperty name="height" value="0.05" units="cm"/>
      <inkml:brushProperty name="color" value="#F6630D"/>
      <inkml:brushProperty name="ignorePressure" value="1"/>
    </inkml:brush>
  </inkml:definitions>
  <inkml:trace contextRef="#ctx0" brushRef="#br0">495 198,'7'-26,"-6"25,0 0,0-1,-1 1,1 0,-1 0,1 0,-1-1,1 1,-1 0,0-1,0 1,0 0,1-1,-1 1,0 0,-1-1,1 1,0 0,0-1,-1 1,1 0,0 0,-1-1,1 1,-1 0,0 0,1-1,-1 1,0 0,0 0,0 0,0 0,0 0,-4-3,1 0,0 1,-1 0,0 0,0 1,0-1,0 1,0 0,0 0,0 1,-1-1,1 1,-1 0,1 1,-1-1,1 1,-1 0,-2 1,-3 0,1 0,-1 1,0 0,1 0,0 2,-1-1,1 1,0 0,0 2,-16 9,2 1,0 0,1 2,1 1,0 1,2 1,-14 17,23-24,0 1,1 0,0 1,1 0,1 1,0-1,1 1,1 1,1-1,1 1,0 0,-1 16,5-31,0-1,0 1,0 0,0-1,0 1,1 0,-1-1,1 1,0-1,0 1,0-1,0 1,0-1,1 0,-1 1,1-1,-1 0,1 0,0 0,1 1,1 0,0 0,0-1,0 1,0-1,0 0,1 0,-1 0,1-1,-1 0,1 0,2 1,3-1,-1 0,1 0,-1-1,0 0,1-1,-1 0,1-1,-1 1,0-2,0 1,0-1,3-2,3-3,0-1,-1 0,0-1,0 0,-1-1,0-1,-1 0,0-1,-1 0,-1-1,1-2,-5 7,0-1,-1 0,0 0,-1 0,0-1,-1 1,0-1,-1 0,0 0,-1 0,0 0,0 0,-1 0,-1 0,0 0,0 0,-3-7,1 5,0 5,1 0,0 0,1 0,0 0,0 0,1-1,0 1,1-7,3 11,1 15,2 17,-4 83,-2-13,-1-95,1 0,0 1,-1-1,1 1,1-1,-1 0,0 0,1 0,-1 0,1 0,0 0,0 0,0 0,1-1,-1 1,0-1,1 0,4 3,-1 0,1 0,0-1,0 0,0-1,1 0,4 2,16 3,0-1,0-1,24 1,-49-7,75 7,-48-6</inkml:trace>
  <inkml:trace contextRef="#ctx0" brushRef="#br0" timeOffset="585.744">1087 49,'0'5,"0"4,4 11,1 5,5 3,4 0,8 1,5-2,2 0,0-1,-1-1,0 0,-6 0,-2-1,0 1,-4-1,0 1,-3-5</inkml:trace>
  <inkml:trace contextRef="#ctx0" brushRef="#br0" timeOffset="1082.214">1457 1,'-25'49,"-3"-1,-1-1,-2-1,-26 27,12-22,-3-2,-1-2,-42 30,79-68,1 1,0 0,0 1,-6 9,3-1</inkml:trace>
  <inkml:trace contextRef="#ctx0" brushRef="#br0" timeOffset="1470.885">1555 173,'5'0,"8"0,8 0,4 0,1 0,6 4,5 2,0-1,3-1,3-1,-2-1,-3-1,-5-5,-7-1</inkml:trace>
  <inkml:trace contextRef="#ctx0" brushRef="#br0" timeOffset="1802.462">1605 370,'-4'0,"-6"0,7 0,13 0,13 0,15 0,9 0,6 0,2 0,-5 0,-10 0</inkml:trace>
  <inkml:trace contextRef="#ctx0" brushRef="#br0" timeOffset="2335.42">2393 25,'11'57,"-2"-14,-5-15,-2 1,-1-1,-1 0,-1 1,-2-1,-1 0,-1 0,-2 6,5-28,1 0,-1 0,2 0,-1 0,1 0,-1 0,2 0,-1 4,0-10,1 1,-1 0,0 0,0 0,0-1,1 1,-1 0,0 0,1 0,-1-1,1 1,-1 0,1-1,-1 1,1 0,-1-1,1 1,0-1,-1 1,1-1,0 1,-1-1,1 0,0 1,0-1,0 0,1 0,0 0,-1 0,1 0,0-1,0 1,-1 0,1-1,-1 1,1-1,0 0,-1 0,1 1,-1-1,0 0,1 0,-1 0,1-1,5-4,1-1,-1-1,0 1,0-1,-1 0,0 0,0-1,-1 0,-1 0,1 0,0-5,4-10,-1 0,-1 0,-2 0,0-5,-4 26,0 0,0 0,0 1,0-1,0 0,1 1,-1-1,1 1,-1-1,1 1,0-1,0 1,0 0,1 0,-1 0,0 1,1-1,-1 0,1 1,0-1,-1 1,1 0,0 0,0 0,0 1,0-1,0 0,0 1,0 0,0 0,0 0,2 0,15 1,-1 0,0 1,0 1,14 4,-24-5,32 6,0 2,-1 2,0 1,-1 2,0 2,15 10,-49-24,-1 0,1 0,-1 1,0-1,0 1,0 0,-1 0,1 0,-1 1,0-1,0 1,0-1,0 4,-2-6,0 1,0-1,-1 0,1 0,-1 1,0-1,0 0,0 1,0-1,0 1,0-1,-1 0,1 1,-1-1,1 0,-1 0,0 1,0-1,0 0,0 0,0 0,-1 0,1 0,-1 0,1-1,-1 1,0 0,1-1,-1 1,0-1,-1 1,-19 12,0-1,0-1,-1 0,-1-2,-16 5,-125 32,29-14,-132 15,234-44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0T06:57:09.299"/>
    </inkml:context>
    <inkml:brush xml:id="br0">
      <inkml:brushProperty name="width" value="0.05" units="cm"/>
      <inkml:brushProperty name="height" value="0.05" units="cm"/>
      <inkml:brushProperty name="color" value="#F6630D"/>
      <inkml:brushProperty name="ignorePressure" value="1"/>
    </inkml:brush>
  </inkml:definitions>
  <inkml:trace contextRef="#ctx0" brushRef="#br0">16 564,'-15'-11,"15"19,20 27,122 143,48 37,-175-199,0-1,2 0,0-2,0 0,1 0,13 5,-7-6</inkml:trace>
  <inkml:trace contextRef="#ctx0" brushRef="#br0" timeOffset="349.782">633 564,'-9'0,"-10"13,-7 8,-7 8,-3 9,-3 6,-3 3,1 3,-1 1,-1-4,2-2,3-4,1-5,2-4,-1-4,5-6</inkml:trace>
  <inkml:trace contextRef="#ctx0" brushRef="#br0" timeOffset="701.813">706 662,'0'-4,"9"-5,10-2,16 1,9 3,6 2,3 2,1 2,-5-4,-2 0,-1 0,-8 1</inkml:trace>
  <inkml:trace contextRef="#ctx0" brushRef="#br0" timeOffset="1052.957">756 860,'0'4,"-4"2,11-1,12 0,17 2,14-4,7-2,6-2,1-4,-6-2,-9 0,-13 2</inkml:trace>
  <inkml:trace contextRef="#ctx0" brushRef="#br0" timeOffset="1531.845">2014 219,'-36'78,"3"1,4 2,-2 18,30-96,0-1,1 1,-1-1,1 1,-1 0,1-1,0 1,0 0,0-1,0 1,1-1,-1 1,1 0,-1-1,1 1,0-1,0 0,0 1,0-1,1 0,-1 1,1-1,-1 0,1 0,0 0,-1 0,1-1,0 1,0 0,1-1,-1 1,0-1,0 0,1 0,-1 0,1 0,-1 0,1 0,-1-1,1 1,-1-1,1 0,14 3,-1-1,0 0,1-2,-1 0,1-1,4-1,3-1,1-1,-1-2,0 0,-1-2,13-6,-20 8,0-1,-1-1,0-1,0 0,-1-1,0-1,-1 0,4-5,-14 14,-1 0,1-1,-1 1,0-1,0 1,0-1,0 0,0 0,-1 0,1 0,-1 0,0-1,0 1,0 0,0-1,-1 1,0 0,1-1,-1 1,0 0,0-1,-1 1,1-1,-1 0,-1 1,0-1,0 1,0-1,0 1,-1 0,0 0,1 0,-1 0,0 0,-1 1,1-1,0 1,-1 0,1 0,-1 0,0 1,1-1,-1 1,0 0,-2-1,-17-4,-1 0,0 2,0 1,-1 0,-15 2,27 0,-1 2,1-1,0 2,0 0,1 0,-1 1,0 1,1 0,0 1,0 0,-5 4,-3 5</inkml:trace>
  <inkml:trace contextRef="#ctx0" brushRef="#br0" timeOffset="2012.71">1742 786,'-4'0,"11"0,17 4,17 2,14-5,11-2,5-6,9-5,3-1,-5-2,-6 1,-8-1,-10 2,-15 3</inkml:trace>
  <inkml:trace contextRef="#ctx0" brushRef="#br0" timeOffset="2652.457">2038 983,'-27'29,"0"1,-7 14,26-33,0 2,0-1,1 1,1 0,0 0,1 1,1 0,-1 3,4-14,1 0,0 1,0-1,0 0,0 0,0 0,1 0,-1 0,1 1,0-1,0 0,0 0,0 0,1-1,-1 1,1 0,-1 0,1-1,0 1,0-1,0 0,1 1,-1-1,1 0,-1 0,1-1,-1 1,1 0,0-1,0 0,0 1,0-1,0 0,0-1,3 2,2 0,1 0,0 0,0-1,0 0,0 0,0-1,0 0,0-1,0 0,0 0,0-1,5-2,1-3,1 0,-1-2,-1 0,1-1,-1 0,-1-1,0 0,-1-1,0-1,-1 0,0-1,-1 0,-1 0,4-9,-11 19,0 0,-1 0,0 0,0 0,0-1,0 1,-1-1,0 1,0 0,0-1,0 1,-1 0,0-1,0 1,0 0,0 0,0-1,-1 1,0 0,0 0,0 1,0-1,-1 0,0 1,1-1,-1 1,0 0,-1 0,1 0,0 1,-1-1,-1 0,5 2,-1 1,1 0,0 0,0-1,0 1,0 0,0 0,0-1,-1 1,1 0,0 0,0 0,0 0,-1-1,1 1,0 0,0 0,-1 0,1 0,0 0,0-1,-1 1,1 0,0 0,0 0,-1 0,1 0,0 0,-1 0,1 0,0 0,0 0,-1 0,1 0,0 0,0 0,-1 1,1-1,0 0,0 0,-1 0,1 0,0 0,0 1,-1-1,1 0,0 0,0 0,0 1,-1-1,1 0,0 0,0 0,0 1,0-1,0 0,0 0,0 1,-1-1,1 0,0 1,0-1,0 0,0 0,0 1,0-1,0 0,0 0,0 1,1-1,9 20,1-10,0 0,1-1,0-1,0 0,1-1,0 0,0 0,1-2,-1 0,1 0,1-1,-1-1,0 0,1-1,-1-1,1 0,12-1,-2-5</inkml:trace>
  <inkml:trace contextRef="#ctx0" brushRef="#br0" timeOffset="4579.991">1965 169,'7'-10,"1"-1,-1 0,-1 0,0 0,-1-1,0 0,0 0,-2-1,2-5,11-30,-41 117,-42 104,45-119,16-32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0T06:57:19.576"/>
    </inkml:context>
    <inkml:brush xml:id="br0">
      <inkml:brushProperty name="width" value="0.05" units="cm"/>
      <inkml:brushProperty name="height" value="0.05" units="cm"/>
      <inkml:brushProperty name="color" value="#F6630D"/>
      <inkml:brushProperty name="ignorePressure" value="1"/>
    </inkml:brush>
  </inkml:definitions>
  <inkml:trace contextRef="#ctx0" brushRef="#br0">420 641,'-4'-4,"-2"7,1 7,1 10,9 7,13 6,7 6,3 9,6-3,1 2,-1 3,2 1,-2-5,-5-5,-4-10,-2-6,-5-7</inkml:trace>
  <inkml:trace contextRef="#ctx0" brushRef="#br0" timeOffset="399.486">888 641,'-5'1,"-1"0,1 0,-1 1,1 0,-1 0,1 0,0 0,0 1,0 0,0 0,0 0,1 1,-1-1,1 1,0 1,-13 12,0 0,-11 18,-156 221,-10 13,180-252</inkml:trace>
  <inkml:trace contextRef="#ctx0" brushRef="#br0" timeOffset="969.169">420 542,'-3'-3,"1"-1,-1 0,1 0,0 0,1 0,-1 0,1 0,-1 0,1-1,1 1,-1 0,0-3,-1-55,2 57,0 0,0 0,1 0,0 0,0 0,0 0,1 0,0 0,0 1,0-1,0 0,1 1,0 0,0 0,0 0,0 0,1 0,-1 0,1 1,0 0,3-2,-3 3,-1 0,1 0,-1 1,1 0,0-1,0 1,0 1,-1-1,1 1,0-1,0 1,0 0,0 1,0-1,0 1,0-1,0 1,0 0,-1 1,1-1,0 1,-1-1,1 1,-1 0,0 0,0 1,1-1,-1 1,41 34,-27-22,1 0,1-1,0-1,7 3,-18-12,-1-1,1 0,0 0,0 0,0-1,0-1,0 1,0-1,0-1,0 1,1-1,-1-1,0 0,4 0,93-30,-77 23</inkml:trace>
  <inkml:trace contextRef="#ctx0" brushRef="#br0" timeOffset="2082.667">1209 814,'-4'-4,"-6"-2,-5 1,-4-4,-4-3,12-1,15 2,15 4,13 2,10 2,5 2,9 1,2-4,-1-2,-5-3,-7 0,-12 1</inkml:trace>
  <inkml:trace contextRef="#ctx0" brushRef="#br0" timeOffset="2419.026">1160 1011,'-4'4,"2"2,11-1,11-5,12-2,12-2,7 1,8 1,2-4,-1-1,-7 1,-7 2,-9 1,-9 1</inkml:trace>
  <inkml:trace contextRef="#ctx0" brushRef="#br0" timeOffset="4238.942">2294 789,'0'1,"0"-1,0 0,-1 0,1 0,0 1,0-1,0 0,0 0,-1 0,1 0,0 0,0 1,0-1,-1 0,1 0,0 0,0 0,-1 0,1 0,0 0,0 0,-1 0,1 0,0 0,0 0,-1 0,1 0,0 0,0 0,0 0,-1 0,1 0,0 0,0-1,-1 1,1 0,0 0,0 0,0 0,-1 0,1-1,0 1,0 0,-6-14,5-19,3 27,1 0,0-1,1 1,-1 0,1 1,1-1,-1 1,1-1,3-2,54-47,-27 26,5-8,-2 5,-2-1,-2-2,-1-1,-1-2,-3-1,7-14,-31 46,24-50,-27 55,-1-1,0 1,0-1,0 0,0 1,0-1,-1 0,1 0,-1 1,0-1,0 0,0 0,0 1,0-1,-1 0,1 0,-1 1,0-4,0 6,0 0,0-1,1 1,-1-1,0 1,0 0,1-1,-1 1,0 0,0 0,0 0,1 0,-1 0,0 0,0 0,0 0,0 0,1 0,-1 0,0 0,0 1,0-1,1 0,-1 1,0-1,0 0,1 1,-1-1,0 1,1-1,-1 1,1 0,-1-1,1 1,-1-1,0 1,-24 23,0 7,2 1,2 1,0 1,3 1,1 0,1 1,2 1,1 3,8-27,1 1,0 0,1 0,1 0,0 0,1 1,0-1,1 0,1 6,0-14,0 0,1-1,0 1,-1 0,2-1,-1 0,1 0,0 0,0 0,0 0,0 0,1-1,0 1,0-1,0 0,1 0,-1-1,1 1,0-1,0 0,0-1,0 1,0-1,3 1,3 1,0-1,1 0,0 0,-1-2,1 1,0-1,0-1,0 0,0-1,0 0,0-1,-1 0,1-1,0 0,-1-1,5-2,0-1,0 0,0-1,-1-1,0-1,-1 0,1-1,-2 0,0-1,0 0,8-13,-19 23,0 1,-1-1,1 0,0 0,-1 0,0 0,1 0,-1 0,0 0,0 0,0 0,-1-1,1 1,0 0,-1-1,1 1,-1-1,0 1,0 0,0-1,0 1,0-1,-1 1,1 0,-1-1,1 1,-1 0,0-1,0 1,0 0,0 0,-1 0,1 0,0 0,-1 0,1 0,-1 0,0 1,0-1,0 1,1-1,-1 1,-1 0,1 0,-2-1,-8-4,0 0,-1 1,1 1,-1 0,0 1,0 0,-12 0,23 3,-13-2,0 0,0 2,1 0,-9 1,19-1,0 1,1-1,-1 1,0 0,1 0,-1 1,1-1,-1 1,1-1,0 1,-1 0,1 1,0-1,0 0,1 1,-1 0,1-1,-1 1,1 0,0 1,-10 17</inkml:trace>
  <inkml:trace contextRef="#ctx0" brushRef="#br0" timeOffset="4588.612">2393 938,'-4'0,"-2"4,13 1,14 0,16-4,9-8,15-6,-4-6,14-3,8 2,-2 0,-1 4,-10 4,-11 4,-15 0,-15 0</inkml:trace>
  <inkml:trace contextRef="#ctx0" brushRef="#br0" timeOffset="5421.638">2886 1061,'0'-1,"1"1,-1 0,1-1,-1 1,0-1,1 1,-1 0,0-1,0 1,1-1,-1 1,0-1,0 1,1-1,-1 1,0-1,0 0,0 1,0-1,0 1,0-1,0 1,0-1,0 1,0-1,0 1,0-1,-1 0,1 1,0-1,0 1,0-1,-1 1,-16-13,-26-1,27 13,1 0,-1 1,0 0,1 1,-1 1,1 1,0 0,0 1,0 0,0 1,1 1,-1 0,-9 7,14-8,0 1,1 0,-1 0,1 1,0 0,1 1,0 0,0 0,0 1,1 0,1 0,-1 1,2 0,-1 0,1 0,1 1,0-1,0 1,1 0,2-6,0-1,1 1,-1-1,1 1,0-1,1 0,-1 1,1-1,0 1,0-1,0 0,0 0,1 1,0-1,0 0,0 0,0-1,0 1,1 0,0-1,0 1,0-1,0 0,0 0,1 0,-1-1,1 1,0-1,0 0,0 0,0 0,0 0,0-1,0 1,5 0,2 0,0 1,0-1,0-1,0 0,0-1,0 0,0 0,0-1,1-1,-1 0,-1-1,1 1,0-2,1 0,15-9,-1-1,0 0,-1-2,-1-1,0-1,-16 11,0 1,0-1,-1 0,-1 0,1-1,-1 0,0 0,-1 0,1-1,-2 0,1 0,-2 0,1 0,-1-1,0 0,0-6,-3 13,0 0,0 0,0 0,0-1,-1 1,1 0,-1 0,0 0,0 0,0 0,0 0,-1 1,1-1,-1 0,1 0,-1 1,0-1,0 1,0 0,-1 0,1-1,-1 1,1 1,-1-1,1 0,-1 1,0-1,0 1,0 0,0 0,0 0,0 0,-3 0,3 0,0 1,0-1,-1 1,1-1,0 1,-1 0,1 1,0-1,0 0,-1 1,1 0,0 0,0 0,0 0,0 0,0 1,0-1,0 1,0 0,0 0,1 0,-1 0,1 0,0 1,-1-1,1 1,0-1,1 1,-1 0,0 0,1 0,-1 1,1-2,1 1,-1-1,1 1,0 0,0-1,0 1,0 0,0 0,0-1,1 1,0 0,-1-1,1 1,0-1,0 1,0-1,0 1,1-1,-1 0,1 0,-1 0,1 1,0-1,0-1,0 1,0 0,0 0,0-1,1 1,-1-1,0 0,3 1,11 7,0-1,1 0,1-2,7 2,-16-5,16 7,1-2,0-2,1 0,-1-1,1-2,0-1,0-1,0-1,0-1,0-2,0-1,3-1</inkml:trace>
  <inkml:trace contextRef="#ctx0" brushRef="#br0" timeOffset="8183.029">3921 148,'0'-2,"0"-1,0 1,0-1,-1 1,1-1,-1 1,0 0,1-1,-1 1,0 0,-1 0,1-1,0 1,-1 0,1 0,-1 0,1 1,-1-1,0 0,0 1,0-1,0 1,0-1,0 1,0 0,0 0,-1 0,1 0,0 0,-1 1,1-1,-1 1,-2-2,-1 2,0-1,0 1,1-1,-1 1,0 1,0-1,1 1,-1 0,1 1,-1-1,1 1,-2 1,-22 12,0 1,1 1,1 2,1 0,1 2,-8 9,-13 15,2 3,-27 39,51-62,2 1,1 1,1 1,-10 23,19-32,0-1,1 1,1 0,1 0,1 1,0-1,1 1,2 8,2 31,10 56,-3-50,-3 26,-1-40,0-34</inkml:trace>
  <inkml:trace contextRef="#ctx0" brushRef="#br0" timeOffset="8700.674">3872 863,'1'-32,"2"0,0 0,3 0,0 1,2-1,2 2,0-1,2 1,2 1,0 0,2 1,6-6,-22 34,0-1,0 1,0 0,0-1,1 1,-1-1,0 1,0 0,1-1,-1 1,0 0,1-1,-1 1,0 0,1-1,-1 1,1 0,-1 0,0-1,1 1,-1 0,1 0,-1 0,1 0,-1 0,0-1,1 1,-1 0,1 0,-1 0,1 0,-1 0,1 0,-1 1,1-1,6 15,-2 26,-3 96,-7 21,-13-48,15-88</inkml:trace>
  <inkml:trace contextRef="#ctx0" brushRef="#br0" timeOffset="9035.032">4415 444,'0'8,"-4"8,-2 8,1 6,1 0,0 1,3-2,-1-1,2 3,0 1,0 2,0 1,1-2,-1-7</inkml:trace>
  <inkml:trace contextRef="#ctx0" brushRef="#br0" timeOffset="9368.941">4143 839,'-4'0,"-1"-9,12-2,14-4,11 1,14 3,6 2,8 0,1 1,0 2,-7-3,-9 1,-7 1,-11 3</inkml:trace>
  <inkml:trace contextRef="#ctx0" brushRef="#br0" timeOffset="9883.871">4810 469,'0'-1,"0"0,0 1,0-1,0 0,0 0,0 0,0 1,0-1,0 0,-1 0,1 1,0-1,0 0,-1 0,1 1,0-1,-1 0,1 1,-1-1,1 0,-1 1,1-1,-1 1,0-1,1 1,-1 1,1-1,-1 1,1-1,0 1,-1-1,1 1,0-1,-1 1,1-1,0 1,0 0,0-1,-1 1,1 0,0-1,0 1,0-1,0 1,0 0,0-1,0 1,1 0,-1-1,0 1,0-1,0 1,0 0,1-1,-1 1,1 0,53 223,-47-188,0 0,-1 0,-1 1,-2-1,-2 6,-4-29,-3-25,-3-26,9 23,1 0,0 0,1 0,0 0,2 0,-1 0,2 1,0 0,1 0,0 0,1 1,0-1,8-9,-9 15,0 0,0 0,0 1,1 0,0 0,0 1,0 0,1 0,0 0,1 1,-1 0,1 1,0 0,0 0,0 1,0 0,1 1,-1 0,1 1,-1-1,1 2,1-1,-6 2,0-1,-1 1,1 0,0 0,0 1,-1-1,1 1,0 0,-1 0,0 1,0-1,0 1,0 0,0 0,0 1,-1-1,3 3,-4-4,0 0,-1 1,1-1,-1 0,1 1,-1 0,0-1,0 1,0 0,0-1,-1 1,1 0,-1 0,1 0,-1-1,0 1,0 0,0 0,-1 0,1 0,-1 0,1-1,-1 1,0 0,0 0,0-1,-1 1,1-1,0 1,-1-1,-13 17,0 0,-1-2,-1 0,-15 12,12-13,2 2,0 0,1 1,-4 7,9-9,1 1,0 0,1 1,2 0,-1 0,2 1,1 0,-2 13,6-27,1 0,0 1,0-1,1 1,0-1,0 0,1 1,0-1,0 1,0-1,1 0,0 0,0 0,0 0,1 0,0 0,0 0,0-1,1 0,0 1,0-1,0-1,1 1,0-1,0 1,0-1,0-1,0 1,5 1,1 1,1 0,0-1,0-1,1 0,0 0,-1-1,1-1,0 0,1-1,-1 0,0-1,0-1,0 0,0-1,0 0,0-1,0 0,11-5,14-6</inkml:trace>
  <inkml:trace contextRef="#ctx0" brushRef="#br0" timeOffset="10318.894">5475 0,'5'1,"-1"-1,1 1,-1 1,0-1,1 1,-1-1,0 1,0 0,0 1,0-1,0 1,-1 0,1-1,1 3,50 52,-39-38,34 30,3-1,2-2,7 5,20 26,-70-64,-1 0,0 1,-1 0,-1 0,0 1,-1 1,0-1,-2 1,0 1,4 15,-7-19,0 0,-1 1,0-1,-2 0,1 1,-1-1,-1 1,-1-1,0 0,0 0,-1 0,-1 0,0 0,-4 6,-6 9,-2-1,-1 0,-1-1,-1 0,-2-2,-6 5,-49 47,-19 10,71-65,-120 94,81-68,16-10</inkml:trace>
  <inkml:trace contextRef="#ctx0" brushRef="#br0" timeOffset="24586.471">50 1776,'-1'0,"1"0,-1 1,1-1,-1 1,1-1,-1 1,1-1,-1 1,1-1,0 1,-1-1,1 1,0 0,0-1,0 1,-1-1,1 1,0 0,0-1,0 1,0 0,0-1,0 1,0 0,0-1,0 1,0 0,0-1,1 1,-1 0,0-1,1 1,4 24,5 5,0-1,3-1,0 0,1-1,7 8,91 126,-85-123,-5-6,1-1,2-2,0 0,26 20,-30-33</inkml:trace>
  <inkml:trace contextRef="#ctx0" brushRef="#br0" timeOffset="25033.909">544 1874,'-5'-4,"-9"-1,-11 0,-1 9,0 8,-5 10,-1 11,2 7,-4 1,-4 3,1 1,-3 2,2 1,-1-3,2-5,3-5,7-9</inkml:trace>
  <inkml:trace contextRef="#ctx0" brushRef="#br0" timeOffset="25466.451">0 1579,'13'-14,"0"1,1 1,1 0,-1 1,2 1,8-5,-21 14,0-1,0 1,1-1,-1 1,1 0,-1 0,1 1,-1-1,1 1,0-1,-1 1,1 0,0 1,-1-1,1 1,-1-1,1 1,-1 0,1 0,-1 1,0-1,1 1,-1-1,0 1,0 0,0 1,0-1,-1 0,1 1,0-1,-1 1,0 0,0 0,0 0,1 2,5 8,-1-1,-1 2,0-1,2 8,23 47,-29-64,1 0,0 0,1 0,-1 0,1 0,0-1,-1 0,2 1,-1-1,0-1,1 1,-1-1,4 2,4 0,0-1,0 1,0-2,1 0,0 0,-1-2,1 1,0-1,-1-1,3-1,18-2,1-3,-1-1,4-2,-4 0</inkml:trace>
  <inkml:trace contextRef="#ctx0" brushRef="#br0" timeOffset="27532.029">740 2096,'0'-4,"13"-6,8-1,9 2,8-3,1 2,-1 2,-4 2,-2-2,-3 1,-3 1,-5 2</inkml:trace>
  <inkml:trace contextRef="#ctx0" brushRef="#br0" timeOffset="29381.97">1456 2047,'-3'0,"0"0,0 0,0 0,-1 0,1-1,0 1,0-1,0 0,0 0,0 0,0 0,0 0,1-1,-1 1,-1-2,3 3,1-1,-1 0,1 1,-1-1,1 0,0 1,-1-1,1 0,0 1,0-1,-1 0,1 0,0 1,0-1,0 0,0 0,0 1,0-1,0 0,0 0,0 1,0-1,1 0,15-25,20-13,37-41,-2-5,-50 57,0-2,-2 0,-1-1,-2-1,1-4,-16 34,0 0,0 0,0 0,-1 0,1 0,-1 0,1-1,-1 1,0 0,0 0,0 0,0-1,0-1,0 4,-1-1,1 1,0-1,0 1,-1-1,1 1,0 0,-1-1,1 1,0 0,-1-1,1 1,0 0,-1-1,1 1,-1 0,1 0,-1 0,1-1,-1 1,1 0,0 0,-1 0,1 0,-1 0,1 0,-1 0,1 0,-1 0,1 0,-1 0,1 0,-1 0,0 0,-2 1,-1 1,1-1,-1 1,1 0,0 0,0 0,0 0,0 0,0 0,0 1,1 0,-1-1,1 1,0 0,-1 0,-7 15,-1 1,2-1,1 1,0 1,1 0,1 0,1 0,1 1,1-1,0 1,2 0,1 15,1-27,0 1,2 0,-1-1,1 1,0-1,1 0,0 0,0 0,1-1,0 0,1 1,0-2,0 1,1-1,0 0,0 0,0-1,9 6,-7-5,2 0,-1 0,1-1,0-1,0 0,0 0,1-1,-1 0,1-1,0 0,0-1,1-1,-1 0,0 0,1-2,-6 1,-1-1,0 0,0-1,0 0,0 0,-1 0,1-1,0 1,-1-1,0-1,0 1,0-1,0 0,0 0,-1 0,0-1,1 0,-2 1,1-1,-1-1,1 1,-2 0,1-1,0 0,-1 0,0 1,-1-1,1 0,-1-2,1 1,-1 1,0-1,-1 0,1 0,-1 1,-1-1,1 0,-1 0,0 1,-1-1,0 1,0-1,0 1,0 0,-1-1,0 1,-1 1,0-1,1 0,-2 1,1 0,0 0,-1 0,0 0,0 1,-5-3,4 3,0 1,0 0,0 0,-1 0,1 1,-1 0,1 0,-1 1,0-1,0 2,0-1,0 1,1 0,-1 0,0 1,0 0,0 0,0 0,1 1,-1 0,1 1,-1-1,1 1,0 1,0-1,0 1,1 0,-1 0,1 0,0 1,0 0,0 0,1 0,0 1,0 0,0-1,1 1,-1 1,-26 43,16-28</inkml:trace>
  <inkml:trace contextRef="#ctx0" brushRef="#br0" timeOffset="29716.689">1505 2244,'-5'5,"8"-4,12-6,15-1,15-5,13-4,-3-4,13-3,5-2,-7 3,-6 6,-9 0,-13 4</inkml:trace>
  <inkml:trace contextRef="#ctx0" brushRef="#br0" timeOffset="30102.043">1999 2244,'-5'-2,"1"0,-1 1,0-1,0 1,1-1,-1 2,0-1,0 0,0 1,0 0,0 0,0 1,0-1,0 1,0 0,-3 1,-2 2,1-1,0 1,1 1,-1-1,1 1,0 1,0 0,-5 5,-2 3,1 0,1 2,0-1,0 2,2-1,0 2,1 0,-1 5,9-20,1 0,-1 0,1 0,0 1,0-1,0 0,0 0,1 1,0-1,-1 1,1-1,0 0,1 1,-1-1,1 0,-1 1,1-1,0 0,0 1,0-1,1 0,1 2,0-1,0-1,0 0,0 1,1-1,-1-1,1 1,0-1,0 1,0-1,0 0,0 0,1-1,-1 0,1 1,-1-1,1-1,-1 1,6 0,1 0,-1-1,0 0,0-1,0 0,1-1,-1 0,0 0,-1-1,1-1,0 1,-1-1,0-1,6-4,19-11,-2-2,-1-1,5-6,-27 22,0 0,-1-1,-1 0,1-1,-1 1,0-1,-1 0,0-1,-1 0,0 0,1-2,-5 8,0 1,0-1,0 0,-1 1,1-1,-1 0,0 0,0 0,0 1,-1-1,1 0,-1 1,0-1,0 0,0 1,0-1,-1 1,0-1,1 1,-1 0,0 0,-1 0,1 0,0 0,-1 0,0 1,0-1,0 1,0-1,0 1,0 0,0 1,-4-2,-2-3,-1 1,0 0,0 1,-1 0,-8-2,16 6,0-1,0 0,0 1,0-1,-1 1,1 0,0 0,0 0,0 1,0-1,0 1,0 0,0-1,0 1,0 0,0 1,0-1,1 1,-1-1,0 1,1 0,-2 1,3-3,1 1,-1 0,0 0,0 0,1-1,-1 1,0 0,1 0,-1 0,1 0,-1 0,1 0,0 0,-1 0,1 0,0 1,0-1,0 0,0 0,0 0,0 0,0 0,0 0,0 0,0 0,1 1,-1-1,0 0,1 0,1 2,0 0,0 0,0-1,0 1,0-1,1 0,-1 1,1-1,-1 0,4 1,8 5,0 0,1-1,14 4,34 12,24 4,-61-21</inkml:trace>
  <inkml:trace contextRef="#ctx0" brushRef="#br0" timeOffset="30845.496">2590 1850,'0'0,"1"-1,-1 0,0 1,0-1,0 1,0-1,0 1,0-1,-1 1,1-1,0 0,0 1,0-1,0 1,-1-1,1 1,0-1,-1 1,1-1,0 1,-1 0,1-1,0 1,-1-1,1 1,-1 0,1-1,-1 1,1 0,-1 0,1-1,-1 1,1 0,-1 0,1 0,-1 0,1 0,-1-1,0 1,1 0,-1 0,1 0,-1 1,1-1,-1 0,1 0,-1 0,0 0,1 0,-1 1,1-1,-1 0,1 0,-1 1,-25 17,22-11,1-1,-1 1,1-1,1 1,-1 0,1 0,0 0,1 0,-1 1,2-1,-1 0,1 1,0 0,1 21,2-1,5 26,3 22,-9-20,-2-34</inkml:trace>
  <inkml:trace contextRef="#ctx0" brushRef="#br0" timeOffset="31182.924">2319 2171,'-4'-5,"-2"-4,1-7,13-3,10 1,5-1,4 3,6 4,1 5,-2 2,-1-1,-1 0,-7 2</inkml:trace>
  <inkml:trace contextRef="#ctx0" brushRef="#br0" timeOffset="31612.766">2862 1997,'79'-50,"-23"9,76-60,-115 87,-1-1,-1-1,0-1,-1 0,-1-1,2-5,-6 6,-1 0,-1 0,-1 0,0-1,-2 0,0 0,-1 0,0 0,-1-4,-2 22,0-1,0 0,0 0,0 0,1 1,-1-1,0 0,0 0,0 1,-1-1,1 0,0 0,0 0,0 1,-1-1,1 0,0 1,0-1,-1 0,1 0,-1 1,1-1,-1 1,1-1,-1 0,1 1,-1-1,0 1,1-1,-1 1,-1 0,1 0,0 0,-1 0,1 0,-1 0,1 0,0 0,-1 1,1-1,0 1,-1-1,1 1,0-1,0 1,0 0,-1 0,-51 41,43-33,-38 33,29-24</inkml:trace>
  <inkml:trace contextRef="#ctx0" brushRef="#br0" timeOffset="32451.855">2343 2121,'-26'-27,"-2"1,-10-6,37 32,0-1,0 0,0 1,0-1,0 0,0 1,1-1,-1 0,0 0,0 0,1 0,-1 0,1 0,-1 0,1 0,-1 0,1 0,0 0,-1 0,1 0,0 0,0 0,0-1,0 1,0 0,0 0,0 0,0 0,0 0,1 0,-1 0,0 0,1-1,-1 1,0 0,1 0,0 0,-1 1,1-1,0 0,-1 0,1 0,0 0,0 1,0-1,-1 0,1 1,0-1,0 0,0 1,0-1,0 1,1-1,10-5,0 0,1 0,-1 1,8-1,-11 2,97-28,-57 18,-1-1,8-7,-9 1,11-5,43-12,-96 40,-11 7,-12 10,0-4,-1 0,-1-1,0-1,-1-1,0-1,-1-1,0-1,0 0,-1-2,0-1,-1 0,0-2,1-1,-1-1,0-1,0-1,0-1,0-1,-16-4,39 7,0-1,0 0,0 0,0-1,0 1,0 0,0 0,0 0,0-1,0 1,0 0,0-1,1 1,-1-1,0 1,0-1,0 1,1-1,-1 0,0 1,0-2,17-4,35 0,30 11,-56-2,-1-2,1 0,-1-1,1-2,17-3,-6-4</inkml:trace>
  <inkml:trace contextRef="#ctx0" brushRef="#br0" timeOffset="32766.935">2319 2146,'-4'4,"-6"2,-5-1,4-9,16-8,12-3,11 2,6-1,4 2,5-2,4 2,-3-1,-4 1,-1 3,-7-1,-8 1</inkml:trace>
  <inkml:trace contextRef="#ctx0" brushRef="#br0" timeOffset="33599.159">2911 1948,'0'0,"-1"-1,1 1,-1 0,1 0,0-1,-1 1,1-1,0 1,-1 0,1-1,0 1,-1-1,1 1,0-1,0 1,0 0,-1-1,1 1,0-1,0 1,0-1,0 1,0-1,0 1,0-1,0 0,0 1,0-1,0 1,0 0,1-1,-1 1,0-1,0 1,0-1,1 1,-1-1,0 1,1-1,-1 1,0 0,1-1,-1 1,0 0,1-1,-1 1,16-24,90-96,-61 73,-2-3,-2-1,-2-2,-2-1,-1-6,-33 53,-1 5,0-1,-1 0,1 0,-1 0,0 0,0 0,0 0,0-1,-1 1,1 0,-1 0,1-1,-2 3,1 1,-1 0,1 0,-1 0,1 0,-1 0,1 0,-1 0,1 0,-1 0,1 0,-1 0,1 0,-1 0,1 0,-1 0,1 0,-1 1,1-1,-1 0,1 0,-1 1,1-1,0 0,-1 0,1 1,0-1,-1 1,1-1,0 0,-1 1,1-1,0 1,0-1,-1 1,1-1,0 0,0 1,0 0,-17 19,-27 45,-16 37,49-81,1 1,0 1,2-1,0 1,2 1,0 0,2 2,3-23,1-1,0 0,0 1,0-1,0 1,0-1,1 0,-1 1,1-1,-1 0,1 1,0-1,0 0,0 0,0 0,0 0,1 0,-1 0,0 0,1 0,0 0,-1-1,1 1,0 0,3 1,0 0,0-1,0 1,1-1,-1 0,0 0,1 0,-1-1,1 0,3 0,8 1,0-1,-1-1,1-1,0 0,-1-1,0-1,4-1,-8 0,0 0,0-1,0 0,-1-1,0-1,10-7,-19 13,0 0,0 0,-1-1,1 1,0-1,-1 0,0 1,1-1,-1 0,0 0,0 0,0 0,0 0,0 0,0 0,-1 0,1 0,-1-2,0 2,-1 0,1 0,-1 0,1 0,-1 1,0-1,0 0,0 0,0 0,0 1,0-1,-1 1,1-1,0 1,-1-1,0 1,1 0,-1 0,0 0,1-1,-1 2,0-1,0 0,0 0,-10-4,1 1,-1 0,0 0,0 1,0 1,-10-1,-6-1</inkml:trace>
  <inkml:trace contextRef="#ctx0" brushRef="#br0" timeOffset="33932.114">2959 2047,'-4'8,"11"3,13 0,7 2,8-1,6-7,8-5,1-1,-1-6,-3-1,-7-3,-8-1</inkml:trace>
  <inkml:trace contextRef="#ctx0" brushRef="#br0" timeOffset="34632.902">3329 2146,'-2'-3,"-1"1,0 1,0-1,0 0,0 1,0-1,0 1,0 0,0 0,-1 0,1 1,0-1,-1 1,1-1,-1 1,1 0,0 1,-1-1,1 1,-1-1,1 1,0 0,0 0,-1 0,1 1,0-1,0 1,-10 4,0 1,1 0,1 1,-1 0,-8 9,3-2,1 0,2 1,-1 1,2 0,-2 4,10-14,0 1,1-1,0 1,0 0,1 0,0 0,0 0,1 0,0 1,1-1,0 1,0-1,1 1,0 5,1-9,1-1,-1 1,1 0,0-1,0 0,1 1,-1-1,1 0,0 0,0-1,0 1,1 0,-1-1,1 0,0 0,0 0,0 0,0-1,0 0,1 0,-1 0,1 0,-1 0,1-1,4 1,5 2,0-1,0-1,0 0,0-1,0 0,0-1,0-1,8-1,-4-1,0-2,0 0,-1-1,0-1,0 0,-1-1,0-1,0 0,-1-2,10-7,-18 12,0 1,-1-1,1-1,-1 1,0-1,-1 0,0 0,0-1,0 0,-1 0,0 0,-1 0,1 0,-2-1,1 0,-1 1,-1-1,1 0,-2 0,1 0,-1 0,-1-4,0 9,0 0,0 0,0 0,-1 0,0 0,0 1,0-1,0 0,0 1,-1-1,0 1,1 0,-1 0,-1 0,1 0,-3-2,-1 0,0 0,0 1,0 0,0 0,-1 0,1 1,-5-1,7 2,0 1,0 0,-1-1,1 2,-1-1,1 1,-1 0,1 0,-1 0,1 1,0 0,-2 0,4 0,1 0,-1 0,0 0,1 0,-1 1,1-1,0 1,-1-1,1 1,0 0,0 0,0 0,0 0,0 0,1 1,-1-1,1 0,-1 1,1-1,0 1,0 0,0-1,0 1,0 0,1-1,-1 1,1-1,0 1,-1-1,1 1,0-1,1 1,-1-1,0 1,1 0,-1-1,1 0,0 1,0-1,0 1,0-1,0 0,1 0,-1 1,3 2,0-1,0 1,1-1,-1 0,1 0,0 0,0 0,4 1,11 6,0-2,0 0,1-2,9 3,-9-5,0-1,0 0,1-1,5-1,8-1</inkml:trace>
  <inkml:trace contextRef="#ctx0" brushRef="#br0" timeOffset="35884.821">3971 1653,'-1'97,"0"48,6 0,11 52,-16-197,1 0,-1-1,0 1,0 0,0 0,0 0,0 0,0 0,1 0,-1 0,0 0,0 0,0 0,0 0,0 0,1 0,-1 0,0 0,0 0,0 0,0 0,0 0,1 0,-1 0,0 1,0-1,0 0,0 0,0 0,0 0,0 0,1 0,-1 0,0 0,0 0,0 1,0-1,0 0,0 0,0 0,0 0,0 0,0 0,0 1,0-1,0 0,0 0,0 0,0 0,0 0,0 1,0-1,0 0,0 0,0 0,0 0,0 0,0 1,0-1,0 0,0 0,0 0,0 0,6-18,7-39,-11 47,11-52,3 0,2 1,3 1,8-13,-23 63,1-1,0 1,1 1,0 0,0 0,0 0,1 1,1 1,0-1,0 1,0 1,0 0,1 0,0 1,1 1,-1 0,-4 2,-1 0,0 0,1 1,-1 0,1 0,0 1,-1-1,1 2,0-1,-1 1,1 0,-1 0,5 2,-7-1,1 0,0 0,-1 0,0 1,0 0,0 0,0 0,0 0,0 1,-1-1,0 1,0 0,0 0,0 0,0 1,-1-1,0 1,0-1,1 4,-1-2,0 1,-1-1,0 1,0 0,0 0,-1 0,0 0,0 0,0 0,-1-1,-1 1,1 0,-1 0,0-1,0 1,-1-1,-2 5,-9 15,0-1,-2 0,-14 16,-11 18,34-48,-36 65,40-69,0 0,0 0,1 0,0 1,0-1,1 1,-1-1,2 1,-1 7,2-13,-1 1,1-1,0 1,0-1,0 0,0 1,0-1,0 0,1 0,-1 1,1-1,0 0,-1 0,1-1,0 1,0 0,0-1,0 1,1-1,-1 0,0 1,1-1,-1 0,0-1,1 1,0 0,11 3,0 0,1-1,-1 0,2-1,-14-2,54 6,0-3,1-2,-1-3,1-2,-1-3,21-6,-35 4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0T06:58:00.239"/>
    </inkml:context>
    <inkml:brush xml:id="br0">
      <inkml:brushProperty name="width" value="0.05" units="cm"/>
      <inkml:brushProperty name="height" value="0.05" units="cm"/>
      <inkml:brushProperty name="color" value="#F6630D"/>
      <inkml:brushProperty name="ignorePressure" value="1"/>
    </inkml:brush>
  </inkml:definitions>
  <inkml:trace contextRef="#ctx0" brushRef="#br0">70 536,'6'1,"-1"0,1 0,0 1,0-1,-1 1,1 1,-1-1,1 1,-1 0,0 0,0 1,0-1,3 4,55 55,-40-37,74 80,20 12,-83-86,2-1,1-2,2-2,0-1,26 10,-35-21</inkml:trace>
  <inkml:trace contextRef="#ctx0" brushRef="#br0" timeOffset="384.658">637 635,'-17'29,"-1"-1,-1-1,-13 14,-29 40,-4 15,-25 24,61-85,-2-1,-1-1,-1-2,-32 21,20-20,8-6</inkml:trace>
  <inkml:trace contextRef="#ctx0" brushRef="#br0" timeOffset="817.492">20 389,'-2'-2,"0"0,1 0,-1 0,0 0,1 0,0 0,-1 0,1-1,0 1,0 0,0-1,0 1,1-1,-1 0,1 1,-1-1,1 1,0-1,0 1,0-1,0 0,1 1,-1-1,1 1,0-1,-1 1,1-1,0 1,0-1,1 1,-1 0,0 0,1-1,-1 1,1 0,0 1,0-1,0 0,0 0,2-1,8-6,0-1,1 2,0 0,0 0,1 1,5-1,19-8,1 2,0 2,38-7,-52 14,0 1,0 1,0 2,1 0,-1 2,0 1,2 1,-20-2,-1 1,0-1,1 1,-1 0,0 1,0 0,0 0,-1 0,1 0,-1 1,1 0,-1 0,-1 1,1-1,-1 1,1 0,-1 0,0 0,-1 1,0 0,0-1,0 1,0 0,1 6,3 12,-1 1,-2 0,0 0,-2 0,0 20,-2-42,1 0,-1 0,1 0,-1 0,1 0,0 0,0 0,1 0,-1 0,1 0,-1-1,1 1,0-1,0 1,0-1,0 1,0-1,0 0,1 0,-1 0,1-1,0 1,-1 0,1-1,0 0,0 1,0-1,0-1,0 1,0 0,0-1,2 1,8 1,0-1,1-1,-1 0,1-1,-1 0,14-3,4-2</inkml:trace>
  <inkml:trace contextRef="#ctx0" brushRef="#br0" timeOffset="1699.126">908 833,'-4'0,"11"4,9 1,9 0,10 0,2-2,4-2,-1-4,1-2,-2 0,-8 1</inkml:trace>
  <inkml:trace contextRef="#ctx0" brushRef="#br0" timeOffset="2049.251">1376 586,'-4'0,"-1"8,16 7,16 6,11-2,11 1,7 1,1 1,4 1,-4-3,-3-1,-8-4,-6-4,-11-1,-10 0</inkml:trace>
  <inkml:trace contextRef="#ctx0" brushRef="#br0" timeOffset="2383.155">1944 586,'-1'-1,"0"1,-1-1,1 1,0-1,0 1,0 0,-1 0,1 0,0 0,0 0,-1 0,1 0,0 0,0 0,-1 1,1-1,0 0,0 1,0-1,-1 1,1-1,0 1,0 0,0-1,0 1,0 0,0 0,-29 24,13-6,0 2,2 0,0 1,-7 15,-14 22,10-19,-1-2,-3-2,0 0,-2-2,-2-1,-1-2,-16 9,18-15,5-4</inkml:trace>
  <inkml:trace contextRef="#ctx0" brushRef="#br0" timeOffset="3232.808">2314 561,'-4'0,"2"4,11 6,12 1,10-1,13 1,7 0,8-3,2-3,-1-1,-2-2,-8-6,-11-1</inkml:trace>
  <inkml:trace contextRef="#ctx0" brushRef="#br0" timeOffset="3591.279">2265 857,'8'0,"7"4,10 2,8-1,12 0,6-2,-1-1,-1-1,-4-1,-6 0,-6 0,-7 0</inkml:trace>
  <inkml:trace contextRef="#ctx0" brushRef="#br0" timeOffset="3968.153">3423 463,'-25'35,"-76"57,-3-5,-87 53,23-17,166-121,-26 22,27-24,1 1,-1-1,0 0,1 1,-1-1,1 1,-1-1,1 1,-1-1,1 1,-1-1,1 1,0-1,-1 1,1 0,0-1,-1 1,1 0,0-1,0 1,0 0,0 0,-1-1,1 1,0 0,0-1,0 1,0 0,1 0,-1-1,0 1,0 0,0-1,1 1,-1 0,0-1,1 1,-1 0,0-1,1 1,0 0,10 2</inkml:trace>
  <inkml:trace contextRef="#ctx0" brushRef="#br0" timeOffset="4449.202">3399 463,'1'4,"-1"1,2 0,-1-1,0 1,1 0,0-1,0 0,0 1,1-1,0 0,-1 0,1 0,1 0,47 50,-46-49,10 9,2-1,0-1,18 11,-24-17,0 0,0 1,-1 0,0 0,0 2,-1-1,0 1,0 0,-1 1,-1 0,1 0,-2 1,1 1,6 16,-1 1,-2 0,-1 1,-2 0,1 10,-7-38,-1 1,0-1,0 1,0 0,0-1,0 1,-1 0,1-1,-1 1,0-1,0 1,0-1,0 0,0 1,0-1,-1 0,1 1,-1-1,1 0,-1 0,-1 1,-2 0,1 1,-1-1,0 0,0 0,0-1,0 1,0-1,-1 0,1-1,-2 1,-12 2,-1-1,1 0,-1-2,0 0,-11-2,-197-19,94 7,-15 5,107 7</inkml:trace>
  <inkml:trace contextRef="#ctx0" brushRef="#br0" timeOffset="4834.791">3793 512,'0'0,"1"-1,-1 1,0 0,1-1,-1 1,0 0,1 0,-1 0,1-1,-1 1,0 0,1 0,-1 0,1 0,-1 0,0 0,1 0,-1 0,1 0,-1 0,1 0,-1 0,0 0,1 0,-1 0,1 0,-1 0,0 0,1 0,-1 1,1-1,-1 0,0 0,1 1,-1-1,0 0,1 0,-1 1,0-1,1 0,-1 1,0-1,0 1,0-1,1 0,-1 1,0-1,0 1,0-1,0 0,0 1,0-1,0 1,0-1,10 35,-6-19,0-8,0 1,1-1,0 0,0-1,1 1,0-1,0 0,1 0,0-1,0 0,1 0,3 2,21 12,1 0,19 6,6 4,36 29,17 17,-107-73,19 12</inkml:trace>
  <inkml:trace contextRef="#ctx0" brushRef="#br0" timeOffset="5152.192">4336 536,'-5'4,"-4"11,-6 5,-9 9,-8 8,-3 1,-4 3,-4-2,1-2,4-4,0 1,6-2,5-1,6-6</inkml:trace>
  <inkml:trace contextRef="#ctx0" brushRef="#br0" timeOffset="6273.986">4755 660,'-4'-4,"-6"-2,12 1,13 5,14 2,13 2,8-1,9 0,2-1,0-1,-3-5,-7-1,-12-1</inkml:trace>
  <inkml:trace contextRef="#ctx0" brushRef="#br0" timeOffset="6603.108">4854 857,'-4'0,"-2"4,13 2,14-5,16-2,18-2,17-8,4-2,-6 1,-8-2,-13 2</inkml:trace>
  <inkml:trace contextRef="#ctx0" brushRef="#br0" timeOffset="7520.004">5816 660,'-1'-1,"1"-1,0 1,0 0,0-1,0 1,0-1,1 1,-1 0,0-1,1 1,-1 0,1-1,-1 1,1 0,-1 0,1-1,0 1,0 0,0 0,0-1,0 1,31-50,3 2,18-19,-23 32,-2-2,-1-1,-2-1,12-29,-17 26,-3 0,-1-1,8-40,-24 83,0 0,1 0,-1 0,0 0,0 0,0-1,0 1,0 0,0 0,0 0,0 0,0 0,0 0,0 0,-1 0,1 0,-1 0,1 0,0 0,-1 0,0 0,0-1,1 2,-1 0,0-1,0 1,1 0,-1 0,0 0,0-1,0 1,1 0,-1 0,0 0,0 0,0 0,1 1,-1-1,0 0,0 0,0 0,1 1,-1-1,0 0,0 1,-5 2,0 0,0 1,0 0,0 0,1 0,-2 3,-16 15,2 2,0 0,2 2,1 0,0 0,2 2,2 0,0 1,2 1,1 0,1 0,2 1,-2 18,9-41,0 0,1 1,0-1,0 1,1-1,0 0,1 1,0-1,0 0,0 0,1 0,1 0,-1-1,1 1,0-1,1 0,0 0,1 1,2 1,1 0,0-1,0 0,0 0,1-1,1 0,-1-1,1 0,0-1,0 0,0 0,4 0,-2-2,0 1,0-2,0 1,0-2,0 0,0 0,1-2,-1 1,0-2,0 0,6-1,-10 1,-1-1,1 0,-1 0,1-1,-1 0,0 0,-1-1,1 0,-1 0,0-1,0 0,-1 0,1-1,-2 0,1 0,4-7,-8 12,0-1,-1 0,1 0,-1 0,1 0,-1 0,0 0,0 0,0 0,-1 0,1 0,-1-1,0 1,0 0,0 0,0-1,0 1,-1 0,1 0,-1 0,-1-3,0 2,0 0,0 1,-1-1,0 0,0 1,0 0,0 0,0 0,0 0,-1 0,0 1,1-1,-1 1,-2-1,-10-4,0 1,0 0,0 1,-1 1,1 1,-1 0,-15 0,25 2,-1 0,-1 0,1 0,0 1,0 0,-1 1,1 0,0 0,0 0,0 1,0 1,0-1,0 1,0 1,-2 0,-9 13</inkml:trace>
  <inkml:trace contextRef="#ctx0" brushRef="#br0" timeOffset="7854.296">5816 857,'8'4,"12"2,10-1,13 0,7-2,8-6,3-1,-2-1,-5-4,-4 0,-11 2</inkml:trace>
  <inkml:trace contextRef="#ctx0" brushRef="#br0" timeOffset="8582.309">6235 882,'-49'-1,"17"0,-1 1,1 2,0 1,-29 6,51-6,1-1,-1 2,1-1,0 1,0 1,0 0,1 0,-1 0,1 1,0 1,1-1,0 1,0 0,0 1,1 0,0 0,1 0,-1 1,0 2,0 0,1 0,1 1,0 0,0 0,1 0,0 1,0 8,3-16,-1 0,1 0,0 0,0 0,0 0,1 0,-1-1,1 1,1 0,-1 0,1 0,-1-1,1 1,1-1,-1 1,1-1,-1 0,1 0,0 0,1-1,-1 1,4 3,4 0,0-1,0 0,0 0,1-1,0 0,0-1,0-1,1 0,-1 0,1-1,0-1,-1 0,1-1,0 0,0-1,-1-1,1 0,-1 0,1-1,2-2,10-3,0-1,0-1,-1-2,-1 0,1-1,-2-2,0 0,-1-1,5-6,-20 16,0 0,0 0,0 0,0-1,-1 0,0 0,-1 0,1-1,-1 1,-1-1,0-1,-2 6,0 0,0-1,-1 1,1 0,-1-1,0 1,0-1,0 1,0-1,-1 1,0 0,1-1,-1 1,0 0,-1 0,1-1,0 1,-1 0,0 0,0 0,0 1,0-1,0 0,0 1,-1-1,1 1,-1 0,0 0,-9-7,-1 1,1 1,-1 0,0 1,0 0,-1 1,0 1,0 0,0 1,-10-1,22 3,1 1,-1 0,0-1,1 1,-1 0,1 0,-1 0,0 0,1 1,-1-1,1 0,-1 1,0-1,1 1,-1-1,1 1,-1 0,1 0,-2 0,3 0,-1 0,1 0,0 0,-1-1,1 1,0 0,0 0,-1 0,1 0,0 0,0 0,0 0,0-1,0 1,0 0,0 0,1 0,-1 0,0 0,0 0,1 0,-1-1,0 1,1 0,2 6,1-1,0 0,0-1,0 1,0-1,1 1,5 3,24 21,2-2,0-2,2-1,17 7,-21-15</inkml:trace>
  <inkml:trace contextRef="#ctx0" brushRef="#br0" timeOffset="9438.473">6654 487,'-1'0,"1"-1,0 1,0 0,-1 0,1 0,0 0,-1 0,1-1,0 1,0 0,-1 0,1 0,0 0,-1 0,1 0,0 0,-1 0,1 0,0 0,0 0,-1 0,1 0,0 1,-1-1,1 0,0 0,0 0,-1 0,1 0,0 1,0-1,-1 0,1 0,0 0,0 1,-1-1,1 0,0 0,0 1,0-1,0 0,-12 19,-2 21,9-19,2 0,0 1,1-1,1 1,1 0,2 13,7 37,7 25,5 47,-18-50,-4-131,1 1,2-1,1 1,7-32,-7 56,0 0,1 1,0-1,1 1,1 0,-1 0,2 0,-1 1,2 0,-1 0,1 1,1 0,0 0,0 1,0 0,5-2,-1 1,0 1,1 0,0 0,1 2,-1 0,1 0,0 2,1 0,-1 0,9 1,-19 2,1 1,-1-1,1 1,-1 1,1-1,-1 1,0 0,1 0,-1 0,0 1,0 0,0 0,0 0,0 1,0 0,-1 0,1 0,-1 0,0 1,0-1,0 1,0 0,-1 1,0-1,1 0,-2 1,1 0,0 0,-1-1,0 2,0-1,0 0,0 2,-1 1,1-1,-1 0,0 1,-1-1,1 1,-2-1,1 0,-1 1,0-1,0 0,-1 1,0-1,-1 0,1 0,-1 0,-1-1,-1 4,-11 15,0 0,-2 0,-1-2,-3 1,-11 16,31-37,-45 56,-13 24,47-63,1 0,2 0,0 1,1 1,0-1,-2 18,10-34,0 0,0 0,0 0,1 0,0 0,0 1,1-1,-1 0,1 0,0 0,1 0,-1 0,1 0,0 0,2 3,0 0,1-1,0 0,0 0,1-1,0 1,0-1,0-1,1 1,2 0,11 8,0-2,2-1,-1 0,2-1,-1-2,12 3,-15-6,0 0,-1-1,1-1,0-1,1-1,-1-1,0 0,0-1,0-1,16-4,16-8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0T06:58:13.803"/>
    </inkml:context>
    <inkml:brush xml:id="br0">
      <inkml:brushProperty name="width" value="0.05" units="cm"/>
      <inkml:brushProperty name="height" value="0.05" units="cm"/>
      <inkml:brushProperty name="color" value="#F6630D"/>
      <inkml:brushProperty name="ignorePressure" value="1"/>
    </inkml:brush>
  </inkml:definitions>
  <inkml:trace contextRef="#ctx0" brushRef="#br0">30 416,'-23'94,"17"27,7 97,2-64,-3-135,1-1,1 1,1-1,1 1,0-1,2 0,3 8,-1-4</inkml:trace>
  <inkml:trace contextRef="#ctx0" brushRef="#br0" timeOffset="582.955">301 564,'0'0,"0"-1,0 1,0 0,1 0,-1-1,0 1,0 0,0 0,0-1,0 1,0 0,0-1,0 1,0 0,0 0,0-1,0 1,-1 0,1 0,0-1,0 1,0 0,0 0,0-1,0 1,-1 0,1 0,0 0,0-1,0 1,-1 0,1 0,0 0,0 0,0-1,-1 1,1 0,0 0,0 0,-1 0,1 0,0 0,-1 0,1 0,0 0,0 0,-1 0,1 0,0 0,0 0,-1 0,1 0,0 0,0 0,-1 0,1 0,0 0,0 1,-1-1,0 0,1 1,-1 0,0-1,0 1,1 0,-1 0,0-1,1 1,-1 0,1 0,-1 0,1 0,0 0,-1 0,1-1,0 1,-1 0,1 1,0 11,0 1,1-1,1 0,0 0,1 0,0-1,0 1,4 5,42 97,-37-92,1 1,1-1,2-1,0-1,1 0,0-1,2-1,1-1,16 12,-18-17</inkml:trace>
  <inkml:trace contextRef="#ctx0" brushRef="#br0" timeOffset="902.896">671 638,'-1'-1,"0"0,0 1,0-1,0 0,0 0,-1 0,1 1,0-1,0 0,-1 1,1-1,0 1,-1 0,1-1,0 1,-1 0,1 0,-1 0,1 0,0 0,-1 0,1 0,-1 1,1-1,-2 1,-1 0,1 1,0-1,0 1,0 0,0 0,0 0,0 0,0 1,0-1,-8 10,1 0,0 0,1 1,-1 2,9-14,-34 57,3 2,2 1,-3 16,-13 27,43-98,0 1,-1-1,0 0,0 0,0 0,-1 0,0-1,-1 2,-17 10</inkml:trace>
  <inkml:trace contextRef="#ctx0" brushRef="#br0" timeOffset="1436.935">30 441,'-1'-1,"-1"0,1 1,0-1,0 0,0 0,0 0,0 0,0 0,0 0,0 0,1 0,-1 0,0-1,1 1,-1 0,0 0,1-1,0 1,-1 0,1-1,0 1,0-1,-1 1,1-1,-3-37,3 34,1 0,1 1,-1-1,1 0,0 1,0-1,0 1,0 0,1 0,0 0,0 0,0 0,0 1,0-1,1 1,0 0,0 0,0 0,0 0,2-1,15-8,1 1,0 1,16-5,-13 6,5-4,-10 4,1 0,-1 2,1 0,18-2,-34 8,1 0,0 1,-1-1,1 1,0 1,0-1,-1 1,1 0,0 0,-1 0,1 1,-1 0,0 0,1 1,-1-1,0 1,0 0,-1 0,1 1,1 1,58 63,-48-50,0 0,1-2,1 0,7 5,-18-16,1 0,-1-1,1 0,0 0,1-1,-1 0,1 0,-1-1,1 0,0-1,-1 0,1 0,9 0,-1-2,0-1,0 0,0-1,0 0,-1-2,6-1,13-8</inkml:trace>
  <inkml:trace contextRef="#ctx0" brushRef="#br0" timeOffset="1769.923">794 786,'0'4,"9"2,10-1,7-1,7 0,2-2,4-6,-1-1,2 0,-2 0,-3 2,-8 0</inkml:trace>
  <inkml:trace contextRef="#ctx0" brushRef="#br0" timeOffset="2100.805">1214 490,'-5'0,"0"9,3 6,12 9,8 10,9 2,4 4,5-1,1 2,3-2,-2-4,-3-4,-7-2,-4-2,-3-2,-4-1,-1-4,-3-6</inkml:trace>
  <inkml:trace contextRef="#ctx0" brushRef="#br0" timeOffset="2420.985">1632 564,'-4'0,"-6"0,-9 0,-6 8,-7 8,-2 4,0 8,3 3,5 5,4 0,5-2,1-2,4-2,0-3,1-1,-1-1,1-5</inkml:trace>
  <inkml:trace contextRef="#ctx0" brushRef="#br0" timeOffset="2771.915">1780 219,'2'0,"0"1,-1-1,1 1,0 0,-1-1,1 1,-1 0,1 0,-1 0,1 0,-1 0,0 1,0-1,1 0,-1 0,0 1,0-1,0 1,0-1,0 2,18 37,-18-38,12 33,-2 0,-1 0,-2 1,0 13,14 148,-22-193,4 66,-4 25,0-75</inkml:trace>
  <inkml:trace contextRef="#ctx0" brushRef="#br0" timeOffset="3221.629">2520 391,'75'-60,"-117"86,0-2,-26 9,-43 25,78-39,6-5,1 1,0 2,2 0,0 2,0 1,0 3,22-22,1 0,0 0,0 0,-1 1,1-1,0 1,0-1,1 0,-1 1,0-1,0 1,1 0,-1-1,1 1,-1 0,1-1,0 1,0 0,-1-1,1 1,0 0,1 0,-1-1,0 1,0 0,1-1,-1 1,1 0,0-1,-1 1,1-1,0 1,0-1,0 1,0-1,0 0,0 1,0-1,0 0,1 0,-1 0,0 0,1 0,-1 0,1 0,-1-1,1 1,0 0,-1-1,9 5,0-1,0 0,0-1,1 0,-1-1,1 0,3-1,16 1,1-2,-1-1,0-1,1-2,-1-1,-1-1,3-3,-2 1</inkml:trace>
  <inkml:trace contextRef="#ctx0" brushRef="#br0" timeOffset="3554.874">2224 786,'0'4,"-4"2,11 3,13 5,11 0,9-2,6-4,-1-2,-3-3,-5-2,-1-1,-2 0,-6-1</inkml:trace>
  <inkml:trace contextRef="#ctx0" brushRef="#br0" timeOffset="4600.154">2989 514,'1'9,"5"-15,3-4,67-62,-51 52,-2-2,-1 0,-1-2,18-24,82-156,-110 188,-6 10,-1 1,0-1,0 1,-1-1,1 0,-1 0,-1-1,1 1,-1-1,0 1,0-6,-2 12,-1 0,0 0,0 0,0 0,0 0,0 0,0 0,1 0,-1 0,0 1,0-1,0 0,0 1,1-1,-1 1,0-1,0 1,1-1,-1 1,0-1,1 1,-1 0,1-1,-1 1,1 0,-1 0,1 0,-24 22,-1 6,1 2,2 1,1 0,2 2,1 0,0 3,7-12,2 1,0 0,1 0,2 1,0 0,2 0,1 0,1 27,1-50,1 0,0 0,0 0,1 0,-1 0,1 0,0 0,0-1,0 1,1 0,-1 0,1-1,0 1,0-1,0 1,0-1,1 0,-1 0,1 0,0 0,0 0,0-1,0 1,1-1,-1 0,0 0,1 0,0 0,-1-1,1 0,0 1,0-1,0-1,0 1,0 0,0-1,0 0,0 0,0 0,1-1,8 0,1-1,-1 0,1-1,-1 0,0-2,-1 1,1-1,-1-1,0 0,0-1,5-4,0-2,0 0,-1-1,3-3,-15 12,0 1,0-1,0 1,0-1,-1-1,0 1,0 0,0-1,0 1,-1-1,0 0,-1 0,1-2,-2 6,0-1,0 1,-1-1,1 1,-1-1,0 1,1 0,-1-1,0 1,0 0,-1 0,1-1,0 1,-1 0,1 0,-1 1,0-1,0 0,0 0,0 1,0-1,0 1,0 0,0 0,0-1,-1 1,1 1,0-1,-1 0,0 0,-9-3,0 1,0 0,-1 0,1 1,-7 1,8 0,0 0,0 1,0 1,0-1,0 2,0 0,1 0,-1 1,1 0,-1 1,1 0,0 1,0 0,1 0,-2 3,-12 10</inkml:trace>
  <inkml:trace contextRef="#ctx0" brushRef="#br0" timeOffset="4919.906">3088 712,'0'4,"0"-2,12-7,9-1,9-1,7 2,7 1,3 2,3 0,-3 2,-2 0,1 0,-4 0,-9 0</inkml:trace>
  <inkml:trace contextRef="#ctx0" brushRef="#br0" timeOffset="5301.976">3383 786,'-11'0,"0"1,0 0,0 0,1 1,-1 1,0 0,1 0,0 1,-1 1,2-1,-1 2,0-1,1 1,0 1,-7 6,6-4,1 1,0 1,0 0,1 0,0 0,1 1,0 0,1 1,0-1,1 1,1 0,-2 8,5-19,0 1,1-1,-1 1,1 0,0-1,-1 1,1 0,0-1,0 1,1 0,-1-1,1 1,-1 0,1-1,0 1,0-1,0 1,0-1,0 0,1 1,-1-1,1 0,-1 0,1 0,0 0,0 0,0 0,0-1,0 1,0 0,1-1,-1 0,0 0,1 1,-1-2,2 2,3 0,1 0,0 0,0-1,0 1,1-2,-1 1,0-1,0-1,0 1,0-1,6-2,24-7,0-2,-1-1,-1-3,0 0,-2-2,1-2,1-3,-32 20,-1 1,1-1,0 1,-1-1,0 0,1 0,-1-1,-1 1,1-1,0 1,-1-1,0 0,0 0,2-3,-4 5,0-1,1 0,-1 1,0-1,0 1,0-1,-1 0,1 1,-1-1,1 1,-1-1,0 1,0-1,0 1,0 0,0-1,-1 1,1 0,-1 0,1 0,-1 0,0 0,0 0,0 0,0 1,-6-8,-1 1,-1 1,1 0,-1 0,-10-5,18 11,1 0,0 0,-1 1,1-1,-1 0,1 0,-1 1,1-1,-1 1,1 0,-1-1,0 1,1 0,-1 0,1 0,-1 0,0 0,1 0,-1 0,0 1,1-1,-1 0,1 1,-1 0,1-1,-1 1,1 0,-1 0,1 0,0 0,-1 0,1 0,0 0,0 0,0 0,0 0,0 1,0-1,0 1,0-1,1 0,-1 1,0 0,1-1,-1 1,1-1,0 1,-1 0,1 4,0 1,0-1,0 1,1 0,-1-1,2 0,-1 1,1-1,0 0,0 1,1-1,-1 0,1-1,1 1,-1 0,1-1,2 2,3 6,2 0,0 0,0-1,1-1,0 0,7 4,7 2</inkml:trace>
  <inkml:trace contextRef="#ctx0" brushRef="#br0" timeOffset="5989.174">3852 613,'0'0,"0"0,0 0,-1 0,1 0,0 0,0 0,0 0,-1 0,1-1,0 1,0 0,0 0,-1 0,1 0,0 0,0 0,0 0,-1 0,1 0,0 1,0-1,0 0,0 0,-1 0,1 0,0 0,0 0,0 0,-1 0,1 1,0-1,0 0,0 0,0 0,0 0,-1 0,1 1,0-1,0 0,0 0,0 0,0 1,0-1,0 0,0 0,0 0,0 1,0-1,0 0,0 0,0 0,10 10,20 5,-17-11,1-1,0-1,1-1,-1 0,0 0,0-2,0 0,0 0,0-1,0-1,14-4,-13 3,1-2,-1 1,0-2,0 0,0 0,-1-2,0 1,-1-2,0 0,3-4,-14 12,0 0,0 0,0 0,0 0,0 0,0-1,-1 1,1-1,-1 1,0-1,0 1,0-1,0 0,0 0,0 1,-1-1,0 0,1 0,-1 0,0 0,0 0,-1 1,1-1,0 0,-1 0,0 0,0 1,0-1,0 0,0 1,0-1,-1 1,1-1,-1 1,0-1,1 1,-1 0,0 0,-1 0,1 0,0 1,0-1,-1 0,-9-7,-1 0,0 1,0 1,-1 0,0 0,0 1,-11-2,15 5,0 0,0 1,0 0,-1 1,1 0,-1 1,1 0,-1 0,1 1,-1 1,1 0,0 0,0 1,0 0,-6 3,5 0,0 0,0 0,1 1,0 0,0 1,0 0,1 1,1 0,-1 0,2 1,-1 0,1 0,1 1,-2 3,0 1,2 0,0 1,0-1,2 1,0 0,0 0,2 1,0-1,1 0,1 1,0-1,1 1,1 0,-1-10,-1 1,2-1,-1 0,1 0,1 0,-1 0,1-1,0 1,0-1,1 1,0-1,0 0,1-1,-1 1,1-1,0 0,1 0,-1 0,1-1,0 0,0 0,0 0,1-1,0 0,-1 0,1-1,0 0,0 0,0 0,0-1,0 0,7 0,-5-1,0 0,0-1,0 0,-1 0,1-1,2 0,17-7</inkml:trace>
  <inkml:trace contextRef="#ctx0" brushRef="#br0" timeOffset="6323.178">4296 540,'-30'66,"17"-16,2 0,2 0,2 1,3 0,2 0,3 41,19-241,-17 112</inkml:trace>
  <inkml:trace contextRef="#ctx0" brushRef="#br0" timeOffset="6668.986">4369 391,'26'0,"1"1,-1 1,-1 1,1 1,0 1,4 2,-22-4,0 0,0 0,-1 0,1 1,-1 0,0 1,0 0,0 0,0 0,-1 1,0 0,0 0,-1 0,0 1,0 0,0 0,-1 0,0 1,0-1,-1 1,0 1,-2-6,0 0,0 0,0 0,-1 0,1-1,-1 1,0 0,0 0,0 0,0 0,-1 0,1 0,-1 0,0 0,1 0,-1 0,-1-1,1 1,0 0,-2 1,0 1,-1-1,1 0,-1 0,0 0,-1 0,1-1,-1 0,1 0,-1 0,-4 2,-12 4,0-1,-1-1,1-1,-1-1,-3 0,-51 9,-75 4,125-17</inkml:trace>
  <inkml:trace contextRef="#ctx0" brushRef="#br0" timeOffset="7004.67">5011 367,'-3'-2,"1"0,-1 1,1-1,-1 1,0-1,1 1,-1 0,0 0,0 0,0 0,0 1,0-1,0 1,0-1,0 1,0 0,0 1,0-1,0 0,0 1,0 0,0-1,0 1,0 0,0 1,0-1,-1 1,-5 3,0-1,0 1,0 1,1 0,0 0,0 1,-3 4,7-8,1 0,0 0,0 0,0 1,0 0,1-1,0 1,0 0,0 0,0 1,0-1,1 0,0 1,0-1,0 0,0 1,1-1,-1 1,1-1,1 1,-1-1,0 1,2 2,0-2,0-1,0 1,0-1,1 0,0 0,-1 0,2 0,-1 0,0-1,1 1,0-1,0 0,0 0,0 0,0-1,0 1,1-1,-1 0,1 0,0-1,2 1,4 2,-5-3,0 1,-1 0,1 0,-1 1,1-1,-1 1,0 0,3 3,-7-5,0 0,0 1,0-1,0 1,0-1,0 1,0 0,0-1,-1 1,1 0,-1 0,1-1,-1 1,0 0,1 0,-1 0,0-1,0 1,-1 0,1 0,0 0,-1-1,1 1,-1 0,1 0,-1-1,0 1,1 0,-1-1,0 1,-1 0,-3 8,-1 0,-1-1,1 0,-1-1,-1 1,0-1,0 0,0-1,-1 0,0-1,-8 5,-2 0,-1-1,-1 0,1-2,-1-1,-11 2,0 0</inkml:trace>
  <inkml:trace contextRef="#ctx0" brushRef="#br0" timeOffset="8051.463">3803 1156,'-1'7,"3"0,11-8,-6 0,97-8,2 3,76 8,74-3,-203-2,0-3,0-2,41-12,-63 13,-21 6,0-1,0-1,0 1,0-1,-1-1,1 0,-1 0,0-1,0 0,2-3,-10 7,-1 1,1 0,-1 0,0 0,0-1,1 1,-1 0,0 0,1-1,-1 1,0 0,0-1,0 1,1 0,-1-1,0 1,0-1,0 1,0 0,0-1,1 1,-1-1,0 1,0 0,0-1,0 1,0-1,0 1,-1 0,1-1,0 1,0 0,0-1,0 1,0-1,-1 1,1 0,0-1,0 1,0 0,-1-1,1 1,0 0,-1 0,1-1,0 1,0 0,-1 0,1-1,0 1,-1 0,1 0,-1 0,1 0,0 0,-1-1,1 1,-1 0,1 0,0 0,-1 0,1 0,-1 0,1 0,0 0,-1 1,1-1,-1 0,-31 1,-30 13,1 3,-58 24,28-10,-186 54,70-23,-59 33,236-81,24-9,19-8,520-167,-209 85,-3 1,-295 74,-26 10,0 0,0-1,0 1,0 0,0 0,0 0,0 0,0 0,0-1,0 1,0 0,0 0,0 0,0 0,0-1,0 1,0 0,0 0,0 0,0 0,0 0,0-1,0 1,0 0,0 0,0 0,0 0,-1 0,1 0,0-1,0 1,0 0,0 0,0 0,0 0,0 0,-1 0,1 0,0 0,0 0,0-1,0 1,0 0,-1 0,1 0,0 0,0 0,0 0,0 0,-1 0,1 0,0 0,0 0,0 0,0 0,0 0,-1 0,1 1,0-1,0 0,0 0,0 0,0 0,-50 3,-69 24,1 6,2 5,-14 11,116-44,-5 1,-1 2,1 0,1 1,-1 1,2 0,-17 13,24-9,20-11,23-9,402-126,-422 128,0 0,0-1,0 1,-1-2,8-4,-18 6,-10 2,-13 3,-44 10,0 4,0 2,-29 14,-185 82,233-92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0T06:58:33.839"/>
    </inkml:context>
    <inkml:brush xml:id="br0">
      <inkml:brushProperty name="width" value="0.05" units="cm"/>
      <inkml:brushProperty name="height" value="0.05" units="cm"/>
      <inkml:brushProperty name="color" value="#F6630D"/>
      <inkml:brushProperty name="ignorePressure" value="1"/>
    </inkml:brush>
  </inkml:definitions>
  <inkml:trace contextRef="#ctx0" brushRef="#br0">29 208,'-2'0,"1"-1,-1 1,1 0,-1 0,0 0,1 0,-1 1,1-1,-1 0,1 1,-1-1,1 0,-1 1,1 0,-1-1,1 1,-1 1,2-2,0 1,0 0,0-1,0 1,0 0,1-1,-1 1,0-1,0 1,1 0,-1-1,0 1,1-1,-1 1,0-1,1 1,-1-1,1 1,-1-1,1 0,-1 1,1-1,-1 0,1 1,0-1,-1 0,1 0,55 28,-1-10,2-1,0-3,1-3,0-2,1-3,12-1,41-3,-1-5,91-15,191-44,-367 55,0-1,-1-1,0 0,0-2,-1-1,-1-2,0 0,-1-1,2-3,-5 6,1 1,20-10,16-8,-55 29,0 0,0-1,-1 1,1 0,0-1,0 1,0-1,0 1,0-1,-1 1,1-1,0 0,-1 0,1 1,0-1,-1 0,1 0,-1 1,1-1,-1 0,1 0,-1 0,0 0,0 0,1 0,-1 0,0 0,0 0,0 0,0 0,0 0,0 0,0 0,0 1,0-1,-1 0,1 0,0 0,-1 0,1 0,-2-2,-1 0,1 1,-1 0,1 0,-1-1,0 1,0 1,0-1,0 0,-1 0,-15-7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0T06:59:03.077"/>
    </inkml:context>
    <inkml:brush xml:id="br0">
      <inkml:brushProperty name="width" value="0.05" units="cm"/>
      <inkml:brushProperty name="height" value="0.05" units="cm"/>
      <inkml:brushProperty name="color" value="#F6630D"/>
      <inkml:brushProperty name="ignorePressure" value="1"/>
    </inkml:brush>
  </inkml:definitions>
  <inkml:trace contextRef="#ctx0" brushRef="#br0">80 21,'-6'15,"1"0,0 1,2 0,0 0,0 1,2-1,0 0,1 2,-8 64,-22 101,26-164,1-6,0-1,1 1,1 0,0-1,1 4,0-14,0 0,0 0,0 0,0 0,1-1,-1 1,0 0,1 0,0 0,-1 0,1 0,0 0,0-1,0 1,0 0,1-1,-1 1,0-1,1 1,-1-1,0 0,1 0,0 1,-1-1,1 0,0 0,0-1,-1 1,1 0,0 0,0-1,0 0,0 1,0-1,22 1,0-1,0-1,0-1,17-4,0 1,37-5,-16 1,0 4,5 2,31 3,53 0,95-14,-166 8,57 5,33-2,51-22,345 1,-521 22,1-2,13-4,30-3,212-15,-166 16,-31 1,21 5,-72 1,-1-1,0-3,7-4,0 1,0 2,11 2,94-9,-57 4,-14 0,-37 4,32 1,177-19,-198 21,0-4,32-8,28-4,127-7,-128 9,-99 15</inkml:trace>
  <inkml:trace contextRef="#ctx0" brushRef="#br0" timeOffset="1294.012">4790 21,'43'1,"-1"2,0 2,30 9,-69-14,0 1,0-1,0 1,0 0,0 0,-1 0,1 0,0 1,-1-1,1 1,-1 0,0-1,1 1,-1 0,0 0,0 1,0-1,0 0,-1 1,1-1,0 1,-2 0,1-1,-1 1,1-1,-1 1,0 0,0-1,0 1,0-1,0 1,-1 0,1-1,-1 1,0-1,0 1,1-1,-2 0,1 1,0-1,0 0,-1 0,1 0,-1 0,-1 2,-24 26,-1-1,-1-2,-13 8,-8 8,21-13,22-22,0 0,0-1,-1 0,0-1,0 1,-6 2,13-9,0 1,0-1,0 1,1-1,-1 1,0-1,0 0,-1 1,1-1,0 0,0 0,0 0,0 0,0 0,0 0,0 0,0 0,0 0,0-1,0 1,0 0,0-1,0 1,0-1,0 1,0-1,0 1,0-1,0 0,-1-1,1 0,-1 0,1-1,-1 1,1-1,0 1,0-1,0 1,0-1,0 1,0-4,-1-9,0-1,1 1,0-16,2 28,-2-24,1 13,0 0,1 0,0 0,1 0,1-1,-2 10,0 1,1 0,0-1,0 1,0 0,0 0,0 0,1 0,0 1,0-1,0 1,0 0,1-1,-1 2,1-1,0 0,2-1,2 0,33-24,-39 27,0-1,0 1,-1-1,1 1,-1-1,1 0,-1 0,1 0,-1 0,0 0,0 0,0 0,0 0,0 0,-1 0,1 0,-1-1,1 1,-1 1,0 0,0 0,-1 0,1 0,0 0,0 0,-1 1,1-1,0 0,-1 0,1 0,-1 0,1 1,-1-1,0 0,1 1,-1-1,0 0,1 1,-1-1,0 1,0-1,0 1,1-1,-1 1,0-1,0 1,0 0,0-1,-25-2,26 3,0 0,0 0,0 0,0 0,0 0,0 1,0-1,0 0,0 0,0 0,1 0,-1 0,0 0,0 0,0 0,0 1,0-1,0 0,0 0,0 0,0 0,0 0,0 0,0 0,0 1,0-1,0 0,0 0,0 0,0 0,0 0,0 0,-1 0,1 1,0-1,0 0,0 0,0 0,0 0,0 0,0 0,0 0,0 0,0 0,0 0,-1 1,1-1,0 0,0 0,0 0,0 0,0 0,0 0,0 0,-1 0,1 0,0 0,0 0,0 0,0 0,0 0,0 0,0 0,-1 0,17 9,21 7,-14-13,-1 0,1-1,-1-2,1 0,-1-2,17-2,48-3,-10 11,-70-4,-1 1,0 0,0 0,0 1,0 0,0 0,0 0,0 1,0 0,2 2,-7-4,0 0,0 0,-1 0,1 0,0 0,-1 0,1 0,-1 0,0 0,1 1,-1-1,0 0,1 0,-1 0,0 1,0-1,0 0,0 0,0 0,-1 1,1-1,0 0,0 0,-1 0,1 0,-1 1,1-1,-1 0,1 0,-1 0,0 0,0 0,1 0,-1 0,0-1,0 1,0 0,0 0,0 0,-43 36,40-34,-87 58,-4-3,-66 27,140-73</inkml:trace>
  <inkml:trace contextRef="#ctx0" brushRef="#br0" timeOffset="4526.285">771 391,'0'0,"1"0,0 0,0 0,0 0,0 0,-1-1,1 1,0 0,0 0,0 0,-1-1,1 1,0 0,0-1,-1 1,1-1,0 1,-1-1,1 1,0-1,-1 1,1-1,-1 0,1 1,-1-1,1 0,-1 1,1-1,-1 0,0 0,1 0,-1 0,0 0,0 1,-1-1,1 0,0 1,0-1,0 0,-1 1,1-1,0 0,-1 1,1-1,0 1,-1-1,1 1,-1-1,1 1,-1-1,1 1,-1-1,1 1,-1-1,0 1,1 0,-1-1,1 1,-1 0,0 0,1 0,-1-1,0 1,0 0,1 0,-1 0,0 0,1 0,-1 0,0 0,-11 0,1 1,-1 0,1 0,-1 1,1 0,0 1,0 0,-6 4,-91 42,30-12,-115 46,492-184,-260 85,0 2,-2-3,11-7,-38 19,-1 0,0-1,-1 0,1-1,-1 0,0 0,-1-1,0 0,0 0,-1 0,1-3,-6 10,0 0,-1 1,1-1,0 0,-1 0,1 0,-1 0,1 0,-1-1,0 1,1 0,-1 0,0 0,0 0,0 0,0 0,0-1,0 1,0 0,0 0,0 0,0 0,-1 0,1 0,-1-1,1 1,0 0,-1 0,0 0,-1 0,1 1,0-1,-1 0,1 0,-1 1,1-1,-1 1,1-1,-1 1,0 0,1 0,-1 0,1-1,-1 1,0 1,0-1,-9 1,-1 0,1 2,0-1,0 1,-1 1,-48 22,1 2,2 2,-1 4,-29 16,60-35,0 1,0-1,-1-2,0-1,-1 0,0-3,-17 4,67-17,-1 0,0-1,7-4,-32 6,-16 2,4 5,17-4,-1 0,1 1,0-1,0 0,0 1,0-1,0 0,-1 1,1-1,0 0,0 1,0-1,0 1,0-1,0 0,0 1,0-1,0 0,0 1,1-1,-1 0,0 1,0-1,0 0,0 1,0-1,1 0,-1 1,0-1,0 0,1 0,-1 1,0-1,0 0,1 0,-1 1,0-1,1 0,-1 0,0 0,1 0,-1 1,1-1,9 6,1-1,1 0,-1-1,1 0,0 0,0-1,0-1,0 0,8 0,6 2,-4 0,1-1,-1 0,1-2,0-1,0-1,-1 0,1-2,-1-1,1 0,11-6,-30 8,1 0,-1-1,0 0,0 0,0 0,-1-1,1 1,-1-1,1 0,-1 0,0 0,-1 0,1 0,-1-1,0 1,0-1,0 0,0 0,5-19,0 1,-2-1,0-7,-1 10,6-66,-9 116,2 1,1-1,1 0,4 12,-1-10,-2 0,-1 1,0 27,-6-56,1 0,0 0,-1 0,1 0,-1 0,0 0,0 0,0 0,-1 0,1-1,-1 1,1 0,-1-1,0 1,0-1,0 0,0 1,0-1,-1 0,1 0,-1-1,1 1,-1 0,0-1,0 0,1 1,-1-1,0 0,0-1,0 1,0 0,-3-1,-13 3,-1 0,0-2,1 0,-19-3,21 2,1 0,-1 0,1-2,0 0,0 0,0-2,0 0,0 0,0-2,1 0,0-1,1 0,-1-1,1-1,0-1,-5-2,1 2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0T06:43:05.328"/>
    </inkml:context>
    <inkml:brush xml:id="br0">
      <inkml:brushProperty name="width" value="0.05" units="cm"/>
      <inkml:brushProperty name="height" value="0.05" units="cm"/>
      <inkml:brushProperty name="color" value="#FF0066"/>
      <inkml:brushProperty name="ignorePressure" value="1"/>
    </inkml:brush>
  </inkml:definitions>
  <inkml:trace contextRef="#ctx0" brushRef="#br0">421 1481,'54'10,"-13"-1,44 3,-51-6,0-2,1 0,0-3,-1-1,1-1,5-3,74-19,-2-5,32-16,8-1,-138 42,-1-1,0 0,0 0,0-2,0 1,-1-2,0 0,-1 0,1-1,-1 0,-1-1,0 0,0-1,0 0,-2-1,1 0,-1 0,0-1,211-313,-204 303,-2 2,-1-1,-1 0,-1 0,0-1,-2-1,-1 0,-1 0,0 0,-2 0,-1-1,-1 0,0 1,-3-14,0 15,0-1,-2 0,-1 1,-1-1,0 1,-2 1,-1-1,0 1,-2 0,0 1,-1 0,-1 1,-1 0,-4-3,2 4,-2 1,0 0,-1 1,0 0,-1 2,-1 0,0 1,-1 2,-1 0,1 1,-2 1,-12-4,-21-2,0 1,-1 3,0 3,-29 0,-232 3,206 5,83 2,1 0,0 2,1 1,-1 1,1 2,-20 8,-29 14,-49 28,107-47,0 2,1 0,0 0,2 2,-1 0,2 0,0 2,1 0,-6 10,-50 58,59-75,1 2,0-1,1 1,0 0,1 1,0 0,1 0,1 0,0 1,1 0,0 0,1 0,1 1,0-1,0 14,-1 0,-2-1,-1 0,-3 6,2-9,2 0,0 0,1 1,1 10,3-7,0 0,2 0,1-1,1 1,2-1,0 0,2 0,10 22,-13-36,1-1,0 0,1 0,1 0,0-1,1 0,0-1,0 0,1 0,0-1,1 0,0-1,0 0,1-1,0 0,0-1,1 0,10 3,74 20,82 13,-144-38,-5-3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0T06:59:52.180"/>
    </inkml:context>
    <inkml:brush xml:id="br0">
      <inkml:brushProperty name="width" value="0.05" units="cm"/>
      <inkml:brushProperty name="height" value="0.05" units="cm"/>
      <inkml:brushProperty name="color" value="#F6630D"/>
      <inkml:brushProperty name="ignorePressure" value="1"/>
    </inkml:brush>
  </inkml:definitions>
  <inkml:trace contextRef="#ctx0" brushRef="#br0">1 0,'4'4,"1"11,1 5,-2-8,-1-10,-1-10,-1-4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0T06:59:52.828"/>
    </inkml:context>
    <inkml:brush xml:id="br0">
      <inkml:brushProperty name="width" value="0.05" units="cm"/>
      <inkml:brushProperty name="height" value="0.05" units="cm"/>
      <inkml:brushProperty name="color" value="#F6630D"/>
      <inkml:brushProperty name="ignorePressure" value="1"/>
    </inkml:brush>
  </inkml:definitions>
  <inkml:trace contextRef="#ctx0" brushRef="#br0">0 1,'0'8,"4"12,6 6,5 7,0-2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0T06:59:53.347"/>
    </inkml:context>
    <inkml:brush xml:id="br0">
      <inkml:brushProperty name="width" value="0.05" units="cm"/>
      <inkml:brushProperty name="height" value="0.05" units="cm"/>
      <inkml:brushProperty name="color" value="#F6630D"/>
      <inkml:brushProperty name="ignorePressure" value="1"/>
    </inkml:brush>
  </inkml:definitions>
  <inkml:trace contextRef="#ctx0" brushRef="#br0">0 1,'4'0,"10"0,11 0,1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0T07:00:11.781"/>
    </inkml:context>
    <inkml:brush xml:id="br0">
      <inkml:brushProperty name="width" value="0.05" units="cm"/>
      <inkml:brushProperty name="height" value="0.05" units="cm"/>
      <inkml:brushProperty name="color" value="#F6630D"/>
      <inkml:brushProperty name="ignorePressure" value="1"/>
    </inkml:brush>
  </inkml:definitions>
  <inkml:trace contextRef="#ctx0" brushRef="#br0">4200 77,'118'20,"127"-10,72-12,-77-1,-111 4,-1 6,0 5,19 10,-125-19,1 2,-1 1,0 0,0 2,-1 1,0 0,0 2,3 2,-19-9,-1 0,1 1,-1-1,1 1,-1 0,-1 0,1 0,-1 0,1 1,-2 0,1-1,-1 1,0 0,0 0,0 1,-1-1,0 0,0 0,-1 1,1-1,-2 4,0 17,-3 0,0 0,-1 0,-7 17,-7 40,0 57,3 63,16-157,3 0,7 34,3 64,-16-77,-2 1,-3-1,-15 55,9-55,4 2,2-1,2 50,8 60,-17 148,7-253,4 0,3 0,5 22,-2-76,1-1,1 0,1-1,0 1,2-1,6 14,12 18,22 31,19 38,-59-103,1 1,-2 0,0 0,2 16,-7-30,0 1,0 0,-1 0,1 0,-1 0,0 0,0 0,0 0,-1 0,0 0,1 0,-1-1,0 1,-1 0,1 0,-1-1,0 1,0-1,0 1,0-1,0 0,-1 0,0 0,-1 1,-9 5,0 0,-1-1,0-1,0 0,0-1,-13 4,-98 24,69-20,-476 114,514-124,0-2,1 0,-1 0,0-2,0 0,0-1,1-1,-1-1,0 0,1-2,0 0,0 0,-7-5,0-1</inkml:trace>
  <inkml:trace contextRef="#ctx0" brushRef="#br0" timeOffset="-2256.644">1832 102,'0'0,"1"0,-1 0,0 0,0 0,0 0,0-1,0 1,0 0,0 0,1 0,-1 0,0-1,0 1,0 0,0 0,0 0,0 0,0-1,0 1,0 0,0 0,0 0,0-1,0 1,0 0,0 0,0 0,0 0,0-1,-1 1,1 0,0 0,0 0,0 0,0-1,0 1,0 0,0 0,-1 0,1 0,0 0,0 0,0-1,0 1,0 0,-1 0,1 0,0 0,0 0,0 0,-16-5,-18 2,-22 6,-397 20,363-16,-404 27,489-34,1 0,-1 1,1-1,-1 1,1-1,-1 2,1-1,0 0,-1 1,1 0,0 0,0 0,0 0,0 0,-2 3,4-2,0-1,1 1,-1 0,1 0,-1 0,1 0,0 0,0 0,0 0,1 0,-1 0,1 1,-1-1,1 0,0 0,1 1,-1-1,0 0,1 0,0 0,0 3,48 295,-40-231,-2 1,-4 0,-2 0,-4 0,-4 6,-20 133,-12 7,36-196,-80 613,80-608,-4 49,3 0,3 1,5 33,12-25,-11-67,-1-1,-1 0,-1 1,0 0,-1-1,-1 8,-8 84,8-91</inkml:trace>
  <inkml:trace contextRef="#ctx0" brushRef="#br0" timeOffset="-1789.153">526 2790,'-2'25,"0"-1,-1 1,-3 6,1-6,1 0,1 1,1 1,2-10,1-5,-1 0,-1 1,0-1,0 0,-1 0,-1 0,0 0,-1-1,0 2,0-1,0 1,1-1,1 1,0 0,1 0,0 0,1 0,1 12,-1-6,0-1,-1 1,-1 0,-1 3,-7 18,5-25,2 0,-1-1,2 1,0 0,1 1,0 5,1-17,1 0,-1 0,1-1,0 1,0 0,0-1,1 1,-1-1,1 1,0-1,-1 0,2 1,-1-1,0 0,1-1,-1 1,1 0,0-1,0 1,0-1,0 0,0 0,1 0,-1 0,0-1,1 1,2 0,21 5,0-2,0-1,1 0,-1-2,1-2,0 0,-1-2,1-1,16-4,-17 2,0-2,-1-1,0-1,0-2,12-6,41-25,1-5,-1 1,-38 23</inkml:trace>
  <inkml:trace contextRef="#ctx0" brushRef="#br0" timeOffset="3015.862">550 102,'-4'0,"2"0,7 0,2 0</inkml:trace>
  <inkml:trace contextRef="#ctx0" brushRef="#br0" timeOffset="5446.143">722 77,'11'4,"-1"0,0 1,0 0,0 1,-1 0,3 2,5 3,71 47,-29-19,33 15,-55-32,-1 1,-1 2,19 19,-18-15,1-1,32 17,-23-18,-2 1,-1 3,-1 1,35 37,-59-50,2-2,-1 0,2-1,0-1,1-1,1-1,0 0,0-2,2-1,3 0,12 6,-1 1,-1 2,0 1,-2 2,2 4,11 5,2-1,12 2,159 75,-112-68,-87-33,-1 1,0 1,0 1,-1 1,-1 1,0 0,0 2,10 8,14 17,-5-2,2-2,2-2,0-1,3-2,35 15,-23-13,-1 2,-1 2,-2 3,6 9,22 13,-39-32,0-2,2-3,1-1,1-2,1-2,0-2,1-3,0-1,24 0,-52-8,0 0,0 2,-1 0,0 1,0 1,-1 0,0 2,2 2,-7-3,0 1,-1 1,0 1,-1 0,0 0,-1 1,0 0,-1 1,-1 1,2 4,2 2,0 0,1-1,0 0,2-1,1-1,9 9,-15-18,0-1,1 0,-1 0,2-1,-1-1,1 0,0-1,0 0,0-1,1 0,-1-1,5 0,-5-2,0 2,0-1,0 2,0 0,0 0,2 2,-10-3,0 0,-1 0,0 0,1 1,-1-1,0 1,0 0,-1 0,1 1,-1-1,0 1,0 0,-1-1,1 1,-1 0,1 4,2 5,2 1,0-1,0 0,2-1,-1 0,2 0,-1-1,2 0,0-1,0 0,1-1,0 0,7 4,51 33,-49-34,-1 0,0 1,-1 1,0 1,-1 1,-1 0,-1 1,8 12,-12-14,1-1,0 0,1 0,1-1,0-1,8 4,-8-6,0 2,0 0,-2 0,1 1,-2 1,0 0,2 4,-9-10,1-1,0-1,1 1,0-1,0 0,0-1,1 0,0 0,6 4,14 6,0-2,12 4,-14-6,0 0,0 2,-1 1,1 3,-4-3</inkml:trace>
  <inkml:trace contextRef="#ctx0" brushRef="#br0" timeOffset="6546.231">2597 4,'-1'-1,"1"1,0 0,0 0,0 0,0-1,0 1,0 0,-1 0,1 0,0 0,0 0,0-1,0 1,-1 0,1 0,0 0,0 0,0 0,-1 0,1 0,0 0,0 0,-1 0,1 0,0 0,0 0,0 0,-1 0,1 0,0 0,0 0,-1 0,1 0,0 0,0 0,0 0,-1 0,1 0,0 0,0 0,0 1,0-1,-1 0,1 0,0 0,0 0,0 1,0-1,0 0,-1 0,-2 16,3 19,5 9,-1 4,1-1,3 1,2-1,2-1,14 37,-19-65,-1-2</inkml:trace>
  <inkml:trace contextRef="#ctx0" brushRef="#br0" timeOffset="6878.115">2695 892,'0'4,"0"6,0 5,-4 4,-2 3,1 7,-4 2,1 0,1-1,1 3,-1-1,0 0,1-3,1-5</inkml:trace>
  <inkml:trace contextRef="#ctx0" brushRef="#br0" timeOffset="7210.074">2622 1607,'-5'4,"0"6,-1 5,2 4,1 3,1 3,1 4,0 3,1 3,-3 5,-3-1,1-3,1-7</inkml:trace>
  <inkml:trace contextRef="#ctx0" brushRef="#br0" timeOffset="7211.074">2597 2248,'0'4,"8"6,3 5,4 4,-1 4,2 1,-3 1,-2 1,-4 0,-3-1,-2-4</inkml:trace>
  <inkml:trace contextRef="#ctx0" brushRef="#br0" timeOffset="7546.012">2745 2889,'0'4,"-9"6,-6 5,-1 0</inkml:trace>
  <inkml:trace contextRef="#ctx0" brushRef="#br0" timeOffset="7547.012">2720 3234,'4'4,"6"6,1 5,-2 5,-1 2,-4 6,4 3,7-4,2-6</inkml:trace>
  <inkml:trace contextRef="#ctx0" brushRef="#br0" timeOffset="9125.137">2720 1088,'-1'-1,"1"0,-1 0,1 0,-1-1,0 1,0 0,1 0,-1 0,0 0,0 0,0 0,0 0,0 0,0 1,0-1,0 0,-1 0,1 1,0-1,0 1,-1-1,1 1,-31-11,21 10,1 0,-1 1,1 0,-1 0,0 1,1 1,0 0,-1 0,-5 2,-1 2,-1 0,1 1,0 1,0 0,-1 3,14-9,1 1,0-1,-1 1,1 0,0 0,1 0,-1 0,1 1,-1-1,1 1,0-1,0 1,0 0,1 0,0 0,-1 0,1 0,1 0,-1 0,0 0,1 1,0-1,0 0,0 0,1 0,-1 1,1-1,0 0,1 2,0 0,0 1,0-1,1-1,-1 1,1 0,1-1,-1 1,1-1,0 0,0 0,0 0,1-1,0 0,0 0,0 0,0 0,0-1,1 0,2 1,1-1,0 0,1-1,-1 0,1 0,0-1,-1-1,1 0,0 0,0 0,-1-2,1 1,-1-1,1 0,-1-1,0 0,0-1,1 0,6-4,1 0,-2-2,1 1,-1-2,-1 0,0-1,0 0,8-11,-20 21,1-1,0 0,-1 1,0-1,0 0,0 0,0-1,0 1,-1 0,1-1,-1 1,0-1,0 1,0-1,-1 0,1 1,-1-1,0 0,0 1,0-1,-1-3,0 3,-1 0,0 1,0-1,0 0,0 1,-1-1,1 1,-1 0,0 0,0 0,0 0,0 0,-1 1,1-1,-1 1,1 0,-1 0,0 0,0 1,-2-3,-1 1,0 0,1 1,-1 0,0 0,0 0,0 1,0 0,0 1,0-1,-1 1,1 0,0 1,0 0,-5 1,7 0,-1 0,1 1,-1-1,1 1,0 0,0 1,0-1,1 1,-1 0,1 0,0 0,0 1,0-1,1 1,-1 0,1 0,0 0,1 1,-1 0,-2 4,0 0,1 0,0 0,1 1,0 0,1-1,0 1,1 2,1-11,0 1,0-1,0 1,0-1,1 1,-1-1,1 1,0-1,0 1,0-1,0 0,0 1,0-1,1 0,-1 0,1 0,0 0,-1 0,1 0,0-1,0 1,0-1,0 1,0-1,1 0,-1 1,0-1,1 0,-1-1,0 1,1 0,-1-1,1 1,-1-1,1 0,-1 0,2 0,9 0,-1 0,0-1,0 0,0-1,0 0,0-1,0 0,-1-1,1-1,-1 1,0-2,-1 0,1 0,-1-1,0 0,-1 0,0-1,0-1,0 0,-1 0,-1 0,1-1,-1-1,-6 10,0-1,0 1,0-1,-1 0,1 1,0-1,-1 0,1 0,-1 1,0-1,1 0,-1 0,0 0,0 0,0 1,0-1,-1 0,1 0,0 0,-1 1,1-1,-1 0,0 0,1 1,-1-1,-1 0,0-1,0 1,-1 0,0-1,1 1,-1 0,0 1,0-1,0 0,0 1,0 0,-1 0,1 0,-3-1,-14-2,0 2,-1 0,1 0,-12 2,29 0,-5 0,1 1,-1-1,1 1,0 1,-1-1,1 1,0 0,0 1,0 0,0 0,1 0,-1 1,1 0,0 0,0 1,0-1,1 1,-1 1,1-1,0 1,-1 3,-10 13</inkml:trace>
  <inkml:trace contextRef="#ctx0" brushRef="#br0" timeOffset="18177.464">2523 2100,'0'-1,"-1"0,1 0,-1 0,0 0,1 0,-1 0,0 0,1 0,-1 0,0 1,0-1,0 0,0 1,0-1,0 0,0 1,0-1,0 1,0 0,0-1,0 1,0 0,0-1,0 1,0 0,0 0,0 0,-1 0,1 0,0 0,-1 1,-36 2,22 3,1 0,1 1,-1 1,1 0,1 1,0 1,-11 9,23-18,0 0,-1 0,1 0,0 0,0 0,0 1,0-1,1 0,-1 1,0-1,1 1,-1-1,0 1,1-1,0 1,-1-1,1 1,0 0,0-1,0 1,0-1,0 1,0 0,0-1,1 1,-1-1,1 1,-1-1,1 1,-1-1,1 1,0-1,0 0,0 1,-1-1,1 0,1 1,-1-1,0 0,0 0,0 0,1 0,-1 0,0-1,1 1,-1 0,1 0,0-1,7 5,0-1,0-1,0 1,0-2,1 1,-1-1,6 0,17 2,0-2,24-2,-49 1,1-2,-1 1,1-1,-1-1,0 1,1-1,-1 0,0-1,0 0,-1 0,1 0,0-1,-1 0,4-3,-8 5,-1-1,0 1,1 0,-1 0,0-1,0 1,0-1,-1 1,1-1,0 1,-1-1,0 1,0-1,1 0,-1 1,-1-1,1 1,0-1,-1 1,1-1,-1 1,0-1,0 1,0-1,0 1,0 0,-1-1,1 1,-2-1,2 0,-1-1,0 1,0 0,-1 0,1 1,0-1,-1 0,0 1,1-1,-1 1,0 0,0 0,-1 0,1 0,0 1,-1 0,1-1,-1 1,1 0,-4 0,5 1,-1 1,1 0,0 0,0 0,0 0,0 0,0 0,0 0,0 1,0-1,0 1,0-1,1 1,-1 0,1 0,-1-1,1 1,0 0,0 0,0 1,0-1,0 0,0 0,0 0,1 1,-1-1,1 0,0 1,-1-1,1 0,0 1,1-1,-2 3,0 0,1 0,0 0,0 0,1 0,-1 0,1 0,0 0,0 0,1 0,-1-1,1 1,0-1,3 5,-5-8,1-1,-1 1,1 0,-1-1,1 1,-1-1,1 1,0 0,-1-1,1 0,0 1,-1-1,1 1,0-1,0 0,0 0,-1 1,1-1,0 0,0 0,0 0,-1 0,1 0,0 0,0 0,0 0,-1 0,1 0,0-1,1 1,-1-1,1 0,0-1,-1 1,1 0,-1-1,0 1,1-1,-1 1,0-1,0 0,0 1,1-3,2-4,0-1,-1 0,0 0,-1 0,1-3,1-16,-2 2</inkml:trace>
  <inkml:trace contextRef="#ctx0" brushRef="#br0" timeOffset="19575.965">279 2322,'-5'0,"4"0,1 0</inkml:trace>
  <inkml:trace contextRef="#ctx0" brushRef="#br0" timeOffset="20642.056">500 2371,'-32'2,"0"1,0 1,-26 8,-46 7,97-19,0-1,0 1,0-1,0 0,0-1,0 0,0 0,1 0,-1-1,0 0,1-1,0 1,0-1,0 0,0 0,1-1,0 0,0 0,0 0,0-1,1 1,0-1,-1-2,-8-11,0-1,2-1,0 0,2 0,0-1,-2-12,3-2,3-1,1 0,1 0,3 0,0 0,3 0,1-1,7-47,2-27,-10 81,2 1,0 0,2 0,2 1,4-10,-3 6,-5 20,1-1,1 1,0 0,1 1,0 0,0 0,2 1,-1 0,1 0,6-3,10-9,1 1,1 1,25-14,329-184,-378 217,-2 0,1 0,-1 0,1 1,0-1,0 1,0-1,0 1,0 0,0 0,0 0,0 1,0-1,0 1,1-1,-1 1,0 0,0 1,3-1,-5 1,-1-1,0 0,0 1,0-1,1 0,-1 1,0-1,0 1,0-1,0 0,0 1,0-1,0 1,0-1,0 0,0 1,0-1,0 0,0 1,0-1,-1 1,1-1,0 0,0 1,0-1,-1 0,1 1,0-1,0 0,-1 1,1-1,0 0,0 0,-1 1,1-1,0 0,-1 0,1 0,0 1,-1-1,1 0,-1 0,1 0,0 0,-1 0,1 0,-14 8</inkml:trace>
  <inkml:trace contextRef="#ctx0" brushRef="#br0" timeOffset="21536.509">328 1064,'-2'-1,"0"1,0-1,1 0,-1 0,0-1,1 1,-1 0,0 0,1-1,0 1,-1-1,1 1,0-1,0 0,0 0,0 1,0-1,0 0,0 0,1 0,-1 0,1 0,-1 0,1 0,0 0,0 0,-1 0,2 0,-1 0,0 0,0 0,1 0,-1 0,1 0,-1 0,1 0,0 0,0 0,0 0,0 1,0-1,0 0,1 1,-1-1,1 0,6-8,0 1,1-1,0 1,1 1,0 0,9-6,0 1,10-8,0 1,1 2,2 0,-1 3,2 0,26-7,-58 22,0-1,0 1,1-1,-1 1,0 0,0-1,1 1,-1 0,0 0,1 0,-1 0,1 0,-1 0,0 0,1 0,-1 1,0-1,0 0,1 1,-1-1,0 1,0 0,1-1,-1 1,0 0,0 0,0-1,0 1,0 0,0 0,0 0,-1 0,1 1,0-1,0 0,-1 0,1 0,-1 1,1-1,-1 0,1 0,-1 1,0-1,0 1,1 8,-1-1,-1 1,0-1,0 1,-1-1,-1 4,-2 13,0 46,5-52,-1 1,-1-1,-1 0,-1 0,0 0,-2-1,-4 12,6-24,0-1,0 0,-1-1,0 1,0-1,0 0,-1 0,1-1,-1 1,0-1,0-1,-6 4,2-2,-8 6</inkml:trace>
  <inkml:trace contextRef="#ctx0" brushRef="#br0" timeOffset="22145.705">623 2322,'-4'4,"-10"6,-6 5,-5 0,-6-2,-1-4,-5-3,0-2,3-3,6-1</inkml:trace>
  <inkml:trace contextRef="#ctx0" brushRef="#br0" timeOffset="24043.162">2498 1064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0T07:21:32.214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443 446,'-2'1,"-1"-1,0 1,1-1,-1 1,0 0,1 0,-1 1,1-1,0 0,-1 1,1 0,0-1,0 1,0 0,0 0,0 0,1 0,-1 0,0 1,1-1,-30 54,26-47,-44 104,5 3,-20 88,28-82,-6-2,-30 56,37-88,35-88,0 0,0 1,0-1,0 0,0 0,0 0,0 1,0-1,-1 0,1 0,0 0,0 1,0-1,0 0,-1 0,1 0,0 0,0 1,0-1,-1 0,1 0,0 0,0 0,0 0,-1 0,1 0,0 0,0 0,-1 0,1 0,0 0,0 0,-1 0,1 0,0 0,0 0,0 0,-1 0,1 0,0 0,0 0,-1 0,1 0,0 0,-6-13,1-16,6-3,1 1,1 0,2 0,1 0,2 0,10-27,4-21,-13 44,6-30,3 1,3 0,23-48,-13 45,-15 29,2 1,1 1,2 0,5-3,-19 29,0 1,1 0,1 0,-1 1,1 0,0 1,1 0,0 0,0 1,1 0,-1 1,1 0,0 0,1 2,-1-1,5 0,-13 4,1-1,-1 1,1-1,-1 1,0 0,1 0,-1 0,1 1,-1-1,0 1,1 0,-1 0,0 0,0 0,1 1,-1-1,0 1,-1 0,1 0,2 1,-1 2,0-1,0 0,-1 1,1 0,-1 0,0 0,-1 0,1 0,-1 1,0-1,1 5,2 11,-1 0,-1 1,-1 0,0 0,-2-1,-1 1,6 57,-2-60,-1 1,-2-1,0 16,-14 254,10-253,-1 1,-10 29,-7 50,20-95</inkml:trace>
  <inkml:trace contextRef="#ctx0" brushRef="#br0" timeOffset="679.525">221 915,'0'-4,"5"2,9 3,7 0,7 0,5 0,3 0,2 0,1-5,-1-1,-3-5,-3 0,-4 2,-1 1,-6 3</inkml:trace>
  <inkml:trace contextRef="#ctx0" brushRef="#br0" timeOffset="2016.609">1035 545,'-7'190,"-12"31,-5 139,59-592,50-94,-67 270,3 0,2 1,3 2,22-35,-41 80,0-1,0 1,1 1,0 0,0 0,1 0,0 1,0 1,0-1,1 2,0-1,0 1,0 1,0-1,1 2,-1 0,1 0,-1 1,1 0,0 0,0 1,3 1,-9 1,0 0,-1-1,1 2,-1-1,1 0,-1 1,0 0,0 0,0 0,0 0,-1 1,1 0,-1-1,0 1,0 0,0 1,-1-1,0 0,1 1,-1 0,-1-1,1 1,-1 0,0 0,0 0,0 5,2 9,-1 1,0-1,-2 1,0-1,-2 1,-1 6,-25 110,19-104,2 1,1 0,1 0,2 0,1 1,2 30,2-53,1 0,0 1,1-1,0-1,0 1,1 0,1-1,0 0,0 0,1-1,0 0,1 0,2 2,15 13</inkml:trace>
  <inkml:trace contextRef="#ctx0" brushRef="#br0" timeOffset="2332.555">1011 891,'8'-5,"8"0,8-1,10 2,10 1,7 1,3 1,-3 0,-2 1,-6 1,-5-1,-9 0</inkml:trace>
  <inkml:trace contextRef="#ctx0" brushRef="#br0" timeOffset="2748.354">2120 3,'-4'4,"-6"6,0 5,-4 4,1 4,3 1,-2 1,2 1,3-1,2 1,2-1,5 1,4-6</inkml:trace>
  <inkml:trace contextRef="#ctx0" brushRef="#br0" timeOffset="3512.954">1480 77,'0'-4,"0"-6,8-1,11 1,11-1,5 0,4 3,5 2,-2 3,-4 1,-3 6,-9 1</inkml:trace>
  <inkml:trace contextRef="#ctx0" brushRef="#br0" timeOffset="4064.995">2416 570,'17'0,"14"0,10-4,6-2,4 1,-3 0,-1 2,-4 1,-6 1,-8 1</inkml:trace>
  <inkml:trace contextRef="#ctx0" brushRef="#br0" timeOffset="4399.262">2391 866,'9'0,"6"0,10 0,13-5,8 0,9-5,3 1,5-4,0 1,-2-1,-4 0,-2 0,-12 1</inkml:trace>
  <inkml:trace contextRef="#ctx0" brushRef="#br0" timeOffset="4777.225">3748 348,'3'58,"5"29,-3-50,-2 0,-2 1,-1 0,-4 30,-5 6,4 0,2 35,4-88</inkml:trace>
  <inkml:trace contextRef="#ctx0" brushRef="#br0" timeOffset="5215.681">3353 175,'13'0,"12"4,11 2,7-1,13 4,18-1,9 0,-1-3,-6-2,-3-1,-7-1,-5-1,-5 0,-7-1,-5 1,-9 0</inkml:trace>
  <inkml:trace contextRef="#ctx0" brushRef="#br0" timeOffset="5578.466">3403 1137,'0'4,"8"2,11-1,12 0,12-7,11-1,14-6,4-5,2 0,0 3,-3-2,-5 2,-11 2,-13 4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0T07:21:44.092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49 2127,'2'4,"0"0,0 0,1 0,-1 0,1 0,0 0,0-1,1 1,-1-1,1 0,-1 0,1 0,0-1,3 2,3 4,12 10,1 0,1-2,0-1,1-1,1 0,0-3,0 0,11 2,-10-5,0-1,0-2,1 0,25 0,-39-5,0 0,0-1,-1-1,1 0,-1 0,1-2,-1 1,0-2,0 0,-1 0,1-1,235-127,-239 128,0 0,-1-1,1 1,-2-2,1 1,-1-1,0 0,0-1,-1 1,1-1,-2-1,1 1,0-4,-1-1,0 1,-1-1,0 1,-1-1,-1 0,0-1,-1 1,0 0,-1-12,0-12,2 1,1-1,2 1,1-1,3 2,0-1,2 1,2 1,1 0,2 1,5-8,6-11,-2-2,8-28,-14 32,3 1,1 0,8-8,-8 17,-2-2,13-39,-19 42,2 0,2 2,19-29,-31 56,0-1,-1 0,0-1,-1 0,0 0,-1 0,0 0,-1-1,0 1,-1-1,0 0,-1 0,-1 0,0 0,-1 1,0-1,-1 0,-3-12,1 1,-1 1,-1-1,-2 1,0 0,-4-5,5 14,0 1,-1 0,-1 1,0-1,0 2,-1-1,-1 1,0 1,-2-1,-71-70,61 57,0 1,-1 1,-2 1,-1 1,11 10,0 1,-1 1,1 0,-2 1,1 1,-1 0,0 2,0 0,0 1,0 1,-1 0,1 2,-1 0,-9 2,-18 0,0 3,0 1,0 3,1 1,0 3,1 1,1 3,-4 3,28-10,0 1,1 1,1 0,0 2,0 0,1 0,1 2,1 0,-3 5,-16 22,2 2,1 1,1 5,10-12,2 0,-11 36,16-41,-1 1,-2-2,-1 0,-4 3,12-23,0 0,1 1,0 0,1 0,1 0,0 1,-1 9,4-14,1 0,0-1,1 1,0 0,1 0,0-1,0 1,1 0,0-1,1 0,0 1,3 4,5 14,0 0,3 22,-11-39,-1 0,-1 1,0-1,0 1,-2 0,1-1,-1 1,-2 6,0 10,1-1,1 1,2-1,1 1,1-1,1 1,1 15,0 42,-5-67,-2-1,0 1,-1 0,-1-1,0 0,-2 0,1 0,-2-1,-1 0,0 0,0-1,-5 5,-9 33,15-26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0T07:21:47.193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1158 955,'2'5,"0"0,-1-1,0 1,0 0,0 0,-1 0,1 0,-1 0,0 0,-1 0,1 0,-1 0,-1 4,0 9,0 629,12-504,17 65,-20-155,-6-25,-5-23,-6-16,2-3,1-1,1 0,0 0,1-1,1 0,0 0,2 0,-1 0,2 0,0-4,1-38,2-1,4-12,-2 29,3-47,4 0,4 1,18-58,-20 109,2 1,1 0,2 1,1 1,1 1,2 1,2 1,1 0,17-14,-36 38,0 1,1 0,0 0,1 1,-1 0,1 0,0 1,0 0,0 0,1 1,0 0,-1 0,1 1,0 1,1-1,-5 2,1 0,0 0,-1 1,1-1,0 2,-1-1,1 0,-1 1,1 0,-1 0,0 1,0-1,0 1,0 0,0 1,-1-1,0 1,1 0,-1 0,-1 0,1 0,0 1,-1 0,0 0,40 57,-4 1,-2 3,-2 2,-23-40,-1 0,-1 1,-2 0,-1 0,-1 1,-1 0,-2 0,0 28,-6 100,-16 99,18-246,1 0,0 0,0 0,1 0,0-1,2 6,2 5</inkml:trace>
  <inkml:trace contextRef="#ctx0" brushRef="#br0" timeOffset="783.848">1183 1498,'1'-1,"-1"0,0 0,1 1,-1-1,1 0,-1 0,1 1,-1-1,1 0,-1 1,1-1,0 1,-1-1,1 1,0-1,0 1,-1-1,1 1,0 0,0-1,0 1,-1 0,1 0,0-1,0 1,0 0,27-5,-25 5,30-2,0 1,-1 2,1 1,-1 2,16 4,-17-3,1 0,0-3,0 0,-1-2,1-1,1-2,55-15,-1-4,28-14,-13 5,-81 28,-29 10,-31 15,4-4</inkml:trace>
  <inkml:trace contextRef="#ctx0" brushRef="#br0" timeOffset="6082.811">690 610,'-158'-8,"108"3,-1 2,0 3,-46 5,87-4,-1 1,1-1,-1 1,1 1,0 0,0 1,0 0,0 0,1 1,0 0,0 1,0 0,0 0,1 1,0 0,1 0,-1 1,1 0,1 1,0-1,0 1,1 0,0 1,0-1,1 1,0 0,1 0,0 1,-16 73,5 0,3 1,1 52,7-96,0 73,4 0,9 36,3 120,-12-133,13 78,-7-154,4 0,1-1,4 0,16 41,27 73,-57-169,0 0,1-1,-1 1,1-1,0 0,0 0,0 0,0 0,1-1,0 1,0-1,0 0,0 0,0 0,0-1,1 1,-1-1,1 0,0-1,0 1,0-1,0 0,5 1,13 1,1-1,0-1,0-1,17-3,4 1,414 0,-416 2</inkml:trace>
  <inkml:trace contextRef="#ctx0" brushRef="#br0" timeOffset="7115.62">2268 486,'51'-9,"0"1,0 3,12 2,29-3,-55 2,51-4,4 4,-67 4,1 1,0 1,0 1,0 1,19 7,-40-10,1 1,-1 0,0 0,1 0,-1 1,0-1,0 1,-1 0,1 1,-1-1,1 1,-1 0,0 0,2 4,-2-1,0 0,-1 1,1-1,-1 1,-1 0,0 0,0 0,0 0,-1 5,8 58,-4 0,-2-1,-5 28,-23 213,9-149,6 85,23 18,1 32,-15 359,6-585,-2-53,-1-1,-1 1,-1 0,-1 5,0-17,0 1,0-1,-1 1,0-1,0 0,-1 0,1 0,-1 0,-1 0,1-1,-1 1,0-1,-3 4,-7 5,-1-2,0 1,0-2,-1 0,-1-1,0 0,0-2,0 0,-1-1,-1 0,-13 2,-38 7,-1-2,-35 1,77-12,-19 3,0-1,-1-4,-41-3,62 0,1-2,-1-1,1-2,0 0,1-2,0 0,-9-7,2 1</inkml:trace>
  <inkml:trace contextRef="#ctx0" brushRef="#br0" timeOffset="8899.779">4808 363,'0'0,"-1"-1,1 0,0 0,-1 1,1-1,-1 0,1 0,-1 1,1-1,-1 0,0 1,1-1,-1 1,0-1,1 1,-1-1,0 1,0 0,1-1,-1 1,0 0,0 0,0-1,0 1,1 0,-2 0,-25-5,23 5,-37-3,0 2,0 2,0 2,0 2,0 1,-1 3,-15 1,-1-2,-37-1,-194 9,180-8,92-7,0 1,0 0,1 1,-1 1,1 1,0 0,0 1,0 0,1 2,-4 2,11-5,0 1,0 0,1 1,0-1,0 1,1 1,-1-1,2 1,-1 0,1 0,0 1,1 0,0-1,1 1,-1 1,2-1,-1 0,1 6,-3 16,1 1,2 0,2 0,1 0,1 0,2 7,14 65,10 25,-7-32,1 32,-11-52,-4-35,-1 2,-3-1,-1 0,-2 1,-5 30,-21 77,5-36,3 21,15-100,1-1,2 1,2 0,1 0,7 33,65 190,-66-219,-2-15,-1 0,-1 1,-1-1,-2 1,0 0,-2 0,-1 0,-3 15,0-16,0-8,0 1,2-1,0 1,0-1,2 1,1-1,1 16,0-29,0 1,0-1,0 0,1-1,-1 1,1 0,0-1,0 1,0-1,0 0,1 0,-1 0,1 0,0-1,0 0,0 1,0-1,0-1,0 1,1-1,-1 1,0-1,1 0,2 0,18 3,-1-1,0-1,23-1,4-3,1-2,30-8,-80 12,30-5</inkml:trace>
  <inkml:trace contextRef="#ctx0" brushRef="#br0" timeOffset="10781.891">6263 290,'13'-1,"-1"0,0-1,1-1,4-1,48-7,-61 11,0 0,-1 1,1-1,0 1,0 0,0 0,-1 0,1 0,-1 1,1 0,-1-1,1 1,-1 1,0-1,0 0,0 1,42 49,-12-11,-19-27,-1 0,0 0,-1 1,-1 1,6 9,-13-17,-1 0,1 0,-2 0,1 0,-1 1,0-1,-1 1,0-1,0 1,-1-1,0 1,-1-1,-1 9,-6 28,-2 0,-2-1,-6 11,5-20,2 1,2 1,1 0,2 0,0 17,6-8,3 0,8 44,-4-39,-2 0,-2 11,-6 106,0 12,8 1,-1-146,2 0,8 31,-5-32,-2 0,-2 0,-1 7,7 70,-6-80,-1 1,-2-1,-1 1,-2 0,-1-1,-3 14,3-25,0 0,1 1,2-1,0 0,1 1,2 7,-1-8,-1 0,0 0,-2 0,0 1,-1-1,-3 9,3-24,-1 1,0-1,-1 1,1-1,-1 0,0 0,0-1,-1 1,1 0,-1-1,0 0,0 0,-1 0,1-1,-1 1,0-1,0 0,0 0,0-1,-3 2,-18 7,-1-2,0 0,-21 4,13-4,-1 0,-1-2,-1-1,0-2,1-2,-1-1,-25-3,-44-9,-68-16,14 0,96 21,42 5</inkml:trace>
  <inkml:trace contextRef="#ctx0" brushRef="#br0" timeOffset="12450.849">7052 1276,'-4'0,"-6"0,-5-4,13-2,14 1,14-3,16-1,8-3,8-3,12 1,14-2,2-2,-6 2,-16 4</inkml:trace>
  <inkml:trace contextRef="#ctx0" brushRef="#br0" timeOffset="12802.595">7027 1670,'-4'0,"-1"4,12-2,14-2,11-1,14-5,6-5,-5-1</inkml:trace>
  <inkml:trace contextRef="#ctx0" brushRef="#br0" timeOffset="14195.177">7644 92,'-1'0,"-1"0,0 0,1 0,-1 1,1-1,-1 0,0 1,1-1,-1 1,1 0,-1-1,1 1,0 0,-1 0,1 0,0 0,-1 0,1 0,0 0,0 0,0 1,-1 0,0 1,1 1,-1-1,1 1,0-1,0 1,0-1,0 1,0 0,1-1,0 3,0 10,0 0,1 0,1 0,2 6,-4-20,13 63,-4-21,-2-1,-2 1,0 36,-6-29,-1 28,4 0,3 0,4 1,17 124,-23-166,-1 0,-1 0,-3 0,-1 0,-6 27,7-41,-7 83,6 1,6 39,0 0,-2-35,5-1,6 5,-11-91,0 1,-2 0,-1 0,-1 0,-2-1,0 1,-2-1,-6 15,-18 88,31-125,-1 1,1-1,0 0,0 1,1-1,-1 1,1-1,-1 0,1 1,0-1,0 0,1 0,-1 0,1 0,-1 0,1 0,0 0,0 0,0-1,1 1,-1-1,1 0,-1 1,1-1,0 0,0 0,0-1,12 8,2 0,-1-1,1-1,16 4,12 6,-22-8,0-1,0-1,1 0,0-2,0-1,0-1,0-1,1-1,-1-1,0-1,3-2,36-6,0-4,0-2,34-15,-41 13,-9 3</inkml:trace>
  <inkml:trace contextRef="#ctx0" brushRef="#br0" timeOffset="14931.465">7694 19,'8'4,"12"1,14 0,10 0,11-2,3-2,-8 0</inkml:trace>
  <inkml:trace contextRef="#ctx0" brushRef="#br0" timeOffset="16649.976">10283 19,'102'-10,"-84"7,1 1,0 0,-1 1,1 1,0 1,0 0,15 4,-24-2,19 3,-1 1,0 2,25 11,-45-16,0 0,-1 0,1 1,-1 0,0 0,-1 1,1 0,-1 0,0 0,-1 1,1 0,-1 0,-1 0,1 1,0 2,12 26,-1-5,-3 1,4 13,-13-34,-1 0,-1 0,0 0,-1 1,0-1,0 1,-1-1,-1 0,0 4,-18 102,7-52,3 1,1 27,-1 13,-4-2,-5 1,-6 2,-19 120,28-141,4-27,2 0,1 37,7-77,1 0,2-1,-1 1,2-1,1 1,0-1,1 0,1 0,1-1,4 8,7 12,21 38,20 62,-49-110,-2 1,0 0,-2 0,-1 0,-2 1,0 0,-2 2,0-17,0-1,1 0,1-1,0 1,4 7,-4-9,0 0,0 0,-1 0,0 0,-1 0,0 0,-1 1,0-7,-2 0,1-1,0 1,-1 0,0-1,0 1,-1-1,1 1,-1-1,0 0,0 0,0 0,0-1,-1 1,0-1,1 0,-1 0,0 0,-1 0,1-1,0 0,-1 1,0-2,-2 2,-19 7,0-2,-1 0,-26 3,35-7,-47 6,0-2,-1-4,0-2,1-3,-1-3,1-3,-10-4,-47 0,85 10</inkml:trace>
  <inkml:trace contextRef="#ctx0" brushRef="#br0" timeOffset="17829.005">7989 561,'0'-8,"1"1,0-1,0 0,1 1,0 0,0-1,1 1,-1 0,2 0,-1 0,1 0,0 1,0-1,1 1,0 0,0 1,1-2,14-11,1 1,0 0,1 2,7-3,-13 7,-14 10,0-1,1 1,-1-1,1 1,-1 0,1 0,0 0,-1 0,1 1,0-1,-1 1,4-1,-5 2,0-1,0 0,0 0,1 0,-1 1,0-1,0 0,0 1,0-1,0 1,0-1,0 1,0 0,0 0,0-1,0 1,-1 0,1 0,0 0,0 0,0 0,0 3,1-1,-1 1,1 0,-1 0,0 0,-1 0,1 0,-1 0,0 0,0 1,0-1,0 0,-1 0,1 0,-2 3,-34 111,29-85</inkml:trace>
  <inkml:trace contextRef="#ctx0" brushRef="#br0" timeOffset="18680.697">8680 1054,'19'-17,"2"1,0 0,1 2,19-10,32-21,-45 25,-13 8,1 1,1 1,-1 0,10-3,-23 15,-7 6,-9 10,13-18,-18 23,8-13,2 2,0-1,0 1,-1 3,7-10,0-1,0 1,0 0,1 0,0 0,0 0,0 0,1 0,-1 0,1 0,0 0,1 1,0 3,3 14,1-2</inkml:trace>
  <inkml:trace contextRef="#ctx0" brushRef="#br0" timeOffset="19448.826">9519 1448,'4'-4,"1"3,0 5,0 7,-6 6,-3 3,-5 8,0 2,0 5,3 1,2-2,1-2,2-3,1-6</inkml:trace>
  <inkml:trace contextRef="#ctx0" brushRef="#br0" timeOffset="20296.715">10160 2287,'-4'-4,"-2"-6,5-5,6-5,7 2,6-5,3 2,3 0,1 8,1 10,-4 10,-6 8,-6 5,-4 4,1 2,-1-3</inkml:trace>
  <inkml:trace contextRef="#ctx0" brushRef="#br0" timeOffset="21366.428">8014 931,'0'4,"0"6,0 9,0 6,0 3,0 0,9-4,6-6,5-6,4-5,5-4,3-11,0-8,-2-6,-5 1</inkml:trace>
  <inkml:trace contextRef="#ctx0" brushRef="#br0" timeOffset="23313.906">8088 1597,'-4'0,"-1"1,1-1,0 1,0 1,0-1,0 0,0 1,0 0,0 0,0 0,1 1,-1-1,1 1,-1 0,1 0,0 0,0 0,1 0,-1 1,1-1,-1 1,1 0,-1 3,-4 7,1 0,0 0,1 0,1 0,0 1,1 4,1-10,0 0,1 0,1 0,-1 0,1 0,1 0,0 0,0 0,0 0,1-1,1 1,2 7,-2-11,0 0,0 0,1-1,-1 1,1-1,0 0,0 0,0 0,1 0,-1-1,1 0,0 0,0 0,0 0,0-1,1 0,-1 0,0 0,1-1,5 1,0 0,1-1,-1 0,1-1,-1 0,1-1,-1 0,1-1,-1 0,0-1,1 0,-2 0,1-2,0 1,-1-1,0-1,0 0,3-2,-6 3,0 0,0 0,-1-1,0 1,0-2,0 1,0-1,-1 1,0-1,-1-1,1 1,-1-1,-1 0,0 0,0 0,0 0,-1 0,0-1,-1 1,0-1,0 1,-1-1,0-3,-1 6,1 1,-2 0,1-1,0 1,-1 0,0 0,0 0,-1 0,1 0,-1 1,0-1,0 1,-1 0,1 0,-1 0,-4-3,1 1,0 1,0 0,-1 0,0 1,0 0,0 0,-1 1,1 0,-1 1,-2-1,2 1,-1 0,1 0,0 1,0 0,-1 1,1 0,-1 1,1 0,0 0,0 1,-1 0,1 1,1-1,-1 2,0-1,1 2,0-1,-1 1,2 0,-4 2,-7 13</inkml:trace>
  <inkml:trace contextRef="#ctx0" brushRef="#br0" timeOffset="24198.369">9099 363,'-4'0,"-2"-4,-8 3,-1 1</inkml:trace>
  <inkml:trace contextRef="#ctx0" brushRef="#br0" timeOffset="25115.525">8902 389,'0'3,"1"-1,0 1,1 0,-1 0,0-1,1 1,0 0,-1-1,1 0,0 1,0-1,0 0,1 0,-1 0,0 0,1-1,-1 1,3 1,50 26,-40-22,0-1,1 0,0-1,0-1,0-1,0 0,1-1,-1-1,8 0,-12-2,-1 0,1-1,-1 0,0-1,0 0,0-1,0 0,0 0,-1-2,0 1,0-1,0-1,8-6,-7 4,0-1,0 0,-1-1,0 0,-1-1,0 0,4-9,-9 16,-1-1,0 0,-1 0,0 0,1-1,-2 1,1 0,-1-1,0 1,0-1,-1 1,0-1,0 0,-1 1,1-1,-1 1,-1-1,0-2,1 6,-1 0,1 0,-1 0,0 1,1-1,-1 0,0 1,-1-1,1 1,0 0,-1 0,1 0,-1 0,0 0,1 1,-1-1,0 1,0-1,0 1,0 0,0 0,-1 1,1-1,0 1,0-1,0 1,-1 0,1 0,0 1,0-1,-2 1,-20 6</inkml:trace>
  <inkml:trace contextRef="#ctx0" brushRef="#br0" timeOffset="25628.546">9962 290,'-3'0,"0"1,0 0,0 0,0 0,0 0,1 1,-1-1,0 1,1 0,-1 0,1-1,-1 2,1-1,0 0,-2 2,-27 38,29-40,0 1,0 0,1-1,-1 1,1 0,0 0,0 0,0 0,0 0,0 0,1 1,-1-1,1 0,0 0,0 0,0 0,1 1,-1-1,1 0,-1 0,1 0,0 0,1 1,0-1,1 1,-1-1,1 0,0 0,0 0,0-1,0 1,1 0,-1-1,1 0,-1 0,1 0,0-1,0 1,3 0,8 3,1-1,0-1,0-1,1 0,-1-1,0-1,0 0,10-3,-12 1,0 0,-1-2,0 0,1 0,-1-1,-1-1,1 0,-1-1,0 0,-1 0,8-7,-11 7,-1 0,0 0,0 0,-1-1,0 0,0 0,-1 0,0-1,0 0,-1 0,0 0,-1 0,0-1,-1 0,1 1,-1-7,-2 12,1-1,-1 1,-1 0,1-1,-1 1,1 0,-1 0,-1 0,1-1,0 1,-1 0,0 1,0-1,0 0,0 0,-1 1,0-1,0 0,-5-4,0 1,0-1,0 2,-1-1,0 1,-6-3,-7-4</inkml:trace>
  <inkml:trace contextRef="#ctx0" brushRef="#br0" timeOffset="33748.438">4143 856,'-6'8,"1"-1,1 1,-1 0,2 0,-1 0,1 1,0-1,0 1,1 0,0 7,-9 61,11-76,1-25,-1-1,-2 1,0-1,-6-22,5 33,-1 1,-1 1,0-1,-1 1,0-1,-1 2,0-1,-1 1,-7-8,5 7,0 0,1-1,1 1,0-2,1 1,-3-7,8 14,0 0,0 0,1 0,0 0,0 0,1 0,-1 0,1-1,0 1,1 0,0 0,0 0,0 0,0 0,1 0,0 0,2-2,28-53,-25 53,-2-1,1-1,-2 1,1-1,-1 0,0 1,-1-2,-1 1,1 0,-1-1,0-9,0-6,-2 25,0 0,0 0,0 0,0 0,1 1,-1-1,0 0,0 0,1 0,-1 0,1 1,-1-1,0 0,1 0,0 1,-1-1,1 0,-1 1,1-1,0 1,-1-1,1 1,0-1,0 0,-1 8,0 1,-1-1,0 0,0 0,-1 0,0 0,2-5,-13 82,4 1,4-1,3 1,6 38,-1 26,-3-132,1 0,1 1,0-1,2 0,0 0,1 0,6 14,-3-4,-1-1,-2 1,0 0,-2 3,6 29,-2-16,1 4,2 0,6 14,-10-34,0 1,-2-1,-1 1,-2 0,0 16,-1-7,2 0,6 29,-5-48,-2-1,0 1,-1 0,-1 1,0-2,-2 3,0 15,3-18,1 0,0-1,1 1,1-1,1 1,4 12,-2-8,-1 0,-1 1,1 18,-6 23,0-51,0 0,0 0,2 0,-1 0,1 0,1-1,0 1,1 0,0-1,1 1,0-1,3 5,8 9,0 2,-2 0,-1 1,-2 0,0 1,-2 0,0 6,-5-16,0 0,-2 0,0 1,-1-1,-1 0,-1 0,0 1,-2-1,0 0,-1-1,-6 13,1-3,7-16,-1-2,0 1,-1 0,0-1,-1 0,0 0,0-1,-1 1,-7 7,3-8,0 1,-1-2,0 1,0-2,0 1,-1-2,0 0,-1 0,1-1,-1-1,0-1,0 1,0-2,-1 0,1-1,-1 0,1-1,-4-1,0 0,0 0,0-2,0 0,0-1,1-1,-1-1,2 0,-1-1,0-1,2 0,-1-2,-5-3,5 0</inkml:trace>
  <inkml:trace contextRef="#ctx0" brushRef="#br0" timeOffset="36542.877">1874 1769,'0'-4,"0"-2</inkml:trace>
  <inkml:trace contextRef="#ctx0" brushRef="#br0" timeOffset="38679.257">4019 2460,'0'4,"0"5,-4 7,-2 3,1 3,1-2</inkml:trace>
  <inkml:trace contextRef="#ctx0" brushRef="#br0" timeOffset="38994.678">3994 2879,'-4'4,"-2"2</inkml:trace>
  <inkml:trace contextRef="#ctx0" brushRef="#br0" timeOffset="39826.158">3822 1202,'-8'0,"-4"0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0T07:22:34.452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370 177,'0'-7,"0"0,0 0,-1-1,0 1,0 0,-1 0,0 0,0 0,-1 0,0 1,0-1,-1 1,1 0,-1 0,-1 0,1 0,-1 1,0-1,0 1,0 1,-1-1,0 1,0 0,0 0,0 0,-1 1,0 0,1 1,-1-1,0 1,0 0,0 1,0 0,-5 0,1-1,0 1,0 1,0 0,0 0,0 1,0 1,0-1,0 2,0 0,-3 1,8-1,1-1,-1 1,1 0,0 0,-1 0,1 1,1 0,-1 0,1 0,-1 1,1 0,1-1,-1 1,1 0,-1 1,2-1,-1 1,0-1,1 1,-5 16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0T07:22:42.454"/>
    </inkml:context>
    <inkml:brush xml:id="br0">
      <inkml:brushProperty name="width" value="0.05" units="cm"/>
      <inkml:brushProperty name="height" value="0.05" units="cm"/>
      <inkml:brushProperty name="color" value="#5B2D90"/>
      <inkml:brushProperty name="ignorePressure" value="1"/>
    </inkml:brush>
  </inkml:definitions>
  <inkml:trace contextRef="#ctx0" brushRef="#br0">18 37,'-12'-29,"7"21,7 23,51 186,-44-149,4 50,-8-47,24 193,-23-164,-4 1,-4 15,1 8,-1-83,0-1,-1 0,-3 6,1-3,1-1,0 19,5 36,4 0,9 35,-14-116,8 89,-7-55,3 0,0 0,3 0,1 2,-3-15,-1 1,-1-1,0 2,11 62,-10-74,1 0,0 0,1-1,0 0,0 0,1 0,4 2,28 47,-34-46,0 1,0 0,-1 0,-1 1,-1-1,0 1,0-1,-2 1,0 2,1 0,0 1,0-1,2 0,0 0,1 0,3 5,4 5,-2 1,0 0,-2 0,-1 1,2 25,-7-48,-1 1,0-1,0 0,0 1,-1-1,0 1,-1-1,1 0,-1 0,0 0,0 0,-1 0,0 0,0 0,-1-1,1 1,-1-1,0 0,0 0,-1-1,0 1,1-1,-1 0,-1 0,1-1,-1 1,1-1,-1-1,-1 1,-1 1,1 0,-1-1,0-1,0 1,-1-1,1-1,0 1,-1-1,1-1,0 0,-1 0,1 0,-1-1,-5-2,-10-7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0T07:00:55.636"/>
    </inkml:context>
    <inkml:brush xml:id="br0">
      <inkml:brushProperty name="width" value="0.05" units="cm"/>
      <inkml:brushProperty name="height" value="0.05" units="cm"/>
      <inkml:brushProperty name="color" value="#F6630D"/>
      <inkml:brushProperty name="ignorePressure" value="1"/>
    </inkml:brush>
  </inkml:definitions>
  <inkml:trace contextRef="#ctx0" brushRef="#br0">619 0,'-8'1,"0"0,0 1,1 0,-1 0,1 1,-1 0,1 0,0 0,0 1,1 0,-1 1,1-1,-1 2,-17 14,1 0,-13 17,15-15,1 1,1 0,1 1,-4 9,16-23,0 1,1 1,0-1,1 1,0 0,1 0,1 0,0 0,0 1,1-1,0 10,2-5,0 18,-1 0,-1 1,-2-1,-2 0,-1 0,-4 8,2-6,1 0,2 1,1-1,2 1,2 17,1-13,-3-1,-1 0,-2-1,-6 22,-4-3,-21 79,-18 37,35-116,4 1,2 1,2 0,4 0,1 16,1-34,-2 1,-5 8,4-16,1 0,2 1,0 21,6 0,3 0,2 0,2-1,8 23,68 223,-72-262,17 84,-24-95,1 0,1 0,2-1,1 0,2 0,2 3,-2-12,-2 0,0 1,-1 1,-1-1,-1 1,-1 1,-1-1,-1 1,-1 0,-1 0,-1 4,0 1,0 0,2 0,2 0,0-1,2 0,0 0,2 0,1-1,2 0,0-1,1 0,2-1,5 6,-8-18,1 1,0-1,1-1,0-1,1 0,0 0,15 6,50 34,-55-32,-7-2,1-1,1-1,0-1,1 0,0-2,1-1,1 0,-1-2,7 2,21 2,0-2,1-2,45 1,-85-9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0T06:43:28.865"/>
    </inkml:context>
    <inkml:brush xml:id="br0">
      <inkml:brushProperty name="width" value="0.05" units="cm"/>
      <inkml:brushProperty name="height" value="0.05" units="cm"/>
      <inkml:brushProperty name="color" value="#FF0066"/>
      <inkml:brushProperty name="ignorePressure" value="1"/>
    </inkml:brush>
  </inkml:definitions>
  <inkml:trace contextRef="#ctx0" brushRef="#br0">1261 228,'-4'0,"0"-1,0 0,0 0,0 0,1 0,-1-1,0 0,1 0,-1 0,1 0,0 0,-2-2,-35-16,20 15,-1 2,1 1,0 0,-1 1,0 1,1 2,-1-1,1 2,0 1,-8 3,-28 10,0 2,-51 27,87-38,-1-2,0 0,0-1,0-1,-7-1,11-1,0 0,1 1,0 1,-1 0,1 1,1 1,-1 1,1 0,-4 3,-191 140,171-121,23-17,0 1,0 1,1 1,1 0,0 1,1 0,-11 18,17-22,1 1,-1 0,2 1,0-1,1 1,0 0,1 0,0 1,1-1,1 0,0 12,1-10,0 15,1-1,2 0,2 14,-3-35,0 0,1 0,0 0,0 0,1-1,0 1,0-1,1 0,0 0,1-1,-1 0,2 0,2 3,21 17,1 0,1-2,14 7,128 97,-157-119,0 0,1-2,0 0,1 0,0-2,0-1,1 0,11 1,27 2,1-2,18-3,-48-4,1-1,0-1,17-5,3 0,-28 3,1-1,-2 0,1-2,12-6,45-15,-51 18,0 0,0-2,-1-2,9-6,5-3,-28 15,0-2,0 1,-1-2,-1 1,1-2,-2 1,0-2,-1 1,1-3,41-51,-43 57,5-3,-2-1,0 0,-1 0,2-4,-10 13,1 0,-1 0,0 0,0 0,0 0,-1-1,0 1,0 0,0-1,-1 1,0-1,0 1,0-1,-1 1,0-4,-16-61,-9-22,9 38,3-1,-6-45,18 88,-1 0,0 1,0-1,-1 0,-1 1,0 0,0 0,-5-6,-10-13,-1 2,-8-8,-39-55,52 66,0 1,-2 0,-1 1,0 1,-10-6,21 20,-2 0,1 0,-1 1,0 1,-1 0,1 0,-1 1,0 0,-1 1,1 0,-1 1,0 0,0 1,-3 0,-1 0,0 1,0 1,0 0,0 1,0 1,0 0,-14 5,1 4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0T07:01:31.284"/>
    </inkml:context>
    <inkml:brush xml:id="br0">
      <inkml:brushProperty name="width" value="0.05" units="cm"/>
      <inkml:brushProperty name="height" value="0.05" units="cm"/>
      <inkml:brushProperty name="color" value="#F6630D"/>
      <inkml:brushProperty name="ignorePressure" value="1"/>
    </inkml:brush>
  </inkml:definitions>
  <inkml:trace contextRef="#ctx0" brushRef="#br0">173 224,'-11'27,"2"1,1 0,2 1,0 0,2 0,1 0,2 4,-1-21,2 1,-1-1,2 1,-1-1,2 1,0-1,0 0,1 1,1-1,0-1,0 1,1 0,1-1,0 0,0-1,1 1,1-1,0 0,0-1,1 0,0 0,0-1,1 0,0-1,0 0,1-1,3 2,14 5,1-1,1-1,0-1,0-2,1-2,0 0,0-2,0-1,1-2,-1-1,0-1,1-2,-1-1,0-1,-1-2,1-1,-1-2,-1 0,0-3,2-1,-14 6,-1 0,-1-1,0-1,0 0,-1-1,0 0,-1-2,0 1,10-15,-15 16,0 0,-1 0,-1-1,0 0,-1 0,0-1,-1 0,0 1,-1-1,-1 0,0-1,0 1,-1-11,0-18,1 0,-2 0,-2 0,-6-37,6 73,0 0,0 0,0 0,-1 0,0 1,0-1,-1 1,1-1,-1 1,0 1,-1-1,1 0,-1 1,0 0,0 0,0 0,-1 1,1 0,-3-1,-17-8,-1 1,0 1,-26-6,25 8,-22-5,0 3,0 1,-1 3,0 2,0 3,0 1,0 3,0 2,0 2,1 2,-4 3,30-6,0 1,1 1,-1 1,2 1,-1 1,1 1,8-4,0 0,1 0,0 2,1-1,0 2,0-1,1 1,1 1,-1 0,-1 4,1 7,4-1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0T07:01:47.479"/>
    </inkml:context>
    <inkml:brush xml:id="br0">
      <inkml:brushProperty name="width" value="0.05" units="cm"/>
      <inkml:brushProperty name="height" value="0.05" units="cm"/>
      <inkml:brushProperty name="color" value="#F6630D"/>
      <inkml:brushProperty name="ignorePressure" value="1"/>
    </inkml:brush>
  </inkml:definitions>
  <inkml:trace contextRef="#ctx0" brushRef="#br0">70 483,'-22'-12,"15"12,14 9,23 17,171 137,-155-130,1-1,2-3,31 13,147 56,-198-85</inkml:trace>
  <inkml:trace contextRef="#ctx0" brushRef="#br0" timeOffset="434.424">465 532,'-1'5,"1"-1,-1 1,0-1,-1 0,1 1,-1-1,1 0,-1 0,-1 0,1 0,0 0,-4 3,-38 44,29-35,-68 78,33-35,-2-2,-25 18,57-59,2 1,0 1,1 0,1 1,-2 4,6-2</inkml:trace>
  <inkml:trace contextRef="#ctx0" brushRef="#br0" timeOffset="901.176">884 113,'-8'0,"-3"8,-4 7,-4 6,2 2,4 7,-1 2,3 3,2 5,4 4,2-1,-2 0,-1-3,1-4,-3-4,0-3,2-7</inkml:trace>
  <inkml:trace contextRef="#ctx0" brushRef="#br0" timeOffset="1239.279">465 113,'-5'-5,"12"-4,13-2,12 1,3 3,14 2,27 2,14-3,8-4,-4-1,-10-2,-11 1,-17 2</inkml:trace>
  <inkml:trace contextRef="#ctx0" brushRef="#br0" timeOffset="1919.161">1254 606,'-2'23,"-1"0,-1 0,-1 0,-5 15,1-5,-6 17,-6 33,21-82,0 0,-1-1,1 1,0 0,0 0,0-1,-1 1,1 0,0 0,0 0,0-1,0 1,0 0,0 0,1 0,-1-1,0 1,0 0,1 0,-1-1,0 1,1 0,-1-1,0 1,1 0,-1-1,1 1,0 0,14-13,15-35,2-19,-3-1,20-69,-24 63,0 0,28-73,-44 125,1 1,1 0,1 1,1 0,12-14,-23 30,1 0,-1 0,1 1,0-1,0 0,0 1,0 0,0 0,0 0,1 0,-1 1,1-1,-1 1,1 0,-1 0,1 0,0 0,0 1,2-1,-1 2,0-1,0 1,-1 0,1 1,-1-1,1 1,-1 0,1 0,-1 0,0 0,0 1,0 0,0 0,-1 0,15 14,-2 0,0 2,0-1,-2 2,8 15,-15-26,9 16,-2-1,0 2,-1 0,-2 0,0 1,4 21,-11-31,-1-1,-1 0,0 1,-1-1,-1 1,0-1,-2 1,1-1,-2 0,0 1,-1-1,-4 7,-2 7,0-6</inkml:trace>
  <inkml:trace contextRef="#ctx0" brushRef="#br0" timeOffset="2253.161">1229 630,'-4'-4,"3"-6,9-1,17 2,16-2,18 0,16 3,12 2,-1 2,-10 3,-10 0,-8 1,-5 1,-4-1,-1 0,-9 1</inkml:trace>
  <inkml:trace contextRef="#ctx0" brushRef="#br0" timeOffset="2571.424">2388 211,'0'9,"0"10,5 7,8 7,8 7,8 0,7 2,7-2,3-4,3-3,2-8,-5-7,0-4,-5-3,-5-1,-8 0</inkml:trace>
  <inkml:trace contextRef="#ctx0" brushRef="#br0" timeOffset="2903.763">2906 211,'-4'13,"-10"12,-15 10,-11 13,-7-3,-4 3,-6 3,-2 1,2 0,1-5,2-2,2-5,5-8,11-11</inkml:trace>
  <inkml:trace contextRef="#ctx0" brushRef="#br0" timeOffset="3470.52">3375 38,'10'1,"-1"0,1 1,0 1,0-1,-1 1,1 1,2 1,26 9,177 40,-115-31,0 4,9 8,-105-33,0-1,0 0,-1 1,1-1,-1 1,1 0,-1 1,0-1,0 0,0 1,0 0,0-1,0 1,-1 0,0 1,1-1,-1 0,0 1,-1-1,1 1,-1 0,1 0,-2 0,1 0,-1 1,0-1,-1 0,1 1,-1-1,0 0,0 0,0 0,0 1,-1-1,0 0,0-1,0 1,0 0,0-1,-1 1,0-1,0 1,0-1,-15 17,-1-1,-1 0,0-2,-1-1,-1 0,-10 4,-37 18,-37 14,51-26,1 2,0 2,-6 9,40-24</inkml:trace>
  <inkml:trace contextRef="#ctx0" brushRef="#br0" timeOffset="3903.549">4139 556,'0'4,"0"-1,0 0,1 0,-1 0,1 1,0-1,0 0,0 0,1 0,-1 0,0-1,1 1,0 0,0 0,0-1,0 1,2 1,1 0,1 1,-1-1,1-1,0 1,0-1,0 0,0 0,5 1,15 4,0-2,1-1,0-1,4 0,-17-3,21 2,0-3,0 0,0-2,0-2,-1-1,1-2,-1-1,-1-2,1-1,-2-2,0-1,15-9,-32 14,-1 0,0-1,0 0,-1-1,-1 0,0-1,0 0,4-8,-13 17,-1-1,1 1,-1-1,1 0,-1 0,0 0,-1 0,1 0,-1-1,1 1,-1 0,-1-1,1 1,-1-1,1 1,-1 0,-1-1,1 1,0-1,-1 1,0-1,0 1,-1 0,1 0,-1-1,0 1,0 0,0 1,0-1,-1 0,1 1,-1-1,-2-1,-11-11,-2 1,1 1,-2 1,0 0,0 1,-2 1,1 1,-1 1,0 1,-1 1,0 0,0 2,-1 0,-15 0,13 4,0 1,0 2,0 0,1 1,-1 2,1 0,0 2,0 1,1 0,0 2,0 1,1 0,1 2,-10 7,-13 9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0T07:01:56.064"/>
    </inkml:context>
    <inkml:brush xml:id="br0">
      <inkml:brushProperty name="width" value="0.05" units="cm"/>
      <inkml:brushProperty name="height" value="0.05" units="cm"/>
      <inkml:brushProperty name="color" value="#F6630D"/>
      <inkml:brushProperty name="ignorePressure" value="1"/>
    </inkml:brush>
  </inkml:definitions>
  <inkml:trace contextRef="#ctx0" brushRef="#br0">26 1,'-2'59,"-9"45,5-53,1-1,4 49,12 74,3 161,-14-312,0-2</inkml:trace>
  <inkml:trace contextRef="#ctx0" brushRef="#br0" timeOffset="635.982">765 765,'209'-8,"101"-21,-46 3,1039-36,-405-2,-694 38,57-21,-35 8,-118 22,-2-4,0-4,17-11,-97 26</inkml:trace>
  <inkml:trace contextRef="#ctx0" brushRef="#br0" timeOffset="998.717">4933 198,'17'5,"22"0,13 0,2 0,-5-2,-10 3,-11 4,-16 6,-21 3,-14 4,-12 1,-3 1,0 4,2 3,4-2,2-4,7-4,7-4</inkml:trace>
  <inkml:trace contextRef="#ctx0" brushRef="#br0" timeOffset="1701.254">4489 198,'89'-3,"11"-5,49-3,-81 8,-18-1,0 3,1 2,10 4,-60-5,1 0,-1 0,1 0,-1 0,1 0,-1 1,1-1,-1 0,1 1,-1-1,1 1,-1 0,1 0,-1-1,0 1,0 0,1 0,-1 0,0 0,0 0,0 1,0-1,0 0,0 1,-1-1,0 1,0-1,0 0,0 1,0-1,-1 1,1-1,0 0,-1 1,1-1,-1 0,0 0,1 1,-1-1,0 0,0 0,0 0,0 0,0 0,0 0,0 0,-7 7,-2 0,1-1,-1 0,0 0,-6 2,-17 7,0-2,0-2,-16 3,15-4</inkml:trace>
  <inkml:trace contextRef="#ctx0" brushRef="#br0" timeOffset="2931.021">987 371,'10'-5,"-8"12,-11 17,0-16,-1-1,0 1,-1-1,1-1,-2 0,1-1,-10 3,-10 7,-65 26,-2-4,-33 6,-83 30,205-69,0 0,0 0,0 1,0 0,1 1,0 0,-5 4,12-9,0 0,0 0,0 1,0-1,1 0,-1 0,0 0,0 0,1 1,-1-1,0 0,1 1,0-1,-1 1,1-1,0 0,-1 1,1-1,0 1,0-1,0 2,1-2,0 1,0 0,0 0,0-1,1 1,-1 0,0-1,1 1,-1-1,1 0,-1 1,1-1,0 0,-1 0,1 0,0 0,0 0,0-1,0 1,1 0,32 11,1-1,0-1,1-2,0-2,0-2,6 0,76-1,32-5,-21-1,-126 3,0 0,0 0,-1-1,1 1,0-1,0 0,-1 0,1 0,-1 0,1-1,-1 1,1-1,-1 0,0 0,0 0,0-1,0 1,2-3,-3 3,-1 0,0 0,0 0,0 0,-1 0,1-1,0 1,-1 0,1 0,-1 0,0-1,0 1,0 0,0 0,0-1,0 1,-1 0,1 0,-1 0,0-1,1 1,-1 0,0 0,0 0,0 0,-1 0,1 1,0-1,-1 0,1 0,-1 1,0-1,-23-27,15 19,0-1,2 0,-1 0,1-1,1 0,0 0,0-1,-3-13,9 23,0 0,0 0,-1 0,1 0,0 0,-1 0,0 0,0 0,0 1,0-1,0 1,0 0,-1-1,1 1,-2-1,3 3,0 0,-1-1,1 1,-1 0,1 0,0 0,-1 0,1 0,-1 0,1 0,0 0,-1 0,1 1,-1-1,1 1,0-1,-1 1,1-1,0 1,0 0,0 0,-1 0,1-1,0 1,0 0,0 0,0 0,0 1,1-1,-1 0,0 0,1 0,-1 1,0-1,0 2,-4 7,0 0,0 1,1 0,0 0,1 1,1-1,-1 1,2-1,0 1,0 0,1-1,0 1,1 0,1 0,0-1,2 8,0 0,2 1,0-2,1 1,0-1,2 0,0-1,1 1,1-2,7 9,2-2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0T07:02:18.327"/>
    </inkml:context>
    <inkml:brush xml:id="br0">
      <inkml:brushProperty name="width" value="0.05" units="cm"/>
      <inkml:brushProperty name="height" value="0.05" units="cm"/>
      <inkml:brushProperty name="color" value="#F6630D"/>
      <inkml:brushProperty name="ignorePressure" value="1"/>
    </inkml:brush>
  </inkml:definitions>
  <inkml:trace contextRef="#ctx0" brushRef="#br0">125 345,'-2'-1,"-13"-9,5 29,-2 24,2 0,2 1,2 0,1 1,-2 19,-13 64,9-72,2 1,3 0,2 0,4 46,4-79,2-4</inkml:trace>
  <inkml:trace contextRef="#ctx0" brushRef="#br0" timeOffset="686.481">1185 296,'10'239,"23"119,-32-343,1-8,-2 0,1 0,-1 0,0 1,-1-1,0 0,0 0,0 0,-1 0,0 0,-1 0,-7 14</inkml:trace>
  <inkml:trace contextRef="#ctx0" brushRef="#br0" timeOffset="3070.026">2097 345,'4'0,"-2"0,-7 0,-5 0,-7 0,1 0</inkml:trace>
  <inkml:trace contextRef="#ctx0" brushRef="#br0" timeOffset="4051.05">1554 345,'0'-4,"9"-1,6-1,10 2,4 1,-6 1,-16 1,-14 1,-9 0,-2 0</inkml:trace>
  <inkml:trace contextRef="#ctx0" brushRef="#br0" timeOffset="4582.894">1703 321,'37'-2,"-1"-1,11-4,51-4,-51 9,-6-2,0 3,0 1,0 2,26 5,-62-6,1 0,-1 0,1 0,-1 1,0 0,0 0,0 0,0 1,0-1,0 1,0 0,-1 1,0-1,1 1,-1 0,-1 0,1 0,-1 0,1 1,-1-1,0 1,-1 0,1 0,-1 0,0 0,0 1,-1-1,1 0,-1 1,-1-1,1 1,-1-1,0 1,0 0,0-1,-1 1,0-1,0 1,0-1,-1 0,1 1,-2-1,1 0,0 0,-1 0,0 0,-2 1,-9 16,-2-1,-1-1,-1-1,0 0,-1-1,-1-1,-19 12,-35 20,-52 24,118-68,-62 30,-1-3,-2-4,-1-2,-21 1,54-15</inkml:trace>
  <inkml:trace contextRef="#ctx0" brushRef="#br0" timeOffset="5768.971">3330 0,'-162'44,"-32"19,154-44,39-18,1-1,-1 0,0 1,1-1,-1 0,1 1,-1-1,1 0,-1 1,1-1,-1 1,1-1,-1 1,1-1,-1 1,1 0,0-1,-1 1,1-1,0 1,0 0,0-1,-1 1,1 0,0-1,0 1,0 0,0-1,0 1,0 0,0 0,0-1,0 1,1 0,-1-1,0 1,0 0,0-1,1 1,-1-1,0 1,1 0,-1-1,1 1,-1-1,1 1,-1-1,1 1,-1-1,1 0,-1 1,1-1,-1 0,1 1,0-1,-1 0,1 0,0 1,0-1,14 7,0-1,0 0,1-2,0 1,0-2,0 0,0-1,0-1,4 0,42-1,51-7,-70 4,171-23,-87 8,-126 18,-1-1,1 1,0 0,0-1,0 1,0 0,-1 0,1 0,0 0,0 0,0 0,0 0,-1 0,1 0,0 0,0 0,0 1,0-1,-1 0,1 1,0-1,0 0,-1 1,1-1,0 1,-1-1,1 1,0-1,0 1,-2 1,1-1,-1 0,1 0,-1 0,1 1,-1-1,0 0,0 0,1 0,-1 0,0 0,0 0,0 0,0 0,0-1,-1 1,-49 35,-105 52,-32 21,183-106,-54 35,2 1,2 4,-50 48,100-86,0 0,1 1,0-1,0 1,0 0,0 0,-1 3,5-7,-1-1,1 0,-1 0,1 1,-1-1,1 0,0 1,0-1,0 1,0-1,0 0,0 1,0-1,0 1,1-1,-1 0,0 1,1-1,-1 0,1 1,-1-1,1 0,0 0,0 0,-1 1,1-1,0 0,0 0,0 0,0 0,0-1,0 1,1 0,-1 0,0-1,0 1,1 0,-1-1,0 1,1-1,9 4,1 0,0-1,0 0,0-1,0-1,0 0,0 0,1-1,-1-1,5 0,29-6,0-1,7-4,13-3,-26 7</inkml:trace>
  <inkml:trace contextRef="#ctx0" brushRef="#br0" timeOffset="6103.105">3824 567,'8'0,"7"-4,6-2,6-3,9-1,9 2,7-3,6 2,2 1,-10 3</inkml:trace>
  <inkml:trace contextRef="#ctx0" brushRef="#br0" timeOffset="6433.811">4909 419,'4'4,"6"2,5-5,4-2,8-2,3 1,0-4,-4-1</inkml:trace>
  <inkml:trace contextRef="#ctx0" brushRef="#br0" timeOffset="6434.811">5476 296,'4'0,"6"0,5 0,9-9,4-2,-3 1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0T07:03:24.373"/>
    </inkml:context>
    <inkml:brush xml:id="br0">
      <inkml:brushProperty name="width" value="0.05" units="cm"/>
      <inkml:brushProperty name="height" value="0.05" units="cm"/>
      <inkml:brushProperty name="color" value="#F6630D"/>
      <inkml:brushProperty name="ignorePressure" value="1"/>
    </inkml:brush>
  </inkml:definitions>
  <inkml:trace contextRef="#ctx0" brushRef="#br0">1203 3,'-231'-2,"-247"5,400 2,40-1,0-2,1-2,-18-3,25 0,16 0,0 1,0 1,-1 1,1 0,-5 1,16-1,-1 1,1 0,0-1,-1 1,1 1,0-1,0 0,-1 1,1 0,0-1,1 1,-1 0,0 1,0-1,1 0,-1 1,1-1,0 1,0 0,0 0,0 0,1 0,-2 2,-6 18,1 1,1 0,0 0,2 1,1-1,1 1,1 7,0 42,7 62,6 1,-2-31,-4 34,-5 1169,-3-1270,0 0,-3 0,-5 18,2-10,1 0,3 1,6-33,0 1,1 0,1 0,0-1,1 1,0-1,2 0,0 0,0-1,1 0,1 0,1 0,0 2,0-1,-1 2,-1-1,-1 1,0 0,-1 1,-1-1,0 1,-1 6,-2 107,-2-73,3-1,2 1,2-1,-2-33,-2 1,0 0,-2 0,-1 0,-1 0,-1-1,-1 1,-1-1,-1 0,-2 0,0-1,-1 0,-1 0,-12 17,16-27,-2 0,2 0,0 0,0 1,-2 11,7-23,0 1,1-1,-1 0,1 0,-1 0,1 1,0-1,0 0,0 0,0 0,0 1,1-1,-1 0,0 0,1 0,0 1,0-1,0 0,0 0,0 0,0 0,0-1,0 1,1 0,-1 0,1-1,-1 1,1-1,0 1,0-1,-1 0,1 0,1 1,9 3,0-2,1 1,-1-1,0-1,1 0,0-1,7 0,95-4,-91 2,53-6,-1-3,4-5,4 0,-56 11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0T07:03:27.169"/>
    </inkml:context>
    <inkml:brush xml:id="br0">
      <inkml:brushProperty name="width" value="0.05" units="cm"/>
      <inkml:brushProperty name="height" value="0.05" units="cm"/>
      <inkml:brushProperty name="color" value="#F6630D"/>
      <inkml:brushProperty name="ignorePressure" value="1"/>
    </inkml:brush>
  </inkml:definitions>
  <inkml:trace contextRef="#ctx0" brushRef="#br0">172 24,'187'-23,"-99"23,1 4,40 9,-120-12,9 0,0-1,1-1,-1-1,7-1,-11 1,1 0,0 1,0 0,0 2,11 1,-21-1,1 0,-1 1,0-1,0 1,0 0,0 1,0-1,0 1,0 0,-1 0,0 1,0 0,0-1,0 1,0 0,-1 1,1-1,-1 1,4 9,-1 0,0 0,-1 1,0-1,-1 1,-1 0,-1 0,0 1,-1-1,0 14,3 25,-1-24,-2 0,0 0,-3 1,0-1,-2 0,-1 0,-7 21,6-25,2 1,1-1,1 1,1 0,1 0,1-1,5 22,8 30,24 73,-20-89,-3 1,-3 0,2 36,-14-49,-2 0,-3 0,-1 0,-3-1,-6 17,2-9,3-1,2 1,0 52,8-46,-2 0,-9 43,7-76,0 1,3 0,0 0,2 0,2 0,0 0,5 13,-8-39,0 0,-1-1,1 1,-1 0,0 0,0-1,-1 1,1-1,-1 1,0-1,0 1,-1-1,1 0,-1 0,0 0,0-1,0 1,-1 0,1-1,-3 2,-17 21,22-24,1-1,-1 1,0-1,0 1,1 0,-1-1,1 1,0 0,-1 0,1-1,0 1,0 0,0 0,0-1,0 1,0 0,1 0,-1-1,1 1,-1 0,1-1,-1 1,1 0,0 0,29 43,-9-14,-16-22,-1 0,0 1,-1 0,0 0,0 0,-1 0,-1 0,1 0,-2 0,1 1,-2-1,1 0,-1 1,-1-1,0 0,-1 3,-7 18,-1 0,-1 0,-2-1,-8 11,21-39,-6 15,1 0,1 0,0 0,2 1,0-1,0 1,2 4,-8 44,-2-21,-16 45,14-52,2 0,2 1,0 11,7-44,1-1,-1 1,0-1,0 0,-1 0,0 1,0-2,0 1,0 0,-1-1,1 1,-1-1,0 0,-1 0,1-1,-1 1,0-1,0 0,0 0,0 0,0-1,-21 10,0-1,0-2,-23 6,30-10,-407 103,378-91,33-12,1 0,-1-1,0 0,-1-1,-4 0,2-2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0T07:03:30.836"/>
    </inkml:context>
    <inkml:brush xml:id="br0">
      <inkml:brushProperty name="width" value="0.05" units="cm"/>
      <inkml:brushProperty name="height" value="0.05" units="cm"/>
      <inkml:brushProperty name="color" value="#F6630D"/>
      <inkml:brushProperty name="ignorePressure" value="1"/>
    </inkml:brush>
  </inkml:definitions>
  <inkml:trace contextRef="#ctx0" brushRef="#br0">241 199,'-5'3,"1"0,-1 0,1 0,-1-1,0 0,0 0,0-1,0 1,0-1,0 0,0 0,0-1,-1 1,-69-1,69-1,1 0,-1-1,1 1,0-1,0 0,0-1,0 1,0-1,0 0,1 0,0-1,-1 1,1-1,0 0,1 0,-4-5,5 7,1 0,-1 0,1 0,0 0,-1-1,1 1,1 0,-1-1,0 1,0-1,1 1,0-1,-1 1,1-1,0 0,0 1,0-1,1 1,-1-1,1 1,-1-1,1 1,0-1,0 1,0 0,0-1,0 1,0 0,1 0,-1 0,1 0,0 0,0 0,-1 0,1 0,2-1,9-6,0 1,0 0,1 0,0 1,1 1,-1 0,1 2,0-1,4 1,18-4,0 2,0 2,12 1,-39 2,0 1,-1 1,1-1,0 2,-1-1,1 1,-1 1,0 0,0 0,0 1,0 0,-1 0,1 1,-5-2,0 0,1 0,-2 1,1-1,0 1,-1 0,1 0,-1 0,0 1,-1-1,1 1,-1-1,0 1,0 0,0 0,-1 0,0 0,0 0,0 0,0 0,-1 1,0-1,0 0,0 0,-1 1,0 1,-1 0,0 0,0 0,-1 0,0 0,0-1,-1 0,0 1,0-1,0-1,-1 1,1-1,-1 1,-1-1,-18 17,0-1,-15 9,30-23,-66 47,30-23,1 3,-21 21,62-53,1 0,0-1,0 1,1 0,-1 0,0 0,1 1,-1-1,1 0,0 1,-1-1,1 1,0-1,1 1,-1-1,0 1,1 0,-1-1,1 1,0 0,1-1,0 0,0 0,0-1,0 1,0-1,0 1,0-1,1 1,-1-1,1 0,-1 0,1 1,-1-1,1 0,0 0,0-1,-1 1,1 0,0-1,0 1,0-1,0 1,0-1,-1 0,1 0,0 0,0 0,2 0,50 2,1-1,11-4,11 0,-52 2</inkml:trace>
  <inkml:trace contextRef="#ctx0" brushRef="#br0" timeOffset="882.755">980 323,'-4'0,"-6"4,3 6,12 5,8 0,11-2,9-4,4-3,4-3,-1-1,-3-2,-4-5,-3-1,-7 0</inkml:trace>
  <inkml:trace contextRef="#ctx0" brushRef="#br0" timeOffset="2180.606">1547 520,'20'-16,"0"0,1 1,10-4,-3 2,0-2,-1-1,14-14,-21 13,25-22,24-34,-68 75,1 0,-1 0,1 0,0 0,0 1,0-1,0 0,0 1,0-1,1 1,-1 0,3-1,4 7,-5 17,-11 45,-2 0,-16 57,4-19,16-78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0T07:03:34.452"/>
    </inkml:context>
    <inkml:brush xml:id="br0">
      <inkml:brushProperty name="width" value="0.05" units="cm"/>
      <inkml:brushProperty name="height" value="0.05" units="cm"/>
      <inkml:brushProperty name="color" value="#F6630D"/>
      <inkml:brushProperty name="ignorePressure" value="1"/>
    </inkml:brush>
  </inkml:definitions>
  <inkml:trace contextRef="#ctx0" brushRef="#br0">2 398,'0'0,"0"0,0 0,0-1,-1 1,1 0,0 0,0 0,0-1,0 1,0 0,0 0,-1-1,1 1,0 0,0 0,0-1,0 1,0 0,0 0,0-1,0 1,0 0,0 0,0-1,0 1,0 0,0 0,0-1,0 1,0 0,1 0,-1-1,0 1,0 0,0 0,0 0,0-1,1 1,-1 0,0 0,0 0,0 0,1-1,-1 1,0 0,0 0,0 0,1 0,-1 0,0 0,0 0,13-15,73-64,-46 44,-2-1,-2-2,11-16,-4 4,-29 34,0 0,-1 0,8-16,-21 32,0 1,1-1,-1 1,0-1,0 0,0 1,0-1,0 1,1-1,-1 0,0 1,0-1,0 0,1 1,-1-1,0 0,1 1,-1-1,0 0,1 0,-1 1,0-1,1 0,-1 0,1 0,-1 1,0-1,1 0,-1 0,1 0,-1 0,1 0,-1 0,0 0,1 0,-1 0,1 0,-1 0,1 0,-1 0,0 0,1 0,-1-1,1 1,-1 0,0 0,1 0,-1-1,0 1,1 0,-1-1,0 1,1 0,-1 0,0-1,0 1,1-1,-1 1,0 0,0-1,1 1,-1 0,0-1,0 1,0-1,0 1,0-1,0 1,7 35,-7-3,0-1,-2 1,-2-1,-1 0,-8 28,5-24,2-1,1 1,2-1,0 27,6-35,3-4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0T07:03:44.567"/>
    </inkml:context>
    <inkml:brush xml:id="br0">
      <inkml:brushProperty name="width" value="0.05" units="cm"/>
      <inkml:brushProperty name="height" value="0.05" units="cm"/>
      <inkml:brushProperty name="color" value="#F6630D"/>
      <inkml:brushProperty name="ignorePressure" value="1"/>
    </inkml:brush>
  </inkml:definitions>
  <inkml:trace contextRef="#ctx0" brushRef="#br0">3 208,'0'1,"0"-1,1 0,-1 0,0 0,0 0,0 1,0-1,0 0,0 0,0 0,0 0,1 1,-1-1,0 0,0 0,0 0,0 1,0-1,0 0,0 0,0 0,0 1,0-1,0 0,-1 0,1 0,0 1,0-1,0 0,0 0,0 0,0 0,0 1,0-1,0 0,-1 0,1 0,0 0,0 0,0 1,0-1,-1 0,1 0,0 0,0 0,0 0,0 0,-1 0,1 0,0 0,24 6,-5-12,0 0,-1-1,0-2,-1 0,0 0,0-2,-1 0,7-7,14-7,16-20,-43 36,0 0,0 0,1 1,0 0,0 1,1 1,2-1,-13 6,0 1,0-1,0 1,0 0,1 0,-1-1,0 1,0 0,1 0,-1 0,0 0,0 1,0-1,1 0,-1 0,0 1,0-1,0 1,0-1,0 1,0-1,0 1,0 0,0-1,1 1,0 2,0-1,-1 0,1 1,0-1,-1 1,1 0,-1-1,0 1,0 0,1 2,1 5,-1 0,0 1,-1-1,0 1,-1 7,-2 10,-1 0,-5 18,-6 54,7-50,6-43,-1 0,1 0,0 0,1 0,-1 0,1 0,1 0,-1 1,1-1,1 0,-1 0,3 4,4 9</inkml:trace>
  <inkml:trace contextRef="#ctx0" brushRef="#br0" timeOffset="2214.898">1680 357,'-1'0,"1"0,0 0,-1 0,1 0,-1 0,1 0,-1 0,1 0,-1 0,1 0,-1 0,1 0,-1 0,1 0,-1-1,1 1,0 0,-1 0,1-1,-1 1,1 0,0 0,-1-1,1 1,0 0,-1-1,1 1,0 0,-1-1,1 1,0-1,0 1,0-1,-1 1,1 0,0-1,0 1,0-1,0 1,0-1,0 1,0-1,0 1,0-1,0 1,0-1,0 1,0-1,0 1,0 0,1-1,-1 1,0-1,0 1,0-1,1 1,-1 0,0-1,1 1,-1 0,0-1,1 1,-1 0,0-1,1 1,-1 0,1 0,24-25,113-52,-101 60,-1-2,0-2,-2-1,0-2,-2-1,21-21,-34 32,-18 13,-1 1,1 0,-1 0,1 0,-1 0,0 0,1 0,-1 0,1 0,-1 0,1 0,-1 0,1 1,-1-1,0 0,1 0,-1 0,1 1,-1-1,0 0,1 0,-1 1,0-1,1 0,-1 1,0-1,1 0,-1 1,2 3,0 0,-1 0,1 1,-1-1,0 0,0 1,-1-1,1 2,0 0,1 20,0 0,-2 0,0 0,-2 0,-1 0,-1 0,-1-1,-1 1,-2-2,0 1,-2-1,-11 21,21-44,-2 2,1-1,-1 1,1 0,-1 0,1 0,0 0,1 0,-1 0,0 0,1 0,0 0,-1 0,1 1,0-1,1 0,-1 0,1 0,0 3,6 6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0T07:03:48.649"/>
    </inkml:context>
    <inkml:brush xml:id="br0">
      <inkml:brushProperty name="width" value="0.05" units="cm"/>
      <inkml:brushProperty name="height" value="0.05" units="cm"/>
      <inkml:brushProperty name="color" value="#F6630D"/>
      <inkml:brushProperty name="ignorePressure" value="1"/>
    </inkml:brush>
  </inkml:definitions>
  <inkml:trace contextRef="#ctx0" brushRef="#br0">59 209,'-4'0,"-6"-5,-5 0,0 4,2 6,12 7,10 2,13-3,10-2,8-3,2-7,2-7,-7-2</inkml:trace>
  <inkml:trace contextRef="#ctx0" brushRef="#br0" timeOffset="399.318">404 307,'7'-1,"-1"-1,1-1,0 1,-1-1,0 0,0-1,0 1,0-1,1-1,57-43,-13 1,-1-3,14-22,-19 23,-45 49,0-1,1 0,-1 1,0-1,1 0,-1 1,1-1,-1 1,1-1,-1 1,1-1,0 1,-1-1,1 1,0 0,-1-1,1 1,0 0,-1-1,1 1,0 0,0 0,-1 0,1 0,0 0,0 0,-1 0,1 0,0 0,0 0,-1 0,1 0,0 0,-1 1,1-1,0 0,0 1,-1-1,1 0,-1 1,1-1,0 1,-1-1,1 1,-1-1,1 1,-1-1,1 1,-1 0,0-1,1 1,-1 0,0-1,1 1,-1 0,0-1,0 1,1 0,-1 0,0-1,0 1,0 0,0 0,10 64,-8-45,12 54,-6-36,-1 1,-2 0,-1 26,-4-44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l-PL"/>
              <a:t>Kliknij, aby edytować styl wzorca podtytułu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ECD28-C245-49FB-98E6-AE46DC52424B}" type="datetimeFigureOut">
              <a:rPr lang="pl-PL" smtClean="0"/>
              <a:t>27-04-2020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B47EE-C16F-49C5-A664-472AF58DB6F9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2327667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ECD28-C245-49FB-98E6-AE46DC52424B}" type="datetimeFigureOut">
              <a:rPr lang="pl-PL" smtClean="0"/>
              <a:t>27-04-2020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B47EE-C16F-49C5-A664-472AF58DB6F9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9413070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ECD28-C245-49FB-98E6-AE46DC52424B}" type="datetimeFigureOut">
              <a:rPr lang="pl-PL" smtClean="0"/>
              <a:t>27-04-2020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B47EE-C16F-49C5-A664-472AF58DB6F9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4937734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ECD28-C245-49FB-98E6-AE46DC52424B}" type="datetimeFigureOut">
              <a:rPr lang="pl-PL" smtClean="0"/>
              <a:t>27-04-2020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B47EE-C16F-49C5-A664-472AF58DB6F9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1544767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ECD28-C245-49FB-98E6-AE46DC52424B}" type="datetimeFigureOut">
              <a:rPr lang="pl-PL" smtClean="0"/>
              <a:t>27-04-2020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B47EE-C16F-49C5-A664-472AF58DB6F9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5659647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ECD28-C245-49FB-98E6-AE46DC52424B}" type="datetimeFigureOut">
              <a:rPr lang="pl-PL" smtClean="0"/>
              <a:t>27-04-2020</a:t>
            </a:fld>
            <a:endParaRPr lang="pl-PL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B47EE-C16F-49C5-A664-472AF58DB6F9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2070953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tekstu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Symbol zastępczy zawartości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7" name="Symbol zastępczy daty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ECD28-C245-49FB-98E6-AE46DC52424B}" type="datetimeFigureOut">
              <a:rPr lang="pl-PL" smtClean="0"/>
              <a:t>27-04-2020</a:t>
            </a:fld>
            <a:endParaRPr lang="pl-PL"/>
          </a:p>
        </p:txBody>
      </p:sp>
      <p:sp>
        <p:nvSpPr>
          <p:cNvPr id="8" name="Symbol zastępczy stopki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ymbol zastępczy numeru slajd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B47EE-C16F-49C5-A664-472AF58DB6F9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3410330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daty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ECD28-C245-49FB-98E6-AE46DC52424B}" type="datetimeFigureOut">
              <a:rPr lang="pl-PL" smtClean="0"/>
              <a:t>27-04-2020</a:t>
            </a:fld>
            <a:endParaRPr lang="pl-PL"/>
          </a:p>
        </p:txBody>
      </p:sp>
      <p:sp>
        <p:nvSpPr>
          <p:cNvPr id="4" name="Symbol zastępczy stopki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B47EE-C16F-49C5-A664-472AF58DB6F9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1445076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daty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ECD28-C245-49FB-98E6-AE46DC52424B}" type="datetimeFigureOut">
              <a:rPr lang="pl-PL" smtClean="0"/>
              <a:t>27-04-2020</a:t>
            </a:fld>
            <a:endParaRPr lang="pl-PL"/>
          </a:p>
        </p:txBody>
      </p:sp>
      <p:sp>
        <p:nvSpPr>
          <p:cNvPr id="3" name="Symbol zastępczy stopki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B47EE-C16F-49C5-A664-472AF58DB6F9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7096063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ECD28-C245-49FB-98E6-AE46DC52424B}" type="datetimeFigureOut">
              <a:rPr lang="pl-PL" smtClean="0"/>
              <a:t>27-04-2020</a:t>
            </a:fld>
            <a:endParaRPr lang="pl-PL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B47EE-C16F-49C5-A664-472AF58DB6F9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7919956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obrazu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l-PL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ECD28-C245-49FB-98E6-AE46DC52424B}" type="datetimeFigureOut">
              <a:rPr lang="pl-PL" smtClean="0"/>
              <a:t>27-04-2020</a:t>
            </a:fld>
            <a:endParaRPr lang="pl-PL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B47EE-C16F-49C5-A664-472AF58DB6F9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7036635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ytułu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0ECD28-C245-49FB-98E6-AE46DC52424B}" type="datetimeFigureOut">
              <a:rPr lang="pl-PL" smtClean="0"/>
              <a:t>27-04-2020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1B47EE-C16F-49C5-A664-472AF58DB6F9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5296421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12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11" Type="http://schemas.openxmlformats.org/officeDocument/2006/relationships/customXml" Target="../ink/ink5.xml"/><Relationship Id="rId5" Type="http://schemas.openxmlformats.org/officeDocument/2006/relationships/customXml" Target="../ink/ink2.xml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customXml" Target="../ink/ink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69.png"/><Relationship Id="rId18" Type="http://schemas.openxmlformats.org/officeDocument/2006/relationships/customXml" Target="../ink/ink170.xml"/><Relationship Id="rId26" Type="http://schemas.openxmlformats.org/officeDocument/2006/relationships/customXml" Target="../ink/ink174.xml"/><Relationship Id="rId39" Type="http://schemas.openxmlformats.org/officeDocument/2006/relationships/image" Target="../media/image182.png"/><Relationship Id="rId21" Type="http://schemas.openxmlformats.org/officeDocument/2006/relationships/image" Target="../media/image173.png"/><Relationship Id="rId34" Type="http://schemas.openxmlformats.org/officeDocument/2006/relationships/customXml" Target="../ink/ink178.xml"/><Relationship Id="rId42" Type="http://schemas.openxmlformats.org/officeDocument/2006/relationships/customXml" Target="../ink/ink182.xml"/><Relationship Id="rId47" Type="http://schemas.openxmlformats.org/officeDocument/2006/relationships/image" Target="../media/image186.png"/><Relationship Id="rId50" Type="http://schemas.openxmlformats.org/officeDocument/2006/relationships/customXml" Target="../ink/ink186.xml"/><Relationship Id="rId55" Type="http://schemas.openxmlformats.org/officeDocument/2006/relationships/image" Target="../media/image190.png"/><Relationship Id="rId63" Type="http://schemas.openxmlformats.org/officeDocument/2006/relationships/image" Target="../media/image194.png"/><Relationship Id="rId68" Type="http://schemas.openxmlformats.org/officeDocument/2006/relationships/customXml" Target="../ink/ink195.xml"/><Relationship Id="rId76" Type="http://schemas.openxmlformats.org/officeDocument/2006/relationships/customXml" Target="../ink/ink199.xml"/><Relationship Id="rId7" Type="http://schemas.openxmlformats.org/officeDocument/2006/relationships/image" Target="../media/image166.png"/><Relationship Id="rId71" Type="http://schemas.openxmlformats.org/officeDocument/2006/relationships/image" Target="../media/image198.png"/><Relationship Id="rId2" Type="http://schemas.openxmlformats.org/officeDocument/2006/relationships/customXml" Target="../ink/ink162.xml"/><Relationship Id="rId16" Type="http://schemas.openxmlformats.org/officeDocument/2006/relationships/customXml" Target="../ink/ink169.xml"/><Relationship Id="rId29" Type="http://schemas.openxmlformats.org/officeDocument/2006/relationships/image" Target="../media/image177.png"/><Relationship Id="rId11" Type="http://schemas.openxmlformats.org/officeDocument/2006/relationships/image" Target="../media/image168.png"/><Relationship Id="rId24" Type="http://schemas.openxmlformats.org/officeDocument/2006/relationships/customXml" Target="../ink/ink173.xml"/><Relationship Id="rId32" Type="http://schemas.openxmlformats.org/officeDocument/2006/relationships/customXml" Target="../ink/ink177.xml"/><Relationship Id="rId37" Type="http://schemas.openxmlformats.org/officeDocument/2006/relationships/image" Target="../media/image181.png"/><Relationship Id="rId40" Type="http://schemas.openxmlformats.org/officeDocument/2006/relationships/customXml" Target="../ink/ink181.xml"/><Relationship Id="rId45" Type="http://schemas.openxmlformats.org/officeDocument/2006/relationships/image" Target="../media/image185.png"/><Relationship Id="rId53" Type="http://schemas.openxmlformats.org/officeDocument/2006/relationships/image" Target="../media/image189.png"/><Relationship Id="rId58" Type="http://schemas.openxmlformats.org/officeDocument/2006/relationships/customXml" Target="../ink/ink190.xml"/><Relationship Id="rId66" Type="http://schemas.openxmlformats.org/officeDocument/2006/relationships/customXml" Target="../ink/ink194.xml"/><Relationship Id="rId74" Type="http://schemas.openxmlformats.org/officeDocument/2006/relationships/customXml" Target="../ink/ink198.xml"/><Relationship Id="rId79" Type="http://schemas.openxmlformats.org/officeDocument/2006/relationships/image" Target="../media/image202.png"/><Relationship Id="rId5" Type="http://schemas.openxmlformats.org/officeDocument/2006/relationships/image" Target="../media/image58.png"/><Relationship Id="rId61" Type="http://schemas.openxmlformats.org/officeDocument/2006/relationships/image" Target="../media/image193.png"/><Relationship Id="rId10" Type="http://schemas.openxmlformats.org/officeDocument/2006/relationships/customXml" Target="../ink/ink166.xml"/><Relationship Id="rId19" Type="http://schemas.openxmlformats.org/officeDocument/2006/relationships/image" Target="../media/image172.png"/><Relationship Id="rId31" Type="http://schemas.openxmlformats.org/officeDocument/2006/relationships/image" Target="../media/image178.png"/><Relationship Id="rId44" Type="http://schemas.openxmlformats.org/officeDocument/2006/relationships/customXml" Target="../ink/ink183.xml"/><Relationship Id="rId52" Type="http://schemas.openxmlformats.org/officeDocument/2006/relationships/customXml" Target="../ink/ink187.xml"/><Relationship Id="rId60" Type="http://schemas.openxmlformats.org/officeDocument/2006/relationships/customXml" Target="../ink/ink191.xml"/><Relationship Id="rId65" Type="http://schemas.openxmlformats.org/officeDocument/2006/relationships/image" Target="../media/image195.png"/><Relationship Id="rId73" Type="http://schemas.openxmlformats.org/officeDocument/2006/relationships/image" Target="../media/image199.png"/><Relationship Id="rId78" Type="http://schemas.openxmlformats.org/officeDocument/2006/relationships/customXml" Target="../ink/ink200.xml"/><Relationship Id="rId4" Type="http://schemas.openxmlformats.org/officeDocument/2006/relationships/customXml" Target="../ink/ink163.xml"/><Relationship Id="rId9" Type="http://schemas.openxmlformats.org/officeDocument/2006/relationships/image" Target="../media/image167.png"/><Relationship Id="rId14" Type="http://schemas.openxmlformats.org/officeDocument/2006/relationships/customXml" Target="../ink/ink168.xml"/><Relationship Id="rId22" Type="http://schemas.openxmlformats.org/officeDocument/2006/relationships/customXml" Target="../ink/ink172.xml"/><Relationship Id="rId27" Type="http://schemas.openxmlformats.org/officeDocument/2006/relationships/image" Target="../media/image176.png"/><Relationship Id="rId30" Type="http://schemas.openxmlformats.org/officeDocument/2006/relationships/customXml" Target="../ink/ink176.xml"/><Relationship Id="rId35" Type="http://schemas.openxmlformats.org/officeDocument/2006/relationships/image" Target="../media/image180.png"/><Relationship Id="rId43" Type="http://schemas.openxmlformats.org/officeDocument/2006/relationships/image" Target="../media/image184.png"/><Relationship Id="rId48" Type="http://schemas.openxmlformats.org/officeDocument/2006/relationships/customXml" Target="../ink/ink185.xml"/><Relationship Id="rId56" Type="http://schemas.openxmlformats.org/officeDocument/2006/relationships/customXml" Target="../ink/ink189.xml"/><Relationship Id="rId64" Type="http://schemas.openxmlformats.org/officeDocument/2006/relationships/customXml" Target="../ink/ink193.xml"/><Relationship Id="rId69" Type="http://schemas.openxmlformats.org/officeDocument/2006/relationships/image" Target="../media/image197.png"/><Relationship Id="rId77" Type="http://schemas.openxmlformats.org/officeDocument/2006/relationships/image" Target="../media/image201.png"/><Relationship Id="rId8" Type="http://schemas.openxmlformats.org/officeDocument/2006/relationships/customXml" Target="../ink/ink165.xml"/><Relationship Id="rId51" Type="http://schemas.openxmlformats.org/officeDocument/2006/relationships/image" Target="../media/image188.png"/><Relationship Id="rId72" Type="http://schemas.openxmlformats.org/officeDocument/2006/relationships/customXml" Target="../ink/ink197.xml"/><Relationship Id="rId3" Type="http://schemas.openxmlformats.org/officeDocument/2006/relationships/image" Target="../media/image165.png"/><Relationship Id="rId12" Type="http://schemas.openxmlformats.org/officeDocument/2006/relationships/customXml" Target="../ink/ink167.xml"/><Relationship Id="rId17" Type="http://schemas.openxmlformats.org/officeDocument/2006/relationships/image" Target="../media/image171.png"/><Relationship Id="rId25" Type="http://schemas.openxmlformats.org/officeDocument/2006/relationships/image" Target="../media/image175.png"/><Relationship Id="rId33" Type="http://schemas.openxmlformats.org/officeDocument/2006/relationships/image" Target="../media/image179.png"/><Relationship Id="rId38" Type="http://schemas.openxmlformats.org/officeDocument/2006/relationships/customXml" Target="../ink/ink180.xml"/><Relationship Id="rId46" Type="http://schemas.openxmlformats.org/officeDocument/2006/relationships/customXml" Target="../ink/ink184.xml"/><Relationship Id="rId59" Type="http://schemas.openxmlformats.org/officeDocument/2006/relationships/image" Target="../media/image192.png"/><Relationship Id="rId67" Type="http://schemas.openxmlformats.org/officeDocument/2006/relationships/image" Target="../media/image196.png"/><Relationship Id="rId20" Type="http://schemas.openxmlformats.org/officeDocument/2006/relationships/customXml" Target="../ink/ink171.xml"/><Relationship Id="rId41" Type="http://schemas.openxmlformats.org/officeDocument/2006/relationships/image" Target="../media/image183.png"/><Relationship Id="rId54" Type="http://schemas.openxmlformats.org/officeDocument/2006/relationships/customXml" Target="../ink/ink188.xml"/><Relationship Id="rId62" Type="http://schemas.openxmlformats.org/officeDocument/2006/relationships/customXml" Target="../ink/ink192.xml"/><Relationship Id="rId70" Type="http://schemas.openxmlformats.org/officeDocument/2006/relationships/customXml" Target="../ink/ink196.xml"/><Relationship Id="rId75" Type="http://schemas.openxmlformats.org/officeDocument/2006/relationships/image" Target="../media/image200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64.xml"/><Relationship Id="rId15" Type="http://schemas.openxmlformats.org/officeDocument/2006/relationships/image" Target="../media/image170.png"/><Relationship Id="rId23" Type="http://schemas.openxmlformats.org/officeDocument/2006/relationships/image" Target="../media/image174.png"/><Relationship Id="rId28" Type="http://schemas.openxmlformats.org/officeDocument/2006/relationships/customXml" Target="../ink/ink175.xml"/><Relationship Id="rId36" Type="http://schemas.openxmlformats.org/officeDocument/2006/relationships/customXml" Target="../ink/ink179.xml"/><Relationship Id="rId49" Type="http://schemas.openxmlformats.org/officeDocument/2006/relationships/image" Target="../media/image187.png"/><Relationship Id="rId57" Type="http://schemas.openxmlformats.org/officeDocument/2006/relationships/image" Target="../media/image19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ustomXml" Target="../ink/ink201.xml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6.png"/><Relationship Id="rId5" Type="http://schemas.openxmlformats.org/officeDocument/2006/relationships/customXml" Target="../ink/ink202.xml"/><Relationship Id="rId4" Type="http://schemas.openxmlformats.org/officeDocument/2006/relationships/image" Target="../media/image205.png"/></Relationships>
</file>

<file path=ppt/slides/_rels/slide1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12.png"/><Relationship Id="rId18" Type="http://schemas.openxmlformats.org/officeDocument/2006/relationships/customXml" Target="../ink/ink211.xml"/><Relationship Id="rId26" Type="http://schemas.openxmlformats.org/officeDocument/2006/relationships/customXml" Target="../ink/ink215.xml"/><Relationship Id="rId39" Type="http://schemas.openxmlformats.org/officeDocument/2006/relationships/image" Target="../media/image225.png"/><Relationship Id="rId21" Type="http://schemas.openxmlformats.org/officeDocument/2006/relationships/image" Target="../media/image216.png"/><Relationship Id="rId34" Type="http://schemas.openxmlformats.org/officeDocument/2006/relationships/customXml" Target="../ink/ink219.xml"/><Relationship Id="rId42" Type="http://schemas.openxmlformats.org/officeDocument/2006/relationships/customXml" Target="../ink/ink223.xml"/><Relationship Id="rId47" Type="http://schemas.openxmlformats.org/officeDocument/2006/relationships/image" Target="../media/image229.png"/><Relationship Id="rId50" Type="http://schemas.openxmlformats.org/officeDocument/2006/relationships/customXml" Target="../ink/ink227.xml"/><Relationship Id="rId55" Type="http://schemas.openxmlformats.org/officeDocument/2006/relationships/image" Target="../media/image233.png"/><Relationship Id="rId63" Type="http://schemas.openxmlformats.org/officeDocument/2006/relationships/image" Target="../media/image237.png"/><Relationship Id="rId7" Type="http://schemas.openxmlformats.org/officeDocument/2006/relationships/image" Target="../media/image209.png"/><Relationship Id="rId2" Type="http://schemas.openxmlformats.org/officeDocument/2006/relationships/customXml" Target="../ink/ink203.xml"/><Relationship Id="rId16" Type="http://schemas.openxmlformats.org/officeDocument/2006/relationships/customXml" Target="../ink/ink210.xml"/><Relationship Id="rId20" Type="http://schemas.openxmlformats.org/officeDocument/2006/relationships/customXml" Target="../ink/ink212.xml"/><Relationship Id="rId29" Type="http://schemas.openxmlformats.org/officeDocument/2006/relationships/image" Target="../media/image220.png"/><Relationship Id="rId41" Type="http://schemas.openxmlformats.org/officeDocument/2006/relationships/image" Target="../media/image226.png"/><Relationship Id="rId54" Type="http://schemas.openxmlformats.org/officeDocument/2006/relationships/customXml" Target="../ink/ink229.xml"/><Relationship Id="rId62" Type="http://schemas.openxmlformats.org/officeDocument/2006/relationships/customXml" Target="../ink/ink233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05.xml"/><Relationship Id="rId11" Type="http://schemas.openxmlformats.org/officeDocument/2006/relationships/image" Target="../media/image211.png"/><Relationship Id="rId24" Type="http://schemas.openxmlformats.org/officeDocument/2006/relationships/customXml" Target="../ink/ink214.xml"/><Relationship Id="rId32" Type="http://schemas.openxmlformats.org/officeDocument/2006/relationships/customXml" Target="../ink/ink218.xml"/><Relationship Id="rId37" Type="http://schemas.openxmlformats.org/officeDocument/2006/relationships/image" Target="../media/image224.png"/><Relationship Id="rId40" Type="http://schemas.openxmlformats.org/officeDocument/2006/relationships/customXml" Target="../ink/ink222.xml"/><Relationship Id="rId45" Type="http://schemas.openxmlformats.org/officeDocument/2006/relationships/image" Target="../media/image228.png"/><Relationship Id="rId53" Type="http://schemas.openxmlformats.org/officeDocument/2006/relationships/image" Target="../media/image232.png"/><Relationship Id="rId58" Type="http://schemas.openxmlformats.org/officeDocument/2006/relationships/customXml" Target="../ink/ink231.xml"/><Relationship Id="rId5" Type="http://schemas.openxmlformats.org/officeDocument/2006/relationships/image" Target="../media/image208.png"/><Relationship Id="rId15" Type="http://schemas.openxmlformats.org/officeDocument/2006/relationships/image" Target="../media/image213.png"/><Relationship Id="rId23" Type="http://schemas.openxmlformats.org/officeDocument/2006/relationships/image" Target="../media/image217.png"/><Relationship Id="rId28" Type="http://schemas.openxmlformats.org/officeDocument/2006/relationships/customXml" Target="../ink/ink216.xml"/><Relationship Id="rId36" Type="http://schemas.openxmlformats.org/officeDocument/2006/relationships/customXml" Target="../ink/ink220.xml"/><Relationship Id="rId49" Type="http://schemas.openxmlformats.org/officeDocument/2006/relationships/image" Target="../media/image230.png"/><Relationship Id="rId57" Type="http://schemas.openxmlformats.org/officeDocument/2006/relationships/image" Target="../media/image234.png"/><Relationship Id="rId61" Type="http://schemas.openxmlformats.org/officeDocument/2006/relationships/image" Target="../media/image236.png"/><Relationship Id="rId10" Type="http://schemas.openxmlformats.org/officeDocument/2006/relationships/customXml" Target="../ink/ink207.xml"/><Relationship Id="rId19" Type="http://schemas.openxmlformats.org/officeDocument/2006/relationships/image" Target="../media/image215.png"/><Relationship Id="rId31" Type="http://schemas.openxmlformats.org/officeDocument/2006/relationships/image" Target="../media/image221.png"/><Relationship Id="rId44" Type="http://schemas.openxmlformats.org/officeDocument/2006/relationships/customXml" Target="../ink/ink224.xml"/><Relationship Id="rId52" Type="http://schemas.openxmlformats.org/officeDocument/2006/relationships/customXml" Target="../ink/ink228.xml"/><Relationship Id="rId60" Type="http://schemas.openxmlformats.org/officeDocument/2006/relationships/customXml" Target="../ink/ink232.xml"/><Relationship Id="rId65" Type="http://schemas.openxmlformats.org/officeDocument/2006/relationships/image" Target="../media/image238.png"/><Relationship Id="rId4" Type="http://schemas.openxmlformats.org/officeDocument/2006/relationships/customXml" Target="../ink/ink204.xml"/><Relationship Id="rId9" Type="http://schemas.openxmlformats.org/officeDocument/2006/relationships/image" Target="../media/image210.png"/><Relationship Id="rId14" Type="http://schemas.openxmlformats.org/officeDocument/2006/relationships/customXml" Target="../ink/ink209.xml"/><Relationship Id="rId22" Type="http://schemas.openxmlformats.org/officeDocument/2006/relationships/customXml" Target="../ink/ink213.xml"/><Relationship Id="rId27" Type="http://schemas.openxmlformats.org/officeDocument/2006/relationships/image" Target="../media/image219.png"/><Relationship Id="rId30" Type="http://schemas.openxmlformats.org/officeDocument/2006/relationships/customXml" Target="../ink/ink217.xml"/><Relationship Id="rId35" Type="http://schemas.openxmlformats.org/officeDocument/2006/relationships/image" Target="../media/image223.png"/><Relationship Id="rId43" Type="http://schemas.openxmlformats.org/officeDocument/2006/relationships/image" Target="../media/image227.png"/><Relationship Id="rId48" Type="http://schemas.openxmlformats.org/officeDocument/2006/relationships/customXml" Target="../ink/ink226.xml"/><Relationship Id="rId56" Type="http://schemas.openxmlformats.org/officeDocument/2006/relationships/customXml" Target="../ink/ink230.xml"/><Relationship Id="rId64" Type="http://schemas.openxmlformats.org/officeDocument/2006/relationships/customXml" Target="../ink/ink234.xml"/><Relationship Id="rId8" Type="http://schemas.openxmlformats.org/officeDocument/2006/relationships/customXml" Target="../ink/ink206.xml"/><Relationship Id="rId51" Type="http://schemas.openxmlformats.org/officeDocument/2006/relationships/image" Target="../media/image231.png"/><Relationship Id="rId3" Type="http://schemas.openxmlformats.org/officeDocument/2006/relationships/image" Target="../media/image207.png"/><Relationship Id="rId12" Type="http://schemas.openxmlformats.org/officeDocument/2006/relationships/customXml" Target="../ink/ink208.xml"/><Relationship Id="rId17" Type="http://schemas.openxmlformats.org/officeDocument/2006/relationships/image" Target="../media/image214.png"/><Relationship Id="rId25" Type="http://schemas.openxmlformats.org/officeDocument/2006/relationships/image" Target="../media/image218.png"/><Relationship Id="rId33" Type="http://schemas.openxmlformats.org/officeDocument/2006/relationships/image" Target="../media/image222.png"/><Relationship Id="rId38" Type="http://schemas.openxmlformats.org/officeDocument/2006/relationships/customXml" Target="../ink/ink221.xml"/><Relationship Id="rId46" Type="http://schemas.openxmlformats.org/officeDocument/2006/relationships/customXml" Target="../ink/ink225.xml"/><Relationship Id="rId59" Type="http://schemas.openxmlformats.org/officeDocument/2006/relationships/image" Target="../media/image235.png"/></Relationships>
</file>

<file path=ppt/slides/_rels/slide15.xml.rels><?xml version="1.0" encoding="UTF-8" standalone="yes"?>
<Relationships xmlns="http://schemas.openxmlformats.org/package/2006/relationships"><Relationship Id="rId26" Type="http://schemas.openxmlformats.org/officeDocument/2006/relationships/customXml" Target="../ink/ink247.xml"/><Relationship Id="rId117" Type="http://schemas.openxmlformats.org/officeDocument/2006/relationships/image" Target="../media/image289.png"/><Relationship Id="rId21" Type="http://schemas.openxmlformats.org/officeDocument/2006/relationships/image" Target="../media/image241.png"/><Relationship Id="rId42" Type="http://schemas.openxmlformats.org/officeDocument/2006/relationships/customXml" Target="../ink/ink255.xml"/><Relationship Id="rId47" Type="http://schemas.openxmlformats.org/officeDocument/2006/relationships/image" Target="../media/image254.png"/><Relationship Id="rId63" Type="http://schemas.openxmlformats.org/officeDocument/2006/relationships/image" Target="../media/image262.png"/><Relationship Id="rId68" Type="http://schemas.openxmlformats.org/officeDocument/2006/relationships/customXml" Target="../ink/ink268.xml"/><Relationship Id="rId84" Type="http://schemas.openxmlformats.org/officeDocument/2006/relationships/customXml" Target="../ink/ink276.xml"/><Relationship Id="rId89" Type="http://schemas.openxmlformats.org/officeDocument/2006/relationships/image" Target="../media/image275.png"/><Relationship Id="rId112" Type="http://schemas.openxmlformats.org/officeDocument/2006/relationships/customXml" Target="../ink/ink290.xml"/><Relationship Id="rId133" Type="http://schemas.openxmlformats.org/officeDocument/2006/relationships/image" Target="../media/image297.png"/><Relationship Id="rId138" Type="http://schemas.openxmlformats.org/officeDocument/2006/relationships/customXml" Target="../ink/ink303.xml"/><Relationship Id="rId16" Type="http://schemas.openxmlformats.org/officeDocument/2006/relationships/customXml" Target="../ink/ink242.xml"/><Relationship Id="rId107" Type="http://schemas.openxmlformats.org/officeDocument/2006/relationships/image" Target="../media/image284.png"/><Relationship Id="rId11" Type="http://schemas.openxmlformats.org/officeDocument/2006/relationships/image" Target="../media/image164.png"/><Relationship Id="rId32" Type="http://schemas.openxmlformats.org/officeDocument/2006/relationships/customXml" Target="../ink/ink250.xml"/><Relationship Id="rId37" Type="http://schemas.openxmlformats.org/officeDocument/2006/relationships/image" Target="../media/image249.png"/><Relationship Id="rId53" Type="http://schemas.openxmlformats.org/officeDocument/2006/relationships/image" Target="../media/image257.png"/><Relationship Id="rId58" Type="http://schemas.openxmlformats.org/officeDocument/2006/relationships/customXml" Target="../ink/ink263.xml"/><Relationship Id="rId74" Type="http://schemas.openxmlformats.org/officeDocument/2006/relationships/customXml" Target="../ink/ink271.xml"/><Relationship Id="rId79" Type="http://schemas.openxmlformats.org/officeDocument/2006/relationships/image" Target="../media/image270.png"/><Relationship Id="rId102" Type="http://schemas.openxmlformats.org/officeDocument/2006/relationships/customXml" Target="../ink/ink285.xml"/><Relationship Id="rId123" Type="http://schemas.openxmlformats.org/officeDocument/2006/relationships/image" Target="../media/image292.png"/><Relationship Id="rId128" Type="http://schemas.openxmlformats.org/officeDocument/2006/relationships/customXml" Target="../ink/ink298.xml"/><Relationship Id="rId144" Type="http://schemas.openxmlformats.org/officeDocument/2006/relationships/customXml" Target="../ink/ink306.xml"/><Relationship Id="rId5" Type="http://schemas.openxmlformats.org/officeDocument/2006/relationships/image" Target="../media/image88.png"/><Relationship Id="rId90" Type="http://schemas.openxmlformats.org/officeDocument/2006/relationships/customXml" Target="../ink/ink279.xml"/><Relationship Id="rId95" Type="http://schemas.openxmlformats.org/officeDocument/2006/relationships/image" Target="../media/image278.png"/><Relationship Id="rId22" Type="http://schemas.openxmlformats.org/officeDocument/2006/relationships/customXml" Target="../ink/ink245.xml"/><Relationship Id="rId27" Type="http://schemas.openxmlformats.org/officeDocument/2006/relationships/image" Target="../media/image244.png"/><Relationship Id="rId43" Type="http://schemas.openxmlformats.org/officeDocument/2006/relationships/image" Target="../media/image252.png"/><Relationship Id="rId48" Type="http://schemas.openxmlformats.org/officeDocument/2006/relationships/customXml" Target="../ink/ink258.xml"/><Relationship Id="rId64" Type="http://schemas.openxmlformats.org/officeDocument/2006/relationships/customXml" Target="../ink/ink266.xml"/><Relationship Id="rId69" Type="http://schemas.openxmlformats.org/officeDocument/2006/relationships/image" Target="../media/image265.png"/><Relationship Id="rId113" Type="http://schemas.openxmlformats.org/officeDocument/2006/relationships/image" Target="../media/image287.png"/><Relationship Id="rId118" Type="http://schemas.openxmlformats.org/officeDocument/2006/relationships/customXml" Target="../ink/ink293.xml"/><Relationship Id="rId134" Type="http://schemas.openxmlformats.org/officeDocument/2006/relationships/customXml" Target="../ink/ink301.xml"/><Relationship Id="rId139" Type="http://schemas.openxmlformats.org/officeDocument/2006/relationships/image" Target="../media/image300.png"/><Relationship Id="rId80" Type="http://schemas.openxmlformats.org/officeDocument/2006/relationships/customXml" Target="../ink/ink274.xml"/><Relationship Id="rId85" Type="http://schemas.openxmlformats.org/officeDocument/2006/relationships/image" Target="../media/image273.png"/><Relationship Id="rId3" Type="http://schemas.openxmlformats.org/officeDocument/2006/relationships/image" Target="../media/image15.png"/><Relationship Id="rId12" Type="http://schemas.openxmlformats.org/officeDocument/2006/relationships/customXml" Target="../ink/ink240.xml"/><Relationship Id="rId17" Type="http://schemas.openxmlformats.org/officeDocument/2006/relationships/image" Target="../media/image239.png"/><Relationship Id="rId25" Type="http://schemas.openxmlformats.org/officeDocument/2006/relationships/image" Target="../media/image243.png"/><Relationship Id="rId33" Type="http://schemas.openxmlformats.org/officeDocument/2006/relationships/image" Target="../media/image247.png"/><Relationship Id="rId38" Type="http://schemas.openxmlformats.org/officeDocument/2006/relationships/customXml" Target="../ink/ink253.xml"/><Relationship Id="rId46" Type="http://schemas.openxmlformats.org/officeDocument/2006/relationships/customXml" Target="../ink/ink257.xml"/><Relationship Id="rId59" Type="http://schemas.openxmlformats.org/officeDocument/2006/relationships/image" Target="../media/image260.png"/><Relationship Id="rId67" Type="http://schemas.openxmlformats.org/officeDocument/2006/relationships/image" Target="../media/image264.png"/><Relationship Id="rId103" Type="http://schemas.openxmlformats.org/officeDocument/2006/relationships/image" Target="../media/image282.png"/><Relationship Id="rId108" Type="http://schemas.openxmlformats.org/officeDocument/2006/relationships/customXml" Target="../ink/ink288.xml"/><Relationship Id="rId116" Type="http://schemas.openxmlformats.org/officeDocument/2006/relationships/customXml" Target="../ink/ink292.xml"/><Relationship Id="rId124" Type="http://schemas.openxmlformats.org/officeDocument/2006/relationships/customXml" Target="../ink/ink296.xml"/><Relationship Id="rId129" Type="http://schemas.openxmlformats.org/officeDocument/2006/relationships/image" Target="../media/image295.png"/><Relationship Id="rId137" Type="http://schemas.openxmlformats.org/officeDocument/2006/relationships/image" Target="../media/image299.png"/><Relationship Id="rId20" Type="http://schemas.openxmlformats.org/officeDocument/2006/relationships/customXml" Target="../ink/ink244.xml"/><Relationship Id="rId41" Type="http://schemas.openxmlformats.org/officeDocument/2006/relationships/image" Target="../media/image251.png"/><Relationship Id="rId54" Type="http://schemas.openxmlformats.org/officeDocument/2006/relationships/customXml" Target="../ink/ink261.xml"/><Relationship Id="rId62" Type="http://schemas.openxmlformats.org/officeDocument/2006/relationships/customXml" Target="../ink/ink265.xml"/><Relationship Id="rId70" Type="http://schemas.openxmlformats.org/officeDocument/2006/relationships/customXml" Target="../ink/ink269.xml"/><Relationship Id="rId75" Type="http://schemas.openxmlformats.org/officeDocument/2006/relationships/image" Target="../media/image268.png"/><Relationship Id="rId83" Type="http://schemas.openxmlformats.org/officeDocument/2006/relationships/image" Target="../media/image272.png"/><Relationship Id="rId88" Type="http://schemas.openxmlformats.org/officeDocument/2006/relationships/customXml" Target="../ink/ink278.xml"/><Relationship Id="rId91" Type="http://schemas.openxmlformats.org/officeDocument/2006/relationships/image" Target="../media/image276.png"/><Relationship Id="rId96" Type="http://schemas.openxmlformats.org/officeDocument/2006/relationships/customXml" Target="../ink/ink282.xml"/><Relationship Id="rId111" Type="http://schemas.openxmlformats.org/officeDocument/2006/relationships/image" Target="../media/image286.png"/><Relationship Id="rId132" Type="http://schemas.openxmlformats.org/officeDocument/2006/relationships/customXml" Target="../ink/ink300.xml"/><Relationship Id="rId140" Type="http://schemas.openxmlformats.org/officeDocument/2006/relationships/customXml" Target="../ink/ink304.xml"/><Relationship Id="rId145" Type="http://schemas.openxmlformats.org/officeDocument/2006/relationships/image" Target="../media/image303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37.xml"/><Relationship Id="rId15" Type="http://schemas.openxmlformats.org/officeDocument/2006/relationships/image" Target="../media/image204.png"/><Relationship Id="rId23" Type="http://schemas.openxmlformats.org/officeDocument/2006/relationships/image" Target="../media/image242.png"/><Relationship Id="rId28" Type="http://schemas.openxmlformats.org/officeDocument/2006/relationships/customXml" Target="../ink/ink248.xml"/><Relationship Id="rId36" Type="http://schemas.openxmlformats.org/officeDocument/2006/relationships/customXml" Target="../ink/ink252.xml"/><Relationship Id="rId49" Type="http://schemas.openxmlformats.org/officeDocument/2006/relationships/image" Target="../media/image255.png"/><Relationship Id="rId57" Type="http://schemas.openxmlformats.org/officeDocument/2006/relationships/image" Target="../media/image259.png"/><Relationship Id="rId106" Type="http://schemas.openxmlformats.org/officeDocument/2006/relationships/customXml" Target="../ink/ink287.xml"/><Relationship Id="rId114" Type="http://schemas.openxmlformats.org/officeDocument/2006/relationships/customXml" Target="../ink/ink291.xml"/><Relationship Id="rId119" Type="http://schemas.openxmlformats.org/officeDocument/2006/relationships/image" Target="../media/image290.png"/><Relationship Id="rId127" Type="http://schemas.openxmlformats.org/officeDocument/2006/relationships/image" Target="../media/image294.png"/><Relationship Id="rId10" Type="http://schemas.openxmlformats.org/officeDocument/2006/relationships/customXml" Target="../ink/ink239.xml"/><Relationship Id="rId31" Type="http://schemas.openxmlformats.org/officeDocument/2006/relationships/image" Target="../media/image246.png"/><Relationship Id="rId44" Type="http://schemas.openxmlformats.org/officeDocument/2006/relationships/customXml" Target="../ink/ink256.xml"/><Relationship Id="rId52" Type="http://schemas.openxmlformats.org/officeDocument/2006/relationships/customXml" Target="../ink/ink260.xml"/><Relationship Id="rId60" Type="http://schemas.openxmlformats.org/officeDocument/2006/relationships/customXml" Target="../ink/ink264.xml"/><Relationship Id="rId65" Type="http://schemas.openxmlformats.org/officeDocument/2006/relationships/image" Target="../media/image263.png"/><Relationship Id="rId73" Type="http://schemas.openxmlformats.org/officeDocument/2006/relationships/image" Target="../media/image267.png"/><Relationship Id="rId78" Type="http://schemas.openxmlformats.org/officeDocument/2006/relationships/customXml" Target="../ink/ink273.xml"/><Relationship Id="rId81" Type="http://schemas.openxmlformats.org/officeDocument/2006/relationships/image" Target="../media/image271.png"/><Relationship Id="rId86" Type="http://schemas.openxmlformats.org/officeDocument/2006/relationships/customXml" Target="../ink/ink277.xml"/><Relationship Id="rId94" Type="http://schemas.openxmlformats.org/officeDocument/2006/relationships/customXml" Target="../ink/ink281.xml"/><Relationship Id="rId99" Type="http://schemas.openxmlformats.org/officeDocument/2006/relationships/image" Target="../media/image280.png"/><Relationship Id="rId101" Type="http://schemas.openxmlformats.org/officeDocument/2006/relationships/image" Target="../media/image281.png"/><Relationship Id="rId122" Type="http://schemas.openxmlformats.org/officeDocument/2006/relationships/customXml" Target="../ink/ink295.xml"/><Relationship Id="rId130" Type="http://schemas.openxmlformats.org/officeDocument/2006/relationships/customXml" Target="../ink/ink299.xml"/><Relationship Id="rId135" Type="http://schemas.openxmlformats.org/officeDocument/2006/relationships/image" Target="../media/image298.png"/><Relationship Id="rId143" Type="http://schemas.openxmlformats.org/officeDocument/2006/relationships/image" Target="../media/image302.png"/><Relationship Id="rId4" Type="http://schemas.openxmlformats.org/officeDocument/2006/relationships/customXml" Target="../ink/ink236.xml"/><Relationship Id="rId9" Type="http://schemas.openxmlformats.org/officeDocument/2006/relationships/image" Target="../media/image162.png"/><Relationship Id="rId13" Type="http://schemas.openxmlformats.org/officeDocument/2006/relationships/image" Target="../media/image203.png"/><Relationship Id="rId18" Type="http://schemas.openxmlformats.org/officeDocument/2006/relationships/customXml" Target="../ink/ink243.xml"/><Relationship Id="rId39" Type="http://schemas.openxmlformats.org/officeDocument/2006/relationships/image" Target="../media/image250.png"/><Relationship Id="rId109" Type="http://schemas.openxmlformats.org/officeDocument/2006/relationships/image" Target="../media/image285.png"/><Relationship Id="rId34" Type="http://schemas.openxmlformats.org/officeDocument/2006/relationships/customXml" Target="../ink/ink251.xml"/><Relationship Id="rId50" Type="http://schemas.openxmlformats.org/officeDocument/2006/relationships/customXml" Target="../ink/ink259.xml"/><Relationship Id="rId55" Type="http://schemas.openxmlformats.org/officeDocument/2006/relationships/image" Target="../media/image258.png"/><Relationship Id="rId76" Type="http://schemas.openxmlformats.org/officeDocument/2006/relationships/customXml" Target="../ink/ink272.xml"/><Relationship Id="rId97" Type="http://schemas.openxmlformats.org/officeDocument/2006/relationships/image" Target="../media/image279.png"/><Relationship Id="rId104" Type="http://schemas.openxmlformats.org/officeDocument/2006/relationships/customXml" Target="../ink/ink286.xml"/><Relationship Id="rId120" Type="http://schemas.openxmlformats.org/officeDocument/2006/relationships/customXml" Target="../ink/ink294.xml"/><Relationship Id="rId125" Type="http://schemas.openxmlformats.org/officeDocument/2006/relationships/image" Target="../media/image293.png"/><Relationship Id="rId141" Type="http://schemas.openxmlformats.org/officeDocument/2006/relationships/image" Target="../media/image301.png"/><Relationship Id="rId146" Type="http://schemas.openxmlformats.org/officeDocument/2006/relationships/customXml" Target="../ink/ink307.xml"/><Relationship Id="rId7" Type="http://schemas.openxmlformats.org/officeDocument/2006/relationships/image" Target="../media/image161.png"/><Relationship Id="rId71" Type="http://schemas.openxmlformats.org/officeDocument/2006/relationships/image" Target="../media/image266.png"/><Relationship Id="rId92" Type="http://schemas.openxmlformats.org/officeDocument/2006/relationships/customXml" Target="../ink/ink280.xml"/><Relationship Id="rId2" Type="http://schemas.openxmlformats.org/officeDocument/2006/relationships/customXml" Target="../ink/ink235.xml"/><Relationship Id="rId29" Type="http://schemas.openxmlformats.org/officeDocument/2006/relationships/image" Target="../media/image245.png"/><Relationship Id="rId24" Type="http://schemas.openxmlformats.org/officeDocument/2006/relationships/customXml" Target="../ink/ink246.xml"/><Relationship Id="rId40" Type="http://schemas.openxmlformats.org/officeDocument/2006/relationships/customXml" Target="../ink/ink254.xml"/><Relationship Id="rId45" Type="http://schemas.openxmlformats.org/officeDocument/2006/relationships/image" Target="../media/image253.png"/><Relationship Id="rId66" Type="http://schemas.openxmlformats.org/officeDocument/2006/relationships/customXml" Target="../ink/ink267.xml"/><Relationship Id="rId87" Type="http://schemas.openxmlformats.org/officeDocument/2006/relationships/image" Target="../media/image274.png"/><Relationship Id="rId110" Type="http://schemas.openxmlformats.org/officeDocument/2006/relationships/customXml" Target="../ink/ink289.xml"/><Relationship Id="rId115" Type="http://schemas.openxmlformats.org/officeDocument/2006/relationships/image" Target="../media/image288.png"/><Relationship Id="rId131" Type="http://schemas.openxmlformats.org/officeDocument/2006/relationships/image" Target="../media/image296.png"/><Relationship Id="rId136" Type="http://schemas.openxmlformats.org/officeDocument/2006/relationships/customXml" Target="../ink/ink302.xml"/><Relationship Id="rId61" Type="http://schemas.openxmlformats.org/officeDocument/2006/relationships/image" Target="../media/image261.png"/><Relationship Id="rId82" Type="http://schemas.openxmlformats.org/officeDocument/2006/relationships/customXml" Target="../ink/ink275.xml"/><Relationship Id="rId19" Type="http://schemas.openxmlformats.org/officeDocument/2006/relationships/image" Target="../media/image240.png"/><Relationship Id="rId14" Type="http://schemas.openxmlformats.org/officeDocument/2006/relationships/customXml" Target="../ink/ink241.xml"/><Relationship Id="rId30" Type="http://schemas.openxmlformats.org/officeDocument/2006/relationships/customXml" Target="../ink/ink249.xml"/><Relationship Id="rId35" Type="http://schemas.openxmlformats.org/officeDocument/2006/relationships/image" Target="../media/image248.png"/><Relationship Id="rId56" Type="http://schemas.openxmlformats.org/officeDocument/2006/relationships/customXml" Target="../ink/ink262.xml"/><Relationship Id="rId77" Type="http://schemas.openxmlformats.org/officeDocument/2006/relationships/image" Target="../media/image269.png"/><Relationship Id="rId100" Type="http://schemas.openxmlformats.org/officeDocument/2006/relationships/customXml" Target="../ink/ink284.xml"/><Relationship Id="rId105" Type="http://schemas.openxmlformats.org/officeDocument/2006/relationships/image" Target="../media/image283.png"/><Relationship Id="rId126" Type="http://schemas.openxmlformats.org/officeDocument/2006/relationships/customXml" Target="../ink/ink297.xml"/><Relationship Id="rId147" Type="http://schemas.openxmlformats.org/officeDocument/2006/relationships/image" Target="../media/image304.png"/><Relationship Id="rId8" Type="http://schemas.openxmlformats.org/officeDocument/2006/relationships/customXml" Target="../ink/ink238.xml"/><Relationship Id="rId51" Type="http://schemas.openxmlformats.org/officeDocument/2006/relationships/image" Target="../media/image256.png"/><Relationship Id="rId72" Type="http://schemas.openxmlformats.org/officeDocument/2006/relationships/customXml" Target="../ink/ink270.xml"/><Relationship Id="rId93" Type="http://schemas.openxmlformats.org/officeDocument/2006/relationships/image" Target="../media/image277.png"/><Relationship Id="rId98" Type="http://schemas.openxmlformats.org/officeDocument/2006/relationships/customXml" Target="../ink/ink283.xml"/><Relationship Id="rId121" Type="http://schemas.openxmlformats.org/officeDocument/2006/relationships/image" Target="../media/image291.png"/><Relationship Id="rId142" Type="http://schemas.openxmlformats.org/officeDocument/2006/relationships/customXml" Target="../ink/ink305.xml"/></Relationships>
</file>

<file path=ppt/slides/_rels/slide16.xml.rels><?xml version="1.0" encoding="UTF-8" standalone="yes"?>
<Relationships xmlns="http://schemas.openxmlformats.org/package/2006/relationships"><Relationship Id="rId26" Type="http://schemas.openxmlformats.org/officeDocument/2006/relationships/customXml" Target="../ink/ink321.xml"/><Relationship Id="rId117" Type="http://schemas.openxmlformats.org/officeDocument/2006/relationships/image" Target="../media/image361.png"/><Relationship Id="rId21" Type="http://schemas.openxmlformats.org/officeDocument/2006/relationships/image" Target="../media/image313.png"/><Relationship Id="rId42" Type="http://schemas.openxmlformats.org/officeDocument/2006/relationships/customXml" Target="../ink/ink329.xml"/><Relationship Id="rId47" Type="http://schemas.openxmlformats.org/officeDocument/2006/relationships/image" Target="../media/image326.png"/><Relationship Id="rId63" Type="http://schemas.openxmlformats.org/officeDocument/2006/relationships/image" Target="../media/image334.png"/><Relationship Id="rId68" Type="http://schemas.openxmlformats.org/officeDocument/2006/relationships/customXml" Target="../ink/ink342.xml"/><Relationship Id="rId84" Type="http://schemas.openxmlformats.org/officeDocument/2006/relationships/customXml" Target="../ink/ink350.xml"/><Relationship Id="rId89" Type="http://schemas.openxmlformats.org/officeDocument/2006/relationships/image" Target="../media/image347.png"/><Relationship Id="rId112" Type="http://schemas.openxmlformats.org/officeDocument/2006/relationships/customXml" Target="../ink/ink364.xml"/><Relationship Id="rId16" Type="http://schemas.openxmlformats.org/officeDocument/2006/relationships/customXml" Target="../ink/ink316.xml"/><Relationship Id="rId107" Type="http://schemas.openxmlformats.org/officeDocument/2006/relationships/image" Target="../media/image356.png"/><Relationship Id="rId11" Type="http://schemas.openxmlformats.org/officeDocument/2006/relationships/image" Target="../media/image308.png"/><Relationship Id="rId24" Type="http://schemas.openxmlformats.org/officeDocument/2006/relationships/customXml" Target="../ink/ink320.xml"/><Relationship Id="rId32" Type="http://schemas.openxmlformats.org/officeDocument/2006/relationships/customXml" Target="../ink/ink324.xml"/><Relationship Id="rId37" Type="http://schemas.openxmlformats.org/officeDocument/2006/relationships/image" Target="../media/image321.png"/><Relationship Id="rId40" Type="http://schemas.openxmlformats.org/officeDocument/2006/relationships/customXml" Target="../ink/ink328.xml"/><Relationship Id="rId45" Type="http://schemas.openxmlformats.org/officeDocument/2006/relationships/image" Target="../media/image325.png"/><Relationship Id="rId53" Type="http://schemas.openxmlformats.org/officeDocument/2006/relationships/image" Target="../media/image329.png"/><Relationship Id="rId58" Type="http://schemas.openxmlformats.org/officeDocument/2006/relationships/customXml" Target="../ink/ink337.xml"/><Relationship Id="rId66" Type="http://schemas.openxmlformats.org/officeDocument/2006/relationships/customXml" Target="../ink/ink341.xml"/><Relationship Id="rId74" Type="http://schemas.openxmlformats.org/officeDocument/2006/relationships/customXml" Target="../ink/ink345.xml"/><Relationship Id="rId79" Type="http://schemas.openxmlformats.org/officeDocument/2006/relationships/image" Target="../media/image342.png"/><Relationship Id="rId87" Type="http://schemas.openxmlformats.org/officeDocument/2006/relationships/image" Target="../media/image346.png"/><Relationship Id="rId102" Type="http://schemas.openxmlformats.org/officeDocument/2006/relationships/customXml" Target="../ink/ink359.xml"/><Relationship Id="rId110" Type="http://schemas.openxmlformats.org/officeDocument/2006/relationships/customXml" Target="../ink/ink363.xml"/><Relationship Id="rId115" Type="http://schemas.openxmlformats.org/officeDocument/2006/relationships/image" Target="../media/image360.png"/><Relationship Id="rId5" Type="http://schemas.openxmlformats.org/officeDocument/2006/relationships/customXml" Target="../ink/ink310.xml"/><Relationship Id="rId61" Type="http://schemas.openxmlformats.org/officeDocument/2006/relationships/image" Target="../media/image333.png"/><Relationship Id="rId82" Type="http://schemas.openxmlformats.org/officeDocument/2006/relationships/customXml" Target="../ink/ink349.xml"/><Relationship Id="rId90" Type="http://schemas.openxmlformats.org/officeDocument/2006/relationships/customXml" Target="../ink/ink353.xml"/><Relationship Id="rId95" Type="http://schemas.openxmlformats.org/officeDocument/2006/relationships/image" Target="../media/image350.png"/><Relationship Id="rId19" Type="http://schemas.openxmlformats.org/officeDocument/2006/relationships/image" Target="../media/image312.png"/><Relationship Id="rId14" Type="http://schemas.openxmlformats.org/officeDocument/2006/relationships/customXml" Target="../ink/ink315.xml"/><Relationship Id="rId22" Type="http://schemas.openxmlformats.org/officeDocument/2006/relationships/customXml" Target="../ink/ink319.xml"/><Relationship Id="rId27" Type="http://schemas.openxmlformats.org/officeDocument/2006/relationships/image" Target="../media/image316.png"/><Relationship Id="rId30" Type="http://schemas.openxmlformats.org/officeDocument/2006/relationships/customXml" Target="../ink/ink323.xml"/><Relationship Id="rId35" Type="http://schemas.openxmlformats.org/officeDocument/2006/relationships/image" Target="../media/image320.png"/><Relationship Id="rId43" Type="http://schemas.openxmlformats.org/officeDocument/2006/relationships/image" Target="../media/image324.png"/><Relationship Id="rId48" Type="http://schemas.openxmlformats.org/officeDocument/2006/relationships/customXml" Target="../ink/ink332.xml"/><Relationship Id="rId56" Type="http://schemas.openxmlformats.org/officeDocument/2006/relationships/customXml" Target="../ink/ink336.xml"/><Relationship Id="rId64" Type="http://schemas.openxmlformats.org/officeDocument/2006/relationships/customXml" Target="../ink/ink340.xml"/><Relationship Id="rId69" Type="http://schemas.openxmlformats.org/officeDocument/2006/relationships/image" Target="../media/image337.png"/><Relationship Id="rId77" Type="http://schemas.openxmlformats.org/officeDocument/2006/relationships/image" Target="../media/image341.png"/><Relationship Id="rId100" Type="http://schemas.openxmlformats.org/officeDocument/2006/relationships/customXml" Target="../ink/ink358.xml"/><Relationship Id="rId105" Type="http://schemas.openxmlformats.org/officeDocument/2006/relationships/image" Target="../media/image355.png"/><Relationship Id="rId113" Type="http://schemas.openxmlformats.org/officeDocument/2006/relationships/image" Target="../media/image359.png"/><Relationship Id="rId8" Type="http://schemas.openxmlformats.org/officeDocument/2006/relationships/customXml" Target="../ink/ink312.xml"/><Relationship Id="rId51" Type="http://schemas.openxmlformats.org/officeDocument/2006/relationships/image" Target="../media/image328.png"/><Relationship Id="rId72" Type="http://schemas.openxmlformats.org/officeDocument/2006/relationships/customXml" Target="../ink/ink344.xml"/><Relationship Id="rId80" Type="http://schemas.openxmlformats.org/officeDocument/2006/relationships/customXml" Target="../ink/ink348.xml"/><Relationship Id="rId85" Type="http://schemas.openxmlformats.org/officeDocument/2006/relationships/image" Target="../media/image345.png"/><Relationship Id="rId93" Type="http://schemas.openxmlformats.org/officeDocument/2006/relationships/image" Target="../media/image349.png"/><Relationship Id="rId98" Type="http://schemas.openxmlformats.org/officeDocument/2006/relationships/customXml" Target="../ink/ink357.xml"/><Relationship Id="rId3" Type="http://schemas.openxmlformats.org/officeDocument/2006/relationships/image" Target="../media/image305.png"/><Relationship Id="rId12" Type="http://schemas.openxmlformats.org/officeDocument/2006/relationships/customXml" Target="../ink/ink314.xml"/><Relationship Id="rId17" Type="http://schemas.openxmlformats.org/officeDocument/2006/relationships/image" Target="../media/image311.png"/><Relationship Id="rId25" Type="http://schemas.openxmlformats.org/officeDocument/2006/relationships/image" Target="../media/image315.png"/><Relationship Id="rId33" Type="http://schemas.openxmlformats.org/officeDocument/2006/relationships/image" Target="../media/image319.png"/><Relationship Id="rId38" Type="http://schemas.openxmlformats.org/officeDocument/2006/relationships/customXml" Target="../ink/ink327.xml"/><Relationship Id="rId46" Type="http://schemas.openxmlformats.org/officeDocument/2006/relationships/customXml" Target="../ink/ink331.xml"/><Relationship Id="rId59" Type="http://schemas.openxmlformats.org/officeDocument/2006/relationships/image" Target="../media/image332.png"/><Relationship Id="rId67" Type="http://schemas.openxmlformats.org/officeDocument/2006/relationships/image" Target="../media/image336.png"/><Relationship Id="rId103" Type="http://schemas.openxmlformats.org/officeDocument/2006/relationships/image" Target="../media/image354.png"/><Relationship Id="rId108" Type="http://schemas.openxmlformats.org/officeDocument/2006/relationships/customXml" Target="../ink/ink362.xml"/><Relationship Id="rId116" Type="http://schemas.openxmlformats.org/officeDocument/2006/relationships/customXml" Target="../ink/ink366.xml"/><Relationship Id="rId20" Type="http://schemas.openxmlformats.org/officeDocument/2006/relationships/customXml" Target="../ink/ink318.xml"/><Relationship Id="rId41" Type="http://schemas.openxmlformats.org/officeDocument/2006/relationships/image" Target="../media/image323.png"/><Relationship Id="rId54" Type="http://schemas.openxmlformats.org/officeDocument/2006/relationships/customXml" Target="../ink/ink335.xml"/><Relationship Id="rId62" Type="http://schemas.openxmlformats.org/officeDocument/2006/relationships/customXml" Target="../ink/ink339.xml"/><Relationship Id="rId70" Type="http://schemas.openxmlformats.org/officeDocument/2006/relationships/customXml" Target="../ink/ink343.xml"/><Relationship Id="rId75" Type="http://schemas.openxmlformats.org/officeDocument/2006/relationships/image" Target="../media/image340.png"/><Relationship Id="rId83" Type="http://schemas.openxmlformats.org/officeDocument/2006/relationships/image" Target="../media/image344.png"/><Relationship Id="rId88" Type="http://schemas.openxmlformats.org/officeDocument/2006/relationships/customXml" Target="../ink/ink352.xml"/><Relationship Id="rId91" Type="http://schemas.openxmlformats.org/officeDocument/2006/relationships/image" Target="../media/image348.png"/><Relationship Id="rId96" Type="http://schemas.openxmlformats.org/officeDocument/2006/relationships/customXml" Target="../ink/ink356.xml"/><Relationship Id="rId111" Type="http://schemas.openxmlformats.org/officeDocument/2006/relationships/image" Target="../media/image358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11.xml"/><Relationship Id="rId15" Type="http://schemas.openxmlformats.org/officeDocument/2006/relationships/image" Target="../media/image310.png"/><Relationship Id="rId23" Type="http://schemas.openxmlformats.org/officeDocument/2006/relationships/image" Target="../media/image314.png"/><Relationship Id="rId28" Type="http://schemas.openxmlformats.org/officeDocument/2006/relationships/customXml" Target="../ink/ink322.xml"/><Relationship Id="rId36" Type="http://schemas.openxmlformats.org/officeDocument/2006/relationships/customXml" Target="../ink/ink326.xml"/><Relationship Id="rId49" Type="http://schemas.openxmlformats.org/officeDocument/2006/relationships/image" Target="../media/image327.png"/><Relationship Id="rId57" Type="http://schemas.openxmlformats.org/officeDocument/2006/relationships/image" Target="../media/image331.png"/><Relationship Id="rId106" Type="http://schemas.openxmlformats.org/officeDocument/2006/relationships/customXml" Target="../ink/ink361.xml"/><Relationship Id="rId114" Type="http://schemas.openxmlformats.org/officeDocument/2006/relationships/customXml" Target="../ink/ink365.xml"/><Relationship Id="rId10" Type="http://schemas.openxmlformats.org/officeDocument/2006/relationships/customXml" Target="../ink/ink313.xml"/><Relationship Id="rId31" Type="http://schemas.openxmlformats.org/officeDocument/2006/relationships/image" Target="../media/image318.png"/><Relationship Id="rId44" Type="http://schemas.openxmlformats.org/officeDocument/2006/relationships/customXml" Target="../ink/ink330.xml"/><Relationship Id="rId52" Type="http://schemas.openxmlformats.org/officeDocument/2006/relationships/customXml" Target="../ink/ink334.xml"/><Relationship Id="rId60" Type="http://schemas.openxmlformats.org/officeDocument/2006/relationships/customXml" Target="../ink/ink338.xml"/><Relationship Id="rId65" Type="http://schemas.openxmlformats.org/officeDocument/2006/relationships/image" Target="../media/image335.png"/><Relationship Id="rId73" Type="http://schemas.openxmlformats.org/officeDocument/2006/relationships/image" Target="../media/image339.png"/><Relationship Id="rId78" Type="http://schemas.openxmlformats.org/officeDocument/2006/relationships/customXml" Target="../ink/ink347.xml"/><Relationship Id="rId81" Type="http://schemas.openxmlformats.org/officeDocument/2006/relationships/image" Target="../media/image343.png"/><Relationship Id="rId86" Type="http://schemas.openxmlformats.org/officeDocument/2006/relationships/customXml" Target="../ink/ink351.xml"/><Relationship Id="rId94" Type="http://schemas.openxmlformats.org/officeDocument/2006/relationships/customXml" Target="../ink/ink355.xml"/><Relationship Id="rId99" Type="http://schemas.openxmlformats.org/officeDocument/2006/relationships/image" Target="../media/image352.png"/><Relationship Id="rId101" Type="http://schemas.openxmlformats.org/officeDocument/2006/relationships/image" Target="../media/image353.png"/><Relationship Id="rId4" Type="http://schemas.openxmlformats.org/officeDocument/2006/relationships/customXml" Target="../ink/ink309.xml"/><Relationship Id="rId9" Type="http://schemas.openxmlformats.org/officeDocument/2006/relationships/image" Target="../media/image307.png"/><Relationship Id="rId13" Type="http://schemas.openxmlformats.org/officeDocument/2006/relationships/image" Target="../media/image309.png"/><Relationship Id="rId18" Type="http://schemas.openxmlformats.org/officeDocument/2006/relationships/customXml" Target="../ink/ink317.xml"/><Relationship Id="rId39" Type="http://schemas.openxmlformats.org/officeDocument/2006/relationships/image" Target="../media/image322.png"/><Relationship Id="rId109" Type="http://schemas.openxmlformats.org/officeDocument/2006/relationships/image" Target="../media/image357.png"/><Relationship Id="rId34" Type="http://schemas.openxmlformats.org/officeDocument/2006/relationships/customXml" Target="../ink/ink325.xml"/><Relationship Id="rId50" Type="http://schemas.openxmlformats.org/officeDocument/2006/relationships/customXml" Target="../ink/ink333.xml"/><Relationship Id="rId55" Type="http://schemas.openxmlformats.org/officeDocument/2006/relationships/image" Target="../media/image330.png"/><Relationship Id="rId76" Type="http://schemas.openxmlformats.org/officeDocument/2006/relationships/customXml" Target="../ink/ink346.xml"/><Relationship Id="rId97" Type="http://schemas.openxmlformats.org/officeDocument/2006/relationships/image" Target="../media/image351.png"/><Relationship Id="rId104" Type="http://schemas.openxmlformats.org/officeDocument/2006/relationships/customXml" Target="../ink/ink360.xml"/><Relationship Id="rId7" Type="http://schemas.openxmlformats.org/officeDocument/2006/relationships/image" Target="../media/image306.png"/><Relationship Id="rId71" Type="http://schemas.openxmlformats.org/officeDocument/2006/relationships/image" Target="../media/image338.png"/><Relationship Id="rId92" Type="http://schemas.openxmlformats.org/officeDocument/2006/relationships/customXml" Target="../ink/ink354.xml"/><Relationship Id="rId2" Type="http://schemas.openxmlformats.org/officeDocument/2006/relationships/customXml" Target="../ink/ink308.xml"/><Relationship Id="rId29" Type="http://schemas.openxmlformats.org/officeDocument/2006/relationships/image" Target="../media/image31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customXml" Target="../ink/ink370.xml"/><Relationship Id="rId3" Type="http://schemas.openxmlformats.org/officeDocument/2006/relationships/image" Target="../media/image362.png"/><Relationship Id="rId7" Type="http://schemas.openxmlformats.org/officeDocument/2006/relationships/image" Target="../media/image364.png"/><Relationship Id="rId2" Type="http://schemas.openxmlformats.org/officeDocument/2006/relationships/customXml" Target="../ink/ink367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69.xml"/><Relationship Id="rId11" Type="http://schemas.openxmlformats.org/officeDocument/2006/relationships/image" Target="../media/image366.png"/><Relationship Id="rId5" Type="http://schemas.openxmlformats.org/officeDocument/2006/relationships/image" Target="../media/image363.png"/><Relationship Id="rId10" Type="http://schemas.openxmlformats.org/officeDocument/2006/relationships/customXml" Target="../ink/ink371.xml"/><Relationship Id="rId4" Type="http://schemas.openxmlformats.org/officeDocument/2006/relationships/customXml" Target="../ink/ink368.xml"/><Relationship Id="rId9" Type="http://schemas.openxmlformats.org/officeDocument/2006/relationships/image" Target="../media/image36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7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8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customXml" Target="../ink/ink10.xml"/><Relationship Id="rId18" Type="http://schemas.openxmlformats.org/officeDocument/2006/relationships/image" Target="../media/image13.png"/><Relationship Id="rId3" Type="http://schemas.openxmlformats.org/officeDocument/2006/relationships/customXml" Target="../ink/ink6.xml"/><Relationship Id="rId7" Type="http://schemas.openxmlformats.org/officeDocument/2006/relationships/customXml" Target="../ink/ink7.xml"/><Relationship Id="rId12" Type="http://schemas.openxmlformats.org/officeDocument/2006/relationships/image" Target="../media/image10.png"/><Relationship Id="rId17" Type="http://schemas.openxmlformats.org/officeDocument/2006/relationships/customXml" Target="../ink/ink12.xml"/><Relationship Id="rId2" Type="http://schemas.openxmlformats.org/officeDocument/2006/relationships/image" Target="../media/image2.jpeg"/><Relationship Id="rId16" Type="http://schemas.openxmlformats.org/officeDocument/2006/relationships/image" Target="../media/image12.png"/><Relationship Id="rId20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emf"/><Relationship Id="rId11" Type="http://schemas.openxmlformats.org/officeDocument/2006/relationships/customXml" Target="../ink/ink9.xml"/><Relationship Id="rId15" Type="http://schemas.openxmlformats.org/officeDocument/2006/relationships/customXml" Target="../ink/ink11.xml"/><Relationship Id="rId10" Type="http://schemas.openxmlformats.org/officeDocument/2006/relationships/image" Target="../media/image9.png"/><Relationship Id="rId19" Type="http://schemas.openxmlformats.org/officeDocument/2006/relationships/customXml" Target="../ink/ink13.xml"/><Relationship Id="rId9" Type="http://schemas.openxmlformats.org/officeDocument/2006/relationships/customXml" Target="../ink/ink8.xml"/><Relationship Id="rId14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26" Type="http://schemas.openxmlformats.org/officeDocument/2006/relationships/customXml" Target="../ink/ink384.xml"/><Relationship Id="rId21" Type="http://schemas.openxmlformats.org/officeDocument/2006/relationships/image" Target="../media/image378.png"/><Relationship Id="rId34" Type="http://schemas.openxmlformats.org/officeDocument/2006/relationships/customXml" Target="../ink/ink388.xml"/><Relationship Id="rId42" Type="http://schemas.openxmlformats.org/officeDocument/2006/relationships/image" Target="../media/image388.png"/><Relationship Id="rId47" Type="http://schemas.openxmlformats.org/officeDocument/2006/relationships/customXml" Target="../ink/ink395.xml"/><Relationship Id="rId50" Type="http://schemas.openxmlformats.org/officeDocument/2006/relationships/image" Target="../media/image392.png"/><Relationship Id="rId55" Type="http://schemas.openxmlformats.org/officeDocument/2006/relationships/customXml" Target="../ink/ink399.xml"/><Relationship Id="rId63" Type="http://schemas.openxmlformats.org/officeDocument/2006/relationships/customXml" Target="../ink/ink403.xml"/><Relationship Id="rId68" Type="http://schemas.openxmlformats.org/officeDocument/2006/relationships/image" Target="../media/image401.png"/><Relationship Id="rId76" Type="http://schemas.openxmlformats.org/officeDocument/2006/relationships/image" Target="../media/image405.png"/><Relationship Id="rId84" Type="http://schemas.openxmlformats.org/officeDocument/2006/relationships/image" Target="../media/image409.png"/><Relationship Id="rId89" Type="http://schemas.openxmlformats.org/officeDocument/2006/relationships/customXml" Target="../ink/ink416.xml"/><Relationship Id="rId97" Type="http://schemas.openxmlformats.org/officeDocument/2006/relationships/customXml" Target="../ink/ink420.xml"/><Relationship Id="rId7" Type="http://schemas.openxmlformats.org/officeDocument/2006/relationships/image" Target="../media/image371.png"/><Relationship Id="rId71" Type="http://schemas.openxmlformats.org/officeDocument/2006/relationships/customXml" Target="../ink/ink407.xml"/><Relationship Id="rId92" Type="http://schemas.openxmlformats.org/officeDocument/2006/relationships/image" Target="../media/image413.png"/><Relationship Id="rId2" Type="http://schemas.openxmlformats.org/officeDocument/2006/relationships/customXml" Target="../ink/ink372.xml"/><Relationship Id="rId16" Type="http://schemas.openxmlformats.org/officeDocument/2006/relationships/customXml" Target="../ink/ink379.xml"/><Relationship Id="rId29" Type="http://schemas.openxmlformats.org/officeDocument/2006/relationships/image" Target="../media/image382.png"/><Relationship Id="rId11" Type="http://schemas.openxmlformats.org/officeDocument/2006/relationships/image" Target="../media/image373.png"/><Relationship Id="rId24" Type="http://schemas.openxmlformats.org/officeDocument/2006/relationships/customXml" Target="../ink/ink383.xml"/><Relationship Id="rId32" Type="http://schemas.openxmlformats.org/officeDocument/2006/relationships/customXml" Target="../ink/ink387.xml"/><Relationship Id="rId37" Type="http://schemas.openxmlformats.org/officeDocument/2006/relationships/image" Target="../media/image386.png"/><Relationship Id="rId40" Type="http://schemas.openxmlformats.org/officeDocument/2006/relationships/customXml" Target="../ink/ink391.xml"/><Relationship Id="rId45" Type="http://schemas.openxmlformats.org/officeDocument/2006/relationships/customXml" Target="../ink/ink394.xml"/><Relationship Id="rId53" Type="http://schemas.openxmlformats.org/officeDocument/2006/relationships/customXml" Target="../ink/ink398.xml"/><Relationship Id="rId58" Type="http://schemas.openxmlformats.org/officeDocument/2006/relationships/image" Target="../media/image396.png"/><Relationship Id="rId66" Type="http://schemas.openxmlformats.org/officeDocument/2006/relationships/image" Target="../media/image400.png"/><Relationship Id="rId74" Type="http://schemas.openxmlformats.org/officeDocument/2006/relationships/image" Target="../media/image404.png"/><Relationship Id="rId79" Type="http://schemas.openxmlformats.org/officeDocument/2006/relationships/customXml" Target="../ink/ink411.xml"/><Relationship Id="rId87" Type="http://schemas.openxmlformats.org/officeDocument/2006/relationships/customXml" Target="../ink/ink415.xml"/><Relationship Id="rId5" Type="http://schemas.openxmlformats.org/officeDocument/2006/relationships/image" Target="../media/image370.png"/><Relationship Id="rId61" Type="http://schemas.openxmlformats.org/officeDocument/2006/relationships/customXml" Target="../ink/ink402.xml"/><Relationship Id="rId82" Type="http://schemas.openxmlformats.org/officeDocument/2006/relationships/image" Target="../media/image408.png"/><Relationship Id="rId90" Type="http://schemas.openxmlformats.org/officeDocument/2006/relationships/image" Target="../media/image412.png"/><Relationship Id="rId95" Type="http://schemas.openxmlformats.org/officeDocument/2006/relationships/customXml" Target="../ink/ink419.xml"/><Relationship Id="rId19" Type="http://schemas.openxmlformats.org/officeDocument/2006/relationships/image" Target="../media/image377.png"/><Relationship Id="rId14" Type="http://schemas.openxmlformats.org/officeDocument/2006/relationships/customXml" Target="../ink/ink378.xml"/><Relationship Id="rId22" Type="http://schemas.openxmlformats.org/officeDocument/2006/relationships/customXml" Target="../ink/ink382.xml"/><Relationship Id="rId27" Type="http://schemas.openxmlformats.org/officeDocument/2006/relationships/image" Target="../media/image381.png"/><Relationship Id="rId30" Type="http://schemas.openxmlformats.org/officeDocument/2006/relationships/customXml" Target="../ink/ink386.xml"/><Relationship Id="rId35" Type="http://schemas.openxmlformats.org/officeDocument/2006/relationships/image" Target="../media/image385.png"/><Relationship Id="rId43" Type="http://schemas.openxmlformats.org/officeDocument/2006/relationships/customXml" Target="../ink/ink393.xml"/><Relationship Id="rId48" Type="http://schemas.openxmlformats.org/officeDocument/2006/relationships/image" Target="../media/image391.png"/><Relationship Id="rId56" Type="http://schemas.openxmlformats.org/officeDocument/2006/relationships/image" Target="../media/image395.png"/><Relationship Id="rId64" Type="http://schemas.openxmlformats.org/officeDocument/2006/relationships/image" Target="../media/image399.png"/><Relationship Id="rId69" Type="http://schemas.openxmlformats.org/officeDocument/2006/relationships/customXml" Target="../ink/ink406.xml"/><Relationship Id="rId77" Type="http://schemas.openxmlformats.org/officeDocument/2006/relationships/customXml" Target="../ink/ink410.xml"/><Relationship Id="rId8" Type="http://schemas.openxmlformats.org/officeDocument/2006/relationships/customXml" Target="../ink/ink375.xml"/><Relationship Id="rId51" Type="http://schemas.openxmlformats.org/officeDocument/2006/relationships/customXml" Target="../ink/ink397.xml"/><Relationship Id="rId72" Type="http://schemas.openxmlformats.org/officeDocument/2006/relationships/image" Target="../media/image403.png"/><Relationship Id="rId80" Type="http://schemas.openxmlformats.org/officeDocument/2006/relationships/image" Target="../media/image407.png"/><Relationship Id="rId85" Type="http://schemas.openxmlformats.org/officeDocument/2006/relationships/customXml" Target="../ink/ink414.xml"/><Relationship Id="rId93" Type="http://schemas.openxmlformats.org/officeDocument/2006/relationships/customXml" Target="../ink/ink418.xml"/><Relationship Id="rId98" Type="http://schemas.openxmlformats.org/officeDocument/2006/relationships/image" Target="../media/image416.png"/><Relationship Id="rId3" Type="http://schemas.openxmlformats.org/officeDocument/2006/relationships/image" Target="../media/image369.png"/><Relationship Id="rId12" Type="http://schemas.openxmlformats.org/officeDocument/2006/relationships/customXml" Target="../ink/ink377.xml"/><Relationship Id="rId17" Type="http://schemas.openxmlformats.org/officeDocument/2006/relationships/image" Target="../media/image376.png"/><Relationship Id="rId25" Type="http://schemas.openxmlformats.org/officeDocument/2006/relationships/image" Target="../media/image380.png"/><Relationship Id="rId33" Type="http://schemas.openxmlformats.org/officeDocument/2006/relationships/image" Target="../media/image384.png"/><Relationship Id="rId38" Type="http://schemas.openxmlformats.org/officeDocument/2006/relationships/customXml" Target="../ink/ink390.xml"/><Relationship Id="rId46" Type="http://schemas.openxmlformats.org/officeDocument/2006/relationships/image" Target="../media/image390.png"/><Relationship Id="rId59" Type="http://schemas.openxmlformats.org/officeDocument/2006/relationships/customXml" Target="../ink/ink401.xml"/><Relationship Id="rId67" Type="http://schemas.openxmlformats.org/officeDocument/2006/relationships/customXml" Target="../ink/ink405.xml"/><Relationship Id="rId20" Type="http://schemas.openxmlformats.org/officeDocument/2006/relationships/customXml" Target="../ink/ink381.xml"/><Relationship Id="rId41" Type="http://schemas.openxmlformats.org/officeDocument/2006/relationships/customXml" Target="../ink/ink392.xml"/><Relationship Id="rId54" Type="http://schemas.openxmlformats.org/officeDocument/2006/relationships/image" Target="../media/image394.png"/><Relationship Id="rId62" Type="http://schemas.openxmlformats.org/officeDocument/2006/relationships/image" Target="../media/image398.png"/><Relationship Id="rId70" Type="http://schemas.openxmlformats.org/officeDocument/2006/relationships/image" Target="../media/image402.png"/><Relationship Id="rId75" Type="http://schemas.openxmlformats.org/officeDocument/2006/relationships/customXml" Target="../ink/ink409.xml"/><Relationship Id="rId83" Type="http://schemas.openxmlformats.org/officeDocument/2006/relationships/customXml" Target="../ink/ink413.xml"/><Relationship Id="rId88" Type="http://schemas.openxmlformats.org/officeDocument/2006/relationships/image" Target="../media/image411.png"/><Relationship Id="rId91" Type="http://schemas.openxmlformats.org/officeDocument/2006/relationships/customXml" Target="../ink/ink417.xml"/><Relationship Id="rId96" Type="http://schemas.openxmlformats.org/officeDocument/2006/relationships/image" Target="../media/image415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74.xml"/><Relationship Id="rId15" Type="http://schemas.openxmlformats.org/officeDocument/2006/relationships/image" Target="../media/image375.png"/><Relationship Id="rId23" Type="http://schemas.openxmlformats.org/officeDocument/2006/relationships/image" Target="../media/image379.png"/><Relationship Id="rId28" Type="http://schemas.openxmlformats.org/officeDocument/2006/relationships/customXml" Target="../ink/ink385.xml"/><Relationship Id="rId36" Type="http://schemas.openxmlformats.org/officeDocument/2006/relationships/customXml" Target="../ink/ink389.xml"/><Relationship Id="rId49" Type="http://schemas.openxmlformats.org/officeDocument/2006/relationships/customXml" Target="../ink/ink396.xml"/><Relationship Id="rId57" Type="http://schemas.openxmlformats.org/officeDocument/2006/relationships/customXml" Target="../ink/ink400.xml"/><Relationship Id="rId10" Type="http://schemas.openxmlformats.org/officeDocument/2006/relationships/customXml" Target="../ink/ink376.xml"/><Relationship Id="rId31" Type="http://schemas.openxmlformats.org/officeDocument/2006/relationships/image" Target="../media/image383.png"/><Relationship Id="rId44" Type="http://schemas.openxmlformats.org/officeDocument/2006/relationships/image" Target="../media/image389.png"/><Relationship Id="rId52" Type="http://schemas.openxmlformats.org/officeDocument/2006/relationships/image" Target="../media/image393.png"/><Relationship Id="rId60" Type="http://schemas.openxmlformats.org/officeDocument/2006/relationships/image" Target="../media/image397.png"/><Relationship Id="rId65" Type="http://schemas.openxmlformats.org/officeDocument/2006/relationships/customXml" Target="../ink/ink404.xml"/><Relationship Id="rId73" Type="http://schemas.openxmlformats.org/officeDocument/2006/relationships/customXml" Target="../ink/ink408.xml"/><Relationship Id="rId78" Type="http://schemas.openxmlformats.org/officeDocument/2006/relationships/image" Target="../media/image406.png"/><Relationship Id="rId81" Type="http://schemas.openxmlformats.org/officeDocument/2006/relationships/customXml" Target="../ink/ink412.xml"/><Relationship Id="rId86" Type="http://schemas.openxmlformats.org/officeDocument/2006/relationships/image" Target="../media/image410.png"/><Relationship Id="rId94" Type="http://schemas.openxmlformats.org/officeDocument/2006/relationships/image" Target="../media/image414.png"/><Relationship Id="rId4" Type="http://schemas.openxmlformats.org/officeDocument/2006/relationships/customXml" Target="../ink/ink373.xml"/><Relationship Id="rId9" Type="http://schemas.openxmlformats.org/officeDocument/2006/relationships/image" Target="../media/image372.png"/><Relationship Id="rId13" Type="http://schemas.openxmlformats.org/officeDocument/2006/relationships/image" Target="../media/image374.png"/><Relationship Id="rId18" Type="http://schemas.openxmlformats.org/officeDocument/2006/relationships/customXml" Target="../ink/ink380.xml"/><Relationship Id="rId39" Type="http://schemas.openxmlformats.org/officeDocument/2006/relationships/image" Target="../media/image38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9.png"/><Relationship Id="rId13" Type="http://schemas.openxmlformats.org/officeDocument/2006/relationships/customXml" Target="../ink/ink426.xml"/><Relationship Id="rId3" Type="http://schemas.openxmlformats.org/officeDocument/2006/relationships/customXml" Target="../ink/ink421.xml"/><Relationship Id="rId7" Type="http://schemas.openxmlformats.org/officeDocument/2006/relationships/customXml" Target="../ink/ink423.xml"/><Relationship Id="rId12" Type="http://schemas.openxmlformats.org/officeDocument/2006/relationships/image" Target="../media/image421.png"/><Relationship Id="rId2" Type="http://schemas.openxmlformats.org/officeDocument/2006/relationships/image" Target="../media/image15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8.png"/><Relationship Id="rId11" Type="http://schemas.openxmlformats.org/officeDocument/2006/relationships/customXml" Target="../ink/ink425.xml"/><Relationship Id="rId5" Type="http://schemas.openxmlformats.org/officeDocument/2006/relationships/customXml" Target="../ink/ink422.xml"/><Relationship Id="rId10" Type="http://schemas.openxmlformats.org/officeDocument/2006/relationships/image" Target="../media/image420.png"/><Relationship Id="rId4" Type="http://schemas.openxmlformats.org/officeDocument/2006/relationships/image" Target="../media/image417.png"/><Relationship Id="rId9" Type="http://schemas.openxmlformats.org/officeDocument/2006/relationships/customXml" Target="../ink/ink424.xml"/><Relationship Id="rId14" Type="http://schemas.openxmlformats.org/officeDocument/2006/relationships/image" Target="../media/image422.png"/></Relationships>
</file>

<file path=ppt/slides/_rels/slide22.xml.rels><?xml version="1.0" encoding="UTF-8" standalone="yes"?>
<Relationships xmlns="http://schemas.openxmlformats.org/package/2006/relationships"><Relationship Id="rId26" Type="http://schemas.openxmlformats.org/officeDocument/2006/relationships/customXml" Target="../ink/ink439.xml"/><Relationship Id="rId21" Type="http://schemas.openxmlformats.org/officeDocument/2006/relationships/image" Target="../media/image432.png"/><Relationship Id="rId34" Type="http://schemas.openxmlformats.org/officeDocument/2006/relationships/customXml" Target="../ink/ink443.xml"/><Relationship Id="rId42" Type="http://schemas.openxmlformats.org/officeDocument/2006/relationships/customXml" Target="../ink/ink447.xml"/><Relationship Id="rId47" Type="http://schemas.openxmlformats.org/officeDocument/2006/relationships/image" Target="../media/image445.png"/><Relationship Id="rId50" Type="http://schemas.openxmlformats.org/officeDocument/2006/relationships/customXml" Target="../ink/ink451.xml"/><Relationship Id="rId55" Type="http://schemas.openxmlformats.org/officeDocument/2006/relationships/image" Target="../media/image448.png"/><Relationship Id="rId63" Type="http://schemas.openxmlformats.org/officeDocument/2006/relationships/image" Target="../media/image452.png"/><Relationship Id="rId68" Type="http://schemas.openxmlformats.org/officeDocument/2006/relationships/customXml" Target="../ink/ink460.xml"/><Relationship Id="rId76" Type="http://schemas.openxmlformats.org/officeDocument/2006/relationships/customXml" Target="../ink/ink464.xml"/><Relationship Id="rId84" Type="http://schemas.openxmlformats.org/officeDocument/2006/relationships/customXml" Target="../ink/ink468.xml"/><Relationship Id="rId89" Type="http://schemas.openxmlformats.org/officeDocument/2006/relationships/image" Target="../media/image463.png"/><Relationship Id="rId97" Type="http://schemas.openxmlformats.org/officeDocument/2006/relationships/image" Target="../media/image467.png"/><Relationship Id="rId7" Type="http://schemas.openxmlformats.org/officeDocument/2006/relationships/image" Target="../media/image425.png"/><Relationship Id="rId71" Type="http://schemas.openxmlformats.org/officeDocument/2006/relationships/image" Target="../media/image456.png"/><Relationship Id="rId92" Type="http://schemas.openxmlformats.org/officeDocument/2006/relationships/customXml" Target="../ink/ink473.xml"/><Relationship Id="rId2" Type="http://schemas.openxmlformats.org/officeDocument/2006/relationships/customXml" Target="../ink/ink427.xml"/><Relationship Id="rId16" Type="http://schemas.openxmlformats.org/officeDocument/2006/relationships/customXml" Target="../ink/ink434.xml"/><Relationship Id="rId29" Type="http://schemas.openxmlformats.org/officeDocument/2006/relationships/image" Target="../media/image436.png"/><Relationship Id="rId11" Type="http://schemas.openxmlformats.org/officeDocument/2006/relationships/image" Target="../media/image427.png"/><Relationship Id="rId24" Type="http://schemas.openxmlformats.org/officeDocument/2006/relationships/customXml" Target="../ink/ink438.xml"/><Relationship Id="rId32" Type="http://schemas.openxmlformats.org/officeDocument/2006/relationships/customXml" Target="../ink/ink442.xml"/><Relationship Id="rId37" Type="http://schemas.openxmlformats.org/officeDocument/2006/relationships/image" Target="../media/image440.png"/><Relationship Id="rId40" Type="http://schemas.openxmlformats.org/officeDocument/2006/relationships/customXml" Target="../ink/ink446.xml"/><Relationship Id="rId45" Type="http://schemas.openxmlformats.org/officeDocument/2006/relationships/image" Target="../media/image444.png"/><Relationship Id="rId53" Type="http://schemas.openxmlformats.org/officeDocument/2006/relationships/image" Target="../media/image447.png"/><Relationship Id="rId58" Type="http://schemas.openxmlformats.org/officeDocument/2006/relationships/customXml" Target="../ink/ink455.xml"/><Relationship Id="rId66" Type="http://schemas.openxmlformats.org/officeDocument/2006/relationships/customXml" Target="../ink/ink459.xml"/><Relationship Id="rId74" Type="http://schemas.openxmlformats.org/officeDocument/2006/relationships/customXml" Target="../ink/ink463.xml"/><Relationship Id="rId79" Type="http://schemas.openxmlformats.org/officeDocument/2006/relationships/image" Target="../media/image459.png"/><Relationship Id="rId87" Type="http://schemas.openxmlformats.org/officeDocument/2006/relationships/customXml" Target="../ink/ink470.xml"/><Relationship Id="rId5" Type="http://schemas.openxmlformats.org/officeDocument/2006/relationships/image" Target="../media/image424.png"/><Relationship Id="rId61" Type="http://schemas.openxmlformats.org/officeDocument/2006/relationships/image" Target="../media/image451.png"/><Relationship Id="rId82" Type="http://schemas.openxmlformats.org/officeDocument/2006/relationships/customXml" Target="../ink/ink467.xml"/><Relationship Id="rId90" Type="http://schemas.openxmlformats.org/officeDocument/2006/relationships/customXml" Target="../ink/ink472.xml"/><Relationship Id="rId95" Type="http://schemas.openxmlformats.org/officeDocument/2006/relationships/image" Target="../media/image466.png"/><Relationship Id="rId19" Type="http://schemas.openxmlformats.org/officeDocument/2006/relationships/image" Target="../media/image431.png"/><Relationship Id="rId14" Type="http://schemas.openxmlformats.org/officeDocument/2006/relationships/customXml" Target="../ink/ink433.xml"/><Relationship Id="rId22" Type="http://schemas.openxmlformats.org/officeDocument/2006/relationships/customXml" Target="../ink/ink437.xml"/><Relationship Id="rId27" Type="http://schemas.openxmlformats.org/officeDocument/2006/relationships/image" Target="../media/image435.png"/><Relationship Id="rId30" Type="http://schemas.openxmlformats.org/officeDocument/2006/relationships/customXml" Target="../ink/ink441.xml"/><Relationship Id="rId35" Type="http://schemas.openxmlformats.org/officeDocument/2006/relationships/image" Target="../media/image439.png"/><Relationship Id="rId43" Type="http://schemas.openxmlformats.org/officeDocument/2006/relationships/image" Target="../media/image443.png"/><Relationship Id="rId48" Type="http://schemas.openxmlformats.org/officeDocument/2006/relationships/customXml" Target="../ink/ink450.xml"/><Relationship Id="rId56" Type="http://schemas.openxmlformats.org/officeDocument/2006/relationships/customXml" Target="../ink/ink454.xml"/><Relationship Id="rId64" Type="http://schemas.openxmlformats.org/officeDocument/2006/relationships/customXml" Target="../ink/ink458.xml"/><Relationship Id="rId69" Type="http://schemas.openxmlformats.org/officeDocument/2006/relationships/image" Target="../media/image455.png"/><Relationship Id="rId77" Type="http://schemas.openxmlformats.org/officeDocument/2006/relationships/image" Target="../media/image458.png"/><Relationship Id="rId8" Type="http://schemas.openxmlformats.org/officeDocument/2006/relationships/customXml" Target="../ink/ink430.xml"/><Relationship Id="rId51" Type="http://schemas.openxmlformats.org/officeDocument/2006/relationships/image" Target="../media/image446.png"/><Relationship Id="rId72" Type="http://schemas.openxmlformats.org/officeDocument/2006/relationships/customXml" Target="../ink/ink462.xml"/><Relationship Id="rId80" Type="http://schemas.openxmlformats.org/officeDocument/2006/relationships/customXml" Target="../ink/ink466.xml"/><Relationship Id="rId85" Type="http://schemas.openxmlformats.org/officeDocument/2006/relationships/customXml" Target="../ink/ink469.xml"/><Relationship Id="rId93" Type="http://schemas.openxmlformats.org/officeDocument/2006/relationships/image" Target="../media/image465.png"/><Relationship Id="rId98" Type="http://schemas.openxmlformats.org/officeDocument/2006/relationships/customXml" Target="../ink/ink476.xml"/><Relationship Id="rId3" Type="http://schemas.openxmlformats.org/officeDocument/2006/relationships/image" Target="../media/image423.png"/><Relationship Id="rId12" Type="http://schemas.openxmlformats.org/officeDocument/2006/relationships/customXml" Target="../ink/ink432.xml"/><Relationship Id="rId17" Type="http://schemas.openxmlformats.org/officeDocument/2006/relationships/image" Target="../media/image430.png"/><Relationship Id="rId25" Type="http://schemas.openxmlformats.org/officeDocument/2006/relationships/image" Target="../media/image434.png"/><Relationship Id="rId33" Type="http://schemas.openxmlformats.org/officeDocument/2006/relationships/image" Target="../media/image438.png"/><Relationship Id="rId38" Type="http://schemas.openxmlformats.org/officeDocument/2006/relationships/customXml" Target="../ink/ink445.xml"/><Relationship Id="rId46" Type="http://schemas.openxmlformats.org/officeDocument/2006/relationships/customXml" Target="../ink/ink449.xml"/><Relationship Id="rId59" Type="http://schemas.openxmlformats.org/officeDocument/2006/relationships/image" Target="../media/image450.png"/><Relationship Id="rId67" Type="http://schemas.openxmlformats.org/officeDocument/2006/relationships/image" Target="../media/image454.png"/><Relationship Id="rId20" Type="http://schemas.openxmlformats.org/officeDocument/2006/relationships/customXml" Target="../ink/ink436.xml"/><Relationship Id="rId41" Type="http://schemas.openxmlformats.org/officeDocument/2006/relationships/image" Target="../media/image442.png"/><Relationship Id="rId54" Type="http://schemas.openxmlformats.org/officeDocument/2006/relationships/customXml" Target="../ink/ink453.xml"/><Relationship Id="rId62" Type="http://schemas.openxmlformats.org/officeDocument/2006/relationships/customXml" Target="../ink/ink457.xml"/><Relationship Id="rId70" Type="http://schemas.openxmlformats.org/officeDocument/2006/relationships/customXml" Target="../ink/ink461.xml"/><Relationship Id="rId75" Type="http://schemas.openxmlformats.org/officeDocument/2006/relationships/image" Target="../media/image457.png"/><Relationship Id="rId83" Type="http://schemas.openxmlformats.org/officeDocument/2006/relationships/image" Target="../media/image461.png"/><Relationship Id="rId88" Type="http://schemas.openxmlformats.org/officeDocument/2006/relationships/customXml" Target="../ink/ink471.xml"/><Relationship Id="rId91" Type="http://schemas.openxmlformats.org/officeDocument/2006/relationships/image" Target="../media/image464.png"/><Relationship Id="rId96" Type="http://schemas.openxmlformats.org/officeDocument/2006/relationships/customXml" Target="../ink/ink475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29.xml"/><Relationship Id="rId15" Type="http://schemas.openxmlformats.org/officeDocument/2006/relationships/image" Target="../media/image429.png"/><Relationship Id="rId23" Type="http://schemas.openxmlformats.org/officeDocument/2006/relationships/image" Target="../media/image433.png"/><Relationship Id="rId28" Type="http://schemas.openxmlformats.org/officeDocument/2006/relationships/customXml" Target="../ink/ink440.xml"/><Relationship Id="rId36" Type="http://schemas.openxmlformats.org/officeDocument/2006/relationships/customXml" Target="../ink/ink444.xml"/><Relationship Id="rId49" Type="http://schemas.openxmlformats.org/officeDocument/2006/relationships/image" Target="../media/image384.png"/><Relationship Id="rId57" Type="http://schemas.openxmlformats.org/officeDocument/2006/relationships/image" Target="../media/image449.png"/><Relationship Id="rId10" Type="http://schemas.openxmlformats.org/officeDocument/2006/relationships/customXml" Target="../ink/ink431.xml"/><Relationship Id="rId31" Type="http://schemas.openxmlformats.org/officeDocument/2006/relationships/image" Target="../media/image437.png"/><Relationship Id="rId44" Type="http://schemas.openxmlformats.org/officeDocument/2006/relationships/customXml" Target="../ink/ink448.xml"/><Relationship Id="rId52" Type="http://schemas.openxmlformats.org/officeDocument/2006/relationships/customXml" Target="../ink/ink452.xml"/><Relationship Id="rId60" Type="http://schemas.openxmlformats.org/officeDocument/2006/relationships/customXml" Target="../ink/ink456.xml"/><Relationship Id="rId65" Type="http://schemas.openxmlformats.org/officeDocument/2006/relationships/image" Target="../media/image453.png"/><Relationship Id="rId73" Type="http://schemas.openxmlformats.org/officeDocument/2006/relationships/image" Target="../media/image375.png"/><Relationship Id="rId78" Type="http://schemas.openxmlformats.org/officeDocument/2006/relationships/customXml" Target="../ink/ink465.xml"/><Relationship Id="rId81" Type="http://schemas.openxmlformats.org/officeDocument/2006/relationships/image" Target="../media/image460.png"/><Relationship Id="rId86" Type="http://schemas.openxmlformats.org/officeDocument/2006/relationships/image" Target="../media/image462.png"/><Relationship Id="rId94" Type="http://schemas.openxmlformats.org/officeDocument/2006/relationships/customXml" Target="../ink/ink474.xml"/><Relationship Id="rId99" Type="http://schemas.openxmlformats.org/officeDocument/2006/relationships/image" Target="../media/image468.png"/><Relationship Id="rId4" Type="http://schemas.openxmlformats.org/officeDocument/2006/relationships/customXml" Target="../ink/ink428.xml"/><Relationship Id="rId9" Type="http://schemas.openxmlformats.org/officeDocument/2006/relationships/image" Target="../media/image426.png"/><Relationship Id="rId13" Type="http://schemas.openxmlformats.org/officeDocument/2006/relationships/image" Target="../media/image428.png"/><Relationship Id="rId18" Type="http://schemas.openxmlformats.org/officeDocument/2006/relationships/customXml" Target="../ink/ink435.xml"/><Relationship Id="rId39" Type="http://schemas.openxmlformats.org/officeDocument/2006/relationships/image" Target="../media/image44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9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7.xml"/><Relationship Id="rId18" Type="http://schemas.openxmlformats.org/officeDocument/2006/relationships/image" Target="../media/image19.png"/><Relationship Id="rId26" Type="http://schemas.openxmlformats.org/officeDocument/2006/relationships/image" Target="../media/image23.png"/><Relationship Id="rId39" Type="http://schemas.openxmlformats.org/officeDocument/2006/relationships/customXml" Target="../ink/ink30.xml"/><Relationship Id="rId3" Type="http://schemas.openxmlformats.org/officeDocument/2006/relationships/customXml" Target="../ink/ink14.xml"/><Relationship Id="rId21" Type="http://schemas.openxmlformats.org/officeDocument/2006/relationships/customXml" Target="../ink/ink21.xml"/><Relationship Id="rId34" Type="http://schemas.openxmlformats.org/officeDocument/2006/relationships/image" Target="../media/image27.png"/><Relationship Id="rId42" Type="http://schemas.openxmlformats.org/officeDocument/2006/relationships/image" Target="../media/image31.png"/><Relationship Id="rId12" Type="http://schemas.openxmlformats.org/officeDocument/2006/relationships/image" Target="../media/image16.png"/><Relationship Id="rId17" Type="http://schemas.openxmlformats.org/officeDocument/2006/relationships/customXml" Target="../ink/ink19.xml"/><Relationship Id="rId25" Type="http://schemas.openxmlformats.org/officeDocument/2006/relationships/customXml" Target="../ink/ink23.xml"/><Relationship Id="rId33" Type="http://schemas.openxmlformats.org/officeDocument/2006/relationships/customXml" Target="../ink/ink27.xml"/><Relationship Id="rId38" Type="http://schemas.openxmlformats.org/officeDocument/2006/relationships/image" Target="../media/image29.png"/><Relationship Id="rId46" Type="http://schemas.openxmlformats.org/officeDocument/2006/relationships/image" Target="../media/image33.png"/><Relationship Id="rId2" Type="http://schemas.openxmlformats.org/officeDocument/2006/relationships/image" Target="../media/image3.jpeg"/><Relationship Id="rId16" Type="http://schemas.openxmlformats.org/officeDocument/2006/relationships/image" Target="../media/image18.png"/><Relationship Id="rId20" Type="http://schemas.openxmlformats.org/officeDocument/2006/relationships/image" Target="../media/image20.png"/><Relationship Id="rId29" Type="http://schemas.openxmlformats.org/officeDocument/2006/relationships/customXml" Target="../ink/ink25.xml"/><Relationship Id="rId41" Type="http://schemas.openxmlformats.org/officeDocument/2006/relationships/customXml" Target="../ink/ink31.xml"/><Relationship Id="rId1" Type="http://schemas.openxmlformats.org/officeDocument/2006/relationships/slideLayout" Target="../slideLayouts/slideLayout2.xml"/><Relationship Id="rId11" Type="http://schemas.openxmlformats.org/officeDocument/2006/relationships/customXml" Target="../ink/ink16.xml"/><Relationship Id="rId24" Type="http://schemas.openxmlformats.org/officeDocument/2006/relationships/image" Target="../media/image22.png"/><Relationship Id="rId32" Type="http://schemas.openxmlformats.org/officeDocument/2006/relationships/image" Target="../media/image26.png"/><Relationship Id="rId37" Type="http://schemas.openxmlformats.org/officeDocument/2006/relationships/customXml" Target="../ink/ink29.xml"/><Relationship Id="rId40" Type="http://schemas.openxmlformats.org/officeDocument/2006/relationships/image" Target="../media/image30.png"/><Relationship Id="rId45" Type="http://schemas.openxmlformats.org/officeDocument/2006/relationships/customXml" Target="../ink/ink33.xml"/><Relationship Id="rId5" Type="http://schemas.openxmlformats.org/officeDocument/2006/relationships/customXml" Target="../ink/ink15.xml"/><Relationship Id="rId15" Type="http://schemas.openxmlformats.org/officeDocument/2006/relationships/customXml" Target="../ink/ink18.xml"/><Relationship Id="rId23" Type="http://schemas.openxmlformats.org/officeDocument/2006/relationships/customXml" Target="../ink/ink22.xml"/><Relationship Id="rId28" Type="http://schemas.openxmlformats.org/officeDocument/2006/relationships/image" Target="../media/image24.png"/><Relationship Id="rId36" Type="http://schemas.openxmlformats.org/officeDocument/2006/relationships/image" Target="../media/image28.png"/><Relationship Id="rId10" Type="http://schemas.openxmlformats.org/officeDocument/2006/relationships/image" Target="../media/image19.emf"/><Relationship Id="rId19" Type="http://schemas.openxmlformats.org/officeDocument/2006/relationships/customXml" Target="../ink/ink20.xml"/><Relationship Id="rId31" Type="http://schemas.openxmlformats.org/officeDocument/2006/relationships/customXml" Target="../ink/ink26.xml"/><Relationship Id="rId44" Type="http://schemas.openxmlformats.org/officeDocument/2006/relationships/image" Target="../media/image32.png"/><Relationship Id="rId4" Type="http://schemas.openxmlformats.org/officeDocument/2006/relationships/image" Target="../media/image16.emf"/><Relationship Id="rId14" Type="http://schemas.openxmlformats.org/officeDocument/2006/relationships/image" Target="../media/image17.png"/><Relationship Id="rId22" Type="http://schemas.openxmlformats.org/officeDocument/2006/relationships/image" Target="../media/image21.png"/><Relationship Id="rId27" Type="http://schemas.openxmlformats.org/officeDocument/2006/relationships/customXml" Target="../ink/ink24.xml"/><Relationship Id="rId30" Type="http://schemas.openxmlformats.org/officeDocument/2006/relationships/image" Target="../media/image25.png"/><Relationship Id="rId35" Type="http://schemas.openxmlformats.org/officeDocument/2006/relationships/customXml" Target="../ink/ink28.xml"/><Relationship Id="rId43" Type="http://schemas.openxmlformats.org/officeDocument/2006/relationships/customXml" Target="../ink/ink32.xml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2.png"/><Relationship Id="rId18" Type="http://schemas.openxmlformats.org/officeDocument/2006/relationships/customXml" Target="../ink/ink42.xml"/><Relationship Id="rId26" Type="http://schemas.openxmlformats.org/officeDocument/2006/relationships/customXml" Target="../ink/ink46.xml"/><Relationship Id="rId39" Type="http://schemas.openxmlformats.org/officeDocument/2006/relationships/image" Target="../media/image51.png"/><Relationship Id="rId21" Type="http://schemas.openxmlformats.org/officeDocument/2006/relationships/image" Target="../media/image42.png"/><Relationship Id="rId34" Type="http://schemas.openxmlformats.org/officeDocument/2006/relationships/customXml" Target="../ink/ink50.xml"/><Relationship Id="rId42" Type="http://schemas.openxmlformats.org/officeDocument/2006/relationships/customXml" Target="../ink/ink54.xml"/><Relationship Id="rId47" Type="http://schemas.openxmlformats.org/officeDocument/2006/relationships/image" Target="../media/image55.png"/><Relationship Id="rId50" Type="http://schemas.openxmlformats.org/officeDocument/2006/relationships/customXml" Target="../ink/ink58.xml"/><Relationship Id="rId55" Type="http://schemas.openxmlformats.org/officeDocument/2006/relationships/image" Target="../media/image59.png"/><Relationship Id="rId63" Type="http://schemas.openxmlformats.org/officeDocument/2006/relationships/image" Target="../media/image63.png"/><Relationship Id="rId68" Type="http://schemas.openxmlformats.org/officeDocument/2006/relationships/customXml" Target="../ink/ink67.xml"/><Relationship Id="rId76" Type="http://schemas.openxmlformats.org/officeDocument/2006/relationships/customXml" Target="../ink/ink71.xml"/><Relationship Id="rId84" Type="http://schemas.openxmlformats.org/officeDocument/2006/relationships/customXml" Target="../ink/ink75.xml"/><Relationship Id="rId89" Type="http://schemas.openxmlformats.org/officeDocument/2006/relationships/image" Target="../media/image76.png"/><Relationship Id="rId7" Type="http://schemas.openxmlformats.org/officeDocument/2006/relationships/image" Target="../media/image36.png"/><Relationship Id="rId71" Type="http://schemas.openxmlformats.org/officeDocument/2006/relationships/image" Target="../media/image67.png"/><Relationship Id="rId92" Type="http://schemas.openxmlformats.org/officeDocument/2006/relationships/customXml" Target="../ink/ink79.xml"/><Relationship Id="rId2" Type="http://schemas.openxmlformats.org/officeDocument/2006/relationships/customXml" Target="../ink/ink34.xml"/><Relationship Id="rId16" Type="http://schemas.openxmlformats.org/officeDocument/2006/relationships/customXml" Target="../ink/ink41.xml"/><Relationship Id="rId29" Type="http://schemas.openxmlformats.org/officeDocument/2006/relationships/image" Target="../media/image46.png"/><Relationship Id="rId11" Type="http://schemas.openxmlformats.org/officeDocument/2006/relationships/image" Target="../media/image38.png"/><Relationship Id="rId24" Type="http://schemas.openxmlformats.org/officeDocument/2006/relationships/customXml" Target="../ink/ink45.xml"/><Relationship Id="rId32" Type="http://schemas.openxmlformats.org/officeDocument/2006/relationships/customXml" Target="../ink/ink49.xml"/><Relationship Id="rId37" Type="http://schemas.openxmlformats.org/officeDocument/2006/relationships/image" Target="../media/image50.png"/><Relationship Id="rId40" Type="http://schemas.openxmlformats.org/officeDocument/2006/relationships/customXml" Target="../ink/ink53.xml"/><Relationship Id="rId45" Type="http://schemas.openxmlformats.org/officeDocument/2006/relationships/image" Target="../media/image54.png"/><Relationship Id="rId53" Type="http://schemas.openxmlformats.org/officeDocument/2006/relationships/image" Target="../media/image58.png"/><Relationship Id="rId58" Type="http://schemas.openxmlformats.org/officeDocument/2006/relationships/customXml" Target="../ink/ink62.xml"/><Relationship Id="rId66" Type="http://schemas.openxmlformats.org/officeDocument/2006/relationships/customXml" Target="../ink/ink66.xml"/><Relationship Id="rId74" Type="http://schemas.openxmlformats.org/officeDocument/2006/relationships/customXml" Target="../ink/ink70.xml"/><Relationship Id="rId79" Type="http://schemas.openxmlformats.org/officeDocument/2006/relationships/image" Target="../media/image71.png"/><Relationship Id="rId87" Type="http://schemas.openxmlformats.org/officeDocument/2006/relationships/image" Target="../media/image75.png"/><Relationship Id="rId5" Type="http://schemas.openxmlformats.org/officeDocument/2006/relationships/image" Target="../media/image35.png"/><Relationship Id="rId61" Type="http://schemas.openxmlformats.org/officeDocument/2006/relationships/image" Target="../media/image62.png"/><Relationship Id="rId82" Type="http://schemas.openxmlformats.org/officeDocument/2006/relationships/customXml" Target="../ink/ink74.xml"/><Relationship Id="rId90" Type="http://schemas.openxmlformats.org/officeDocument/2006/relationships/customXml" Target="../ink/ink78.xml"/><Relationship Id="rId19" Type="http://schemas.openxmlformats.org/officeDocument/2006/relationships/image" Target="../media/image41.png"/><Relationship Id="rId14" Type="http://schemas.openxmlformats.org/officeDocument/2006/relationships/customXml" Target="../ink/ink40.xml"/><Relationship Id="rId22" Type="http://schemas.openxmlformats.org/officeDocument/2006/relationships/customXml" Target="../ink/ink44.xml"/><Relationship Id="rId27" Type="http://schemas.openxmlformats.org/officeDocument/2006/relationships/image" Target="../media/image45.png"/><Relationship Id="rId30" Type="http://schemas.openxmlformats.org/officeDocument/2006/relationships/customXml" Target="../ink/ink48.xml"/><Relationship Id="rId35" Type="http://schemas.openxmlformats.org/officeDocument/2006/relationships/image" Target="../media/image49.png"/><Relationship Id="rId43" Type="http://schemas.openxmlformats.org/officeDocument/2006/relationships/image" Target="../media/image53.png"/><Relationship Id="rId48" Type="http://schemas.openxmlformats.org/officeDocument/2006/relationships/customXml" Target="../ink/ink57.xml"/><Relationship Id="rId56" Type="http://schemas.openxmlformats.org/officeDocument/2006/relationships/customXml" Target="../ink/ink61.xml"/><Relationship Id="rId64" Type="http://schemas.openxmlformats.org/officeDocument/2006/relationships/customXml" Target="../ink/ink65.xml"/><Relationship Id="rId69" Type="http://schemas.openxmlformats.org/officeDocument/2006/relationships/image" Target="../media/image66.png"/><Relationship Id="rId77" Type="http://schemas.openxmlformats.org/officeDocument/2006/relationships/image" Target="../media/image70.png"/><Relationship Id="rId8" Type="http://schemas.openxmlformats.org/officeDocument/2006/relationships/customXml" Target="../ink/ink37.xml"/><Relationship Id="rId51" Type="http://schemas.openxmlformats.org/officeDocument/2006/relationships/image" Target="../media/image57.png"/><Relationship Id="rId72" Type="http://schemas.openxmlformats.org/officeDocument/2006/relationships/customXml" Target="../ink/ink69.xml"/><Relationship Id="rId80" Type="http://schemas.openxmlformats.org/officeDocument/2006/relationships/customXml" Target="../ink/ink73.xml"/><Relationship Id="rId85" Type="http://schemas.openxmlformats.org/officeDocument/2006/relationships/image" Target="../media/image74.png"/><Relationship Id="rId93" Type="http://schemas.openxmlformats.org/officeDocument/2006/relationships/image" Target="../media/image78.png"/><Relationship Id="rId3" Type="http://schemas.openxmlformats.org/officeDocument/2006/relationships/image" Target="../media/image34.png"/><Relationship Id="rId12" Type="http://schemas.openxmlformats.org/officeDocument/2006/relationships/customXml" Target="../ink/ink39.xml"/><Relationship Id="rId17" Type="http://schemas.openxmlformats.org/officeDocument/2006/relationships/image" Target="../media/image40.png"/><Relationship Id="rId25" Type="http://schemas.openxmlformats.org/officeDocument/2006/relationships/image" Target="../media/image44.png"/><Relationship Id="rId33" Type="http://schemas.openxmlformats.org/officeDocument/2006/relationships/image" Target="../media/image48.png"/><Relationship Id="rId38" Type="http://schemas.openxmlformats.org/officeDocument/2006/relationships/customXml" Target="../ink/ink52.xml"/><Relationship Id="rId46" Type="http://schemas.openxmlformats.org/officeDocument/2006/relationships/customXml" Target="../ink/ink56.xml"/><Relationship Id="rId59" Type="http://schemas.openxmlformats.org/officeDocument/2006/relationships/image" Target="../media/image61.png"/><Relationship Id="rId67" Type="http://schemas.openxmlformats.org/officeDocument/2006/relationships/image" Target="../media/image65.png"/><Relationship Id="rId20" Type="http://schemas.openxmlformats.org/officeDocument/2006/relationships/customXml" Target="../ink/ink43.xml"/><Relationship Id="rId41" Type="http://schemas.openxmlformats.org/officeDocument/2006/relationships/image" Target="../media/image52.png"/><Relationship Id="rId54" Type="http://schemas.openxmlformats.org/officeDocument/2006/relationships/customXml" Target="../ink/ink60.xml"/><Relationship Id="rId62" Type="http://schemas.openxmlformats.org/officeDocument/2006/relationships/customXml" Target="../ink/ink64.xml"/><Relationship Id="rId70" Type="http://schemas.openxmlformats.org/officeDocument/2006/relationships/customXml" Target="../ink/ink68.xml"/><Relationship Id="rId75" Type="http://schemas.openxmlformats.org/officeDocument/2006/relationships/image" Target="../media/image69.png"/><Relationship Id="rId83" Type="http://schemas.openxmlformats.org/officeDocument/2006/relationships/image" Target="../media/image73.png"/><Relationship Id="rId88" Type="http://schemas.openxmlformats.org/officeDocument/2006/relationships/customXml" Target="../ink/ink77.xml"/><Relationship Id="rId91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6.xml"/><Relationship Id="rId15" Type="http://schemas.openxmlformats.org/officeDocument/2006/relationships/image" Target="../media/image39.png"/><Relationship Id="rId23" Type="http://schemas.openxmlformats.org/officeDocument/2006/relationships/image" Target="../media/image43.png"/><Relationship Id="rId28" Type="http://schemas.openxmlformats.org/officeDocument/2006/relationships/customXml" Target="../ink/ink47.xml"/><Relationship Id="rId36" Type="http://schemas.openxmlformats.org/officeDocument/2006/relationships/customXml" Target="../ink/ink51.xml"/><Relationship Id="rId49" Type="http://schemas.openxmlformats.org/officeDocument/2006/relationships/image" Target="../media/image56.png"/><Relationship Id="rId57" Type="http://schemas.openxmlformats.org/officeDocument/2006/relationships/image" Target="../media/image60.png"/><Relationship Id="rId10" Type="http://schemas.openxmlformats.org/officeDocument/2006/relationships/customXml" Target="../ink/ink38.xml"/><Relationship Id="rId31" Type="http://schemas.openxmlformats.org/officeDocument/2006/relationships/image" Target="../media/image47.png"/><Relationship Id="rId44" Type="http://schemas.openxmlformats.org/officeDocument/2006/relationships/customXml" Target="../ink/ink55.xml"/><Relationship Id="rId52" Type="http://schemas.openxmlformats.org/officeDocument/2006/relationships/customXml" Target="../ink/ink59.xml"/><Relationship Id="rId60" Type="http://schemas.openxmlformats.org/officeDocument/2006/relationships/customXml" Target="../ink/ink63.xml"/><Relationship Id="rId65" Type="http://schemas.openxmlformats.org/officeDocument/2006/relationships/image" Target="../media/image64.png"/><Relationship Id="rId73" Type="http://schemas.openxmlformats.org/officeDocument/2006/relationships/image" Target="../media/image68.png"/><Relationship Id="rId78" Type="http://schemas.openxmlformats.org/officeDocument/2006/relationships/customXml" Target="../ink/ink72.xml"/><Relationship Id="rId81" Type="http://schemas.openxmlformats.org/officeDocument/2006/relationships/image" Target="../media/image72.png"/><Relationship Id="rId86" Type="http://schemas.openxmlformats.org/officeDocument/2006/relationships/customXml" Target="../ink/ink76.xml"/><Relationship Id="rId4" Type="http://schemas.openxmlformats.org/officeDocument/2006/relationships/customXml" Target="../ink/ink35.xml"/><Relationship Id="rId9" Type="http://schemas.openxmlformats.org/officeDocument/2006/relationships/image" Target="../media/image3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customXml" Target="../ink/ink83.xml"/><Relationship Id="rId13" Type="http://schemas.openxmlformats.org/officeDocument/2006/relationships/image" Target="../media/image84.png"/><Relationship Id="rId18" Type="http://schemas.openxmlformats.org/officeDocument/2006/relationships/customXml" Target="../ink/ink88.xml"/><Relationship Id="rId3" Type="http://schemas.openxmlformats.org/officeDocument/2006/relationships/image" Target="../media/image79.png"/><Relationship Id="rId7" Type="http://schemas.openxmlformats.org/officeDocument/2006/relationships/image" Target="../media/image81.png"/><Relationship Id="rId12" Type="http://schemas.openxmlformats.org/officeDocument/2006/relationships/customXml" Target="../ink/ink85.xml"/><Relationship Id="rId17" Type="http://schemas.openxmlformats.org/officeDocument/2006/relationships/image" Target="../media/image86.png"/><Relationship Id="rId2" Type="http://schemas.openxmlformats.org/officeDocument/2006/relationships/customXml" Target="../ink/ink80.xml"/><Relationship Id="rId16" Type="http://schemas.openxmlformats.org/officeDocument/2006/relationships/customXml" Target="../ink/ink87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82.xml"/><Relationship Id="rId11" Type="http://schemas.openxmlformats.org/officeDocument/2006/relationships/image" Target="../media/image83.png"/><Relationship Id="rId5" Type="http://schemas.openxmlformats.org/officeDocument/2006/relationships/image" Target="../media/image80.png"/><Relationship Id="rId15" Type="http://schemas.openxmlformats.org/officeDocument/2006/relationships/image" Target="../media/image85.png"/><Relationship Id="rId10" Type="http://schemas.openxmlformats.org/officeDocument/2006/relationships/customXml" Target="../ink/ink84.xml"/><Relationship Id="rId19" Type="http://schemas.openxmlformats.org/officeDocument/2006/relationships/image" Target="../media/image87.png"/><Relationship Id="rId4" Type="http://schemas.openxmlformats.org/officeDocument/2006/relationships/customXml" Target="../ink/ink81.xml"/><Relationship Id="rId9" Type="http://schemas.openxmlformats.org/officeDocument/2006/relationships/image" Target="../media/image82.png"/><Relationship Id="rId14" Type="http://schemas.openxmlformats.org/officeDocument/2006/relationships/customXml" Target="../ink/ink8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customXml" Target="../ink/ink89.xml"/><Relationship Id="rId7" Type="http://schemas.openxmlformats.org/officeDocument/2006/relationships/customXml" Target="../ink/ink91.xml"/><Relationship Id="rId12" Type="http://schemas.openxmlformats.org/officeDocument/2006/relationships/image" Target="../media/image93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11" Type="http://schemas.openxmlformats.org/officeDocument/2006/relationships/customXml" Target="../ink/ink93.xml"/><Relationship Id="rId5" Type="http://schemas.openxmlformats.org/officeDocument/2006/relationships/customXml" Target="../ink/ink90.xml"/><Relationship Id="rId10" Type="http://schemas.openxmlformats.org/officeDocument/2006/relationships/image" Target="../media/image92.png"/><Relationship Id="rId4" Type="http://schemas.openxmlformats.org/officeDocument/2006/relationships/image" Target="../media/image89.png"/><Relationship Id="rId9" Type="http://schemas.openxmlformats.org/officeDocument/2006/relationships/customXml" Target="../ink/ink92.xml"/></Relationships>
</file>

<file path=ppt/slides/_rels/slide7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06.xml"/><Relationship Id="rId117" Type="http://schemas.openxmlformats.org/officeDocument/2006/relationships/image" Target="../media/image151.png"/><Relationship Id="rId21" Type="http://schemas.openxmlformats.org/officeDocument/2006/relationships/image" Target="../media/image103.png"/><Relationship Id="rId42" Type="http://schemas.openxmlformats.org/officeDocument/2006/relationships/customXml" Target="../ink/ink114.xml"/><Relationship Id="rId47" Type="http://schemas.openxmlformats.org/officeDocument/2006/relationships/image" Target="../media/image116.png"/><Relationship Id="rId63" Type="http://schemas.openxmlformats.org/officeDocument/2006/relationships/image" Target="../media/image124.png"/><Relationship Id="rId68" Type="http://schemas.openxmlformats.org/officeDocument/2006/relationships/customXml" Target="../ink/ink127.xml"/><Relationship Id="rId84" Type="http://schemas.openxmlformats.org/officeDocument/2006/relationships/customXml" Target="../ink/ink135.xml"/><Relationship Id="rId89" Type="http://schemas.openxmlformats.org/officeDocument/2006/relationships/image" Target="../media/image137.png"/><Relationship Id="rId112" Type="http://schemas.openxmlformats.org/officeDocument/2006/relationships/customXml" Target="../ink/ink149.xml"/><Relationship Id="rId133" Type="http://schemas.openxmlformats.org/officeDocument/2006/relationships/image" Target="../media/image159.png"/><Relationship Id="rId16" Type="http://schemas.openxmlformats.org/officeDocument/2006/relationships/customXml" Target="../ink/ink101.xml"/><Relationship Id="rId107" Type="http://schemas.openxmlformats.org/officeDocument/2006/relationships/image" Target="../media/image146.png"/><Relationship Id="rId11" Type="http://schemas.openxmlformats.org/officeDocument/2006/relationships/image" Target="../media/image98.png"/><Relationship Id="rId32" Type="http://schemas.openxmlformats.org/officeDocument/2006/relationships/customXml" Target="../ink/ink109.xml"/><Relationship Id="rId37" Type="http://schemas.openxmlformats.org/officeDocument/2006/relationships/image" Target="../media/image111.png"/><Relationship Id="rId53" Type="http://schemas.openxmlformats.org/officeDocument/2006/relationships/image" Target="../media/image119.png"/><Relationship Id="rId58" Type="http://schemas.openxmlformats.org/officeDocument/2006/relationships/customXml" Target="../ink/ink122.xml"/><Relationship Id="rId74" Type="http://schemas.openxmlformats.org/officeDocument/2006/relationships/customXml" Target="../ink/ink130.xml"/><Relationship Id="rId79" Type="http://schemas.openxmlformats.org/officeDocument/2006/relationships/image" Target="../media/image132.png"/><Relationship Id="rId102" Type="http://schemas.openxmlformats.org/officeDocument/2006/relationships/customXml" Target="../ink/ink144.xml"/><Relationship Id="rId123" Type="http://schemas.openxmlformats.org/officeDocument/2006/relationships/image" Target="../media/image154.png"/><Relationship Id="rId128" Type="http://schemas.openxmlformats.org/officeDocument/2006/relationships/customXml" Target="../ink/ink157.xml"/><Relationship Id="rId5" Type="http://schemas.openxmlformats.org/officeDocument/2006/relationships/image" Target="../media/image95.png"/><Relationship Id="rId90" Type="http://schemas.openxmlformats.org/officeDocument/2006/relationships/customXml" Target="../ink/ink138.xml"/><Relationship Id="rId95" Type="http://schemas.openxmlformats.org/officeDocument/2006/relationships/image" Target="../media/image140.png"/><Relationship Id="rId14" Type="http://schemas.openxmlformats.org/officeDocument/2006/relationships/customXml" Target="../ink/ink100.xml"/><Relationship Id="rId22" Type="http://schemas.openxmlformats.org/officeDocument/2006/relationships/customXml" Target="../ink/ink104.xml"/><Relationship Id="rId27" Type="http://schemas.openxmlformats.org/officeDocument/2006/relationships/image" Target="../media/image106.png"/><Relationship Id="rId30" Type="http://schemas.openxmlformats.org/officeDocument/2006/relationships/customXml" Target="../ink/ink108.xml"/><Relationship Id="rId35" Type="http://schemas.openxmlformats.org/officeDocument/2006/relationships/image" Target="../media/image110.png"/><Relationship Id="rId43" Type="http://schemas.openxmlformats.org/officeDocument/2006/relationships/image" Target="../media/image114.png"/><Relationship Id="rId48" Type="http://schemas.openxmlformats.org/officeDocument/2006/relationships/customXml" Target="../ink/ink117.xml"/><Relationship Id="rId56" Type="http://schemas.openxmlformats.org/officeDocument/2006/relationships/customXml" Target="../ink/ink121.xml"/><Relationship Id="rId64" Type="http://schemas.openxmlformats.org/officeDocument/2006/relationships/customXml" Target="../ink/ink125.xml"/><Relationship Id="rId69" Type="http://schemas.openxmlformats.org/officeDocument/2006/relationships/image" Target="../media/image127.png"/><Relationship Id="rId77" Type="http://schemas.openxmlformats.org/officeDocument/2006/relationships/image" Target="../media/image131.png"/><Relationship Id="rId100" Type="http://schemas.openxmlformats.org/officeDocument/2006/relationships/customXml" Target="../ink/ink143.xml"/><Relationship Id="rId105" Type="http://schemas.openxmlformats.org/officeDocument/2006/relationships/image" Target="../media/image145.png"/><Relationship Id="rId113" Type="http://schemas.openxmlformats.org/officeDocument/2006/relationships/image" Target="../media/image149.png"/><Relationship Id="rId118" Type="http://schemas.openxmlformats.org/officeDocument/2006/relationships/customXml" Target="../ink/ink152.xml"/><Relationship Id="rId126" Type="http://schemas.openxmlformats.org/officeDocument/2006/relationships/customXml" Target="../ink/ink156.xml"/><Relationship Id="rId134" Type="http://schemas.openxmlformats.org/officeDocument/2006/relationships/customXml" Target="../ink/ink160.xml"/><Relationship Id="rId8" Type="http://schemas.openxmlformats.org/officeDocument/2006/relationships/customXml" Target="../ink/ink97.xml"/><Relationship Id="rId51" Type="http://schemas.openxmlformats.org/officeDocument/2006/relationships/image" Target="../media/image118.png"/><Relationship Id="rId72" Type="http://schemas.openxmlformats.org/officeDocument/2006/relationships/customXml" Target="../ink/ink129.xml"/><Relationship Id="rId80" Type="http://schemas.openxmlformats.org/officeDocument/2006/relationships/customXml" Target="../ink/ink133.xml"/><Relationship Id="rId85" Type="http://schemas.openxmlformats.org/officeDocument/2006/relationships/image" Target="../media/image135.png"/><Relationship Id="rId93" Type="http://schemas.openxmlformats.org/officeDocument/2006/relationships/image" Target="../media/image139.png"/><Relationship Id="rId98" Type="http://schemas.openxmlformats.org/officeDocument/2006/relationships/customXml" Target="../ink/ink142.xml"/><Relationship Id="rId121" Type="http://schemas.openxmlformats.org/officeDocument/2006/relationships/image" Target="../media/image153.png"/><Relationship Id="rId3" Type="http://schemas.openxmlformats.org/officeDocument/2006/relationships/image" Target="../media/image94.png"/><Relationship Id="rId12" Type="http://schemas.openxmlformats.org/officeDocument/2006/relationships/customXml" Target="../ink/ink99.xml"/><Relationship Id="rId17" Type="http://schemas.openxmlformats.org/officeDocument/2006/relationships/image" Target="../media/image101.png"/><Relationship Id="rId25" Type="http://schemas.openxmlformats.org/officeDocument/2006/relationships/image" Target="../media/image105.png"/><Relationship Id="rId33" Type="http://schemas.openxmlformats.org/officeDocument/2006/relationships/image" Target="../media/image109.png"/><Relationship Id="rId38" Type="http://schemas.openxmlformats.org/officeDocument/2006/relationships/customXml" Target="../ink/ink112.xml"/><Relationship Id="rId46" Type="http://schemas.openxmlformats.org/officeDocument/2006/relationships/customXml" Target="../ink/ink116.xml"/><Relationship Id="rId59" Type="http://schemas.openxmlformats.org/officeDocument/2006/relationships/image" Target="../media/image122.png"/><Relationship Id="rId67" Type="http://schemas.openxmlformats.org/officeDocument/2006/relationships/image" Target="../media/image126.png"/><Relationship Id="rId103" Type="http://schemas.openxmlformats.org/officeDocument/2006/relationships/image" Target="../media/image144.png"/><Relationship Id="rId108" Type="http://schemas.openxmlformats.org/officeDocument/2006/relationships/customXml" Target="../ink/ink147.xml"/><Relationship Id="rId116" Type="http://schemas.openxmlformats.org/officeDocument/2006/relationships/customXml" Target="../ink/ink151.xml"/><Relationship Id="rId124" Type="http://schemas.openxmlformats.org/officeDocument/2006/relationships/customXml" Target="../ink/ink155.xml"/><Relationship Id="rId129" Type="http://schemas.openxmlformats.org/officeDocument/2006/relationships/image" Target="../media/image157.png"/><Relationship Id="rId20" Type="http://schemas.openxmlformats.org/officeDocument/2006/relationships/customXml" Target="../ink/ink103.xml"/><Relationship Id="rId41" Type="http://schemas.openxmlformats.org/officeDocument/2006/relationships/image" Target="../media/image113.png"/><Relationship Id="rId54" Type="http://schemas.openxmlformats.org/officeDocument/2006/relationships/customXml" Target="../ink/ink120.xml"/><Relationship Id="rId62" Type="http://schemas.openxmlformats.org/officeDocument/2006/relationships/customXml" Target="../ink/ink124.xml"/><Relationship Id="rId70" Type="http://schemas.openxmlformats.org/officeDocument/2006/relationships/customXml" Target="../ink/ink128.xml"/><Relationship Id="rId75" Type="http://schemas.openxmlformats.org/officeDocument/2006/relationships/image" Target="../media/image130.png"/><Relationship Id="rId83" Type="http://schemas.openxmlformats.org/officeDocument/2006/relationships/image" Target="../media/image134.png"/><Relationship Id="rId88" Type="http://schemas.openxmlformats.org/officeDocument/2006/relationships/customXml" Target="../ink/ink137.xml"/><Relationship Id="rId91" Type="http://schemas.openxmlformats.org/officeDocument/2006/relationships/image" Target="../media/image138.png"/><Relationship Id="rId96" Type="http://schemas.openxmlformats.org/officeDocument/2006/relationships/customXml" Target="../ink/ink141.xml"/><Relationship Id="rId111" Type="http://schemas.openxmlformats.org/officeDocument/2006/relationships/image" Target="../media/image148.png"/><Relationship Id="rId132" Type="http://schemas.openxmlformats.org/officeDocument/2006/relationships/customXml" Target="../ink/ink159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96.xml"/><Relationship Id="rId15" Type="http://schemas.openxmlformats.org/officeDocument/2006/relationships/image" Target="../media/image100.png"/><Relationship Id="rId23" Type="http://schemas.openxmlformats.org/officeDocument/2006/relationships/image" Target="../media/image104.png"/><Relationship Id="rId28" Type="http://schemas.openxmlformats.org/officeDocument/2006/relationships/customXml" Target="../ink/ink107.xml"/><Relationship Id="rId36" Type="http://schemas.openxmlformats.org/officeDocument/2006/relationships/customXml" Target="../ink/ink111.xml"/><Relationship Id="rId49" Type="http://schemas.openxmlformats.org/officeDocument/2006/relationships/image" Target="../media/image117.png"/><Relationship Id="rId57" Type="http://schemas.openxmlformats.org/officeDocument/2006/relationships/image" Target="../media/image121.png"/><Relationship Id="rId106" Type="http://schemas.openxmlformats.org/officeDocument/2006/relationships/customXml" Target="../ink/ink146.xml"/><Relationship Id="rId114" Type="http://schemas.openxmlformats.org/officeDocument/2006/relationships/customXml" Target="../ink/ink150.xml"/><Relationship Id="rId119" Type="http://schemas.openxmlformats.org/officeDocument/2006/relationships/image" Target="../media/image152.png"/><Relationship Id="rId127" Type="http://schemas.openxmlformats.org/officeDocument/2006/relationships/image" Target="../media/image156.png"/><Relationship Id="rId10" Type="http://schemas.openxmlformats.org/officeDocument/2006/relationships/customXml" Target="../ink/ink98.xml"/><Relationship Id="rId31" Type="http://schemas.openxmlformats.org/officeDocument/2006/relationships/image" Target="../media/image108.png"/><Relationship Id="rId44" Type="http://schemas.openxmlformats.org/officeDocument/2006/relationships/customXml" Target="../ink/ink115.xml"/><Relationship Id="rId52" Type="http://schemas.openxmlformats.org/officeDocument/2006/relationships/customXml" Target="../ink/ink119.xml"/><Relationship Id="rId60" Type="http://schemas.openxmlformats.org/officeDocument/2006/relationships/customXml" Target="../ink/ink123.xml"/><Relationship Id="rId65" Type="http://schemas.openxmlformats.org/officeDocument/2006/relationships/image" Target="../media/image125.png"/><Relationship Id="rId73" Type="http://schemas.openxmlformats.org/officeDocument/2006/relationships/image" Target="../media/image129.png"/><Relationship Id="rId78" Type="http://schemas.openxmlformats.org/officeDocument/2006/relationships/customXml" Target="../ink/ink132.xml"/><Relationship Id="rId81" Type="http://schemas.openxmlformats.org/officeDocument/2006/relationships/image" Target="../media/image133.png"/><Relationship Id="rId86" Type="http://schemas.openxmlformats.org/officeDocument/2006/relationships/customXml" Target="../ink/ink136.xml"/><Relationship Id="rId94" Type="http://schemas.openxmlformats.org/officeDocument/2006/relationships/customXml" Target="../ink/ink140.xml"/><Relationship Id="rId99" Type="http://schemas.openxmlformats.org/officeDocument/2006/relationships/image" Target="../media/image142.png"/><Relationship Id="rId101" Type="http://schemas.openxmlformats.org/officeDocument/2006/relationships/image" Target="../media/image143.png"/><Relationship Id="rId122" Type="http://schemas.openxmlformats.org/officeDocument/2006/relationships/customXml" Target="../ink/ink154.xml"/><Relationship Id="rId130" Type="http://schemas.openxmlformats.org/officeDocument/2006/relationships/customXml" Target="../ink/ink158.xml"/><Relationship Id="rId135" Type="http://schemas.openxmlformats.org/officeDocument/2006/relationships/image" Target="../media/image160.png"/><Relationship Id="rId4" Type="http://schemas.openxmlformats.org/officeDocument/2006/relationships/customXml" Target="../ink/ink95.xml"/><Relationship Id="rId9" Type="http://schemas.openxmlformats.org/officeDocument/2006/relationships/image" Target="../media/image97.png"/><Relationship Id="rId13" Type="http://schemas.openxmlformats.org/officeDocument/2006/relationships/image" Target="../media/image99.png"/><Relationship Id="rId18" Type="http://schemas.openxmlformats.org/officeDocument/2006/relationships/customXml" Target="../ink/ink102.xml"/><Relationship Id="rId39" Type="http://schemas.openxmlformats.org/officeDocument/2006/relationships/image" Target="../media/image112.png"/><Relationship Id="rId109" Type="http://schemas.openxmlformats.org/officeDocument/2006/relationships/image" Target="../media/image147.png"/><Relationship Id="rId34" Type="http://schemas.openxmlformats.org/officeDocument/2006/relationships/customXml" Target="../ink/ink110.xml"/><Relationship Id="rId50" Type="http://schemas.openxmlformats.org/officeDocument/2006/relationships/customXml" Target="../ink/ink118.xml"/><Relationship Id="rId55" Type="http://schemas.openxmlformats.org/officeDocument/2006/relationships/image" Target="../media/image120.png"/><Relationship Id="rId76" Type="http://schemas.openxmlformats.org/officeDocument/2006/relationships/customXml" Target="../ink/ink131.xml"/><Relationship Id="rId97" Type="http://schemas.openxmlformats.org/officeDocument/2006/relationships/image" Target="../media/image141.png"/><Relationship Id="rId104" Type="http://schemas.openxmlformats.org/officeDocument/2006/relationships/customXml" Target="../ink/ink145.xml"/><Relationship Id="rId120" Type="http://schemas.openxmlformats.org/officeDocument/2006/relationships/customXml" Target="../ink/ink153.xml"/><Relationship Id="rId125" Type="http://schemas.openxmlformats.org/officeDocument/2006/relationships/image" Target="../media/image155.png"/><Relationship Id="rId7" Type="http://schemas.openxmlformats.org/officeDocument/2006/relationships/image" Target="../media/image96.png"/><Relationship Id="rId71" Type="http://schemas.openxmlformats.org/officeDocument/2006/relationships/image" Target="../media/image128.png"/><Relationship Id="rId92" Type="http://schemas.openxmlformats.org/officeDocument/2006/relationships/customXml" Target="../ink/ink139.xml"/><Relationship Id="rId2" Type="http://schemas.openxmlformats.org/officeDocument/2006/relationships/customXml" Target="../ink/ink94.xml"/><Relationship Id="rId29" Type="http://schemas.openxmlformats.org/officeDocument/2006/relationships/image" Target="../media/image107.png"/><Relationship Id="rId24" Type="http://schemas.openxmlformats.org/officeDocument/2006/relationships/customXml" Target="../ink/ink105.xml"/><Relationship Id="rId40" Type="http://schemas.openxmlformats.org/officeDocument/2006/relationships/customXml" Target="../ink/ink113.xml"/><Relationship Id="rId45" Type="http://schemas.openxmlformats.org/officeDocument/2006/relationships/image" Target="../media/image115.png"/><Relationship Id="rId66" Type="http://schemas.openxmlformats.org/officeDocument/2006/relationships/customXml" Target="../ink/ink126.xml"/><Relationship Id="rId87" Type="http://schemas.openxmlformats.org/officeDocument/2006/relationships/image" Target="../media/image136.png"/><Relationship Id="rId110" Type="http://schemas.openxmlformats.org/officeDocument/2006/relationships/customXml" Target="../ink/ink148.xml"/><Relationship Id="rId115" Type="http://schemas.openxmlformats.org/officeDocument/2006/relationships/image" Target="../media/image150.png"/><Relationship Id="rId131" Type="http://schemas.openxmlformats.org/officeDocument/2006/relationships/image" Target="../media/image158.png"/><Relationship Id="rId61" Type="http://schemas.openxmlformats.org/officeDocument/2006/relationships/image" Target="../media/image123.png"/><Relationship Id="rId82" Type="http://schemas.openxmlformats.org/officeDocument/2006/relationships/customXml" Target="../ink/ink134.xml"/><Relationship Id="rId19" Type="http://schemas.openxmlformats.org/officeDocument/2006/relationships/image" Target="../media/image10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ustomXml" Target="../ink/ink161.xm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CD29749-58FB-42DD-9B50-FF2B3DBB6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 </a:t>
            </a:r>
          </a:p>
        </p:txBody>
      </p:sp>
      <p:pic>
        <p:nvPicPr>
          <p:cNvPr id="5" name="Symbol zastępczy zawartości 4" descr="Obraz zawierający tekst&#10;&#10;Opis wygenerowany automatycznie">
            <a:extLst>
              <a:ext uri="{FF2B5EF4-FFF2-40B4-BE49-F238E27FC236}">
                <a16:creationId xmlns:a16="http://schemas.microsoft.com/office/drawing/2014/main" id="{473C9FA7-AC38-4A17-91DE-66F127BBAE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237619" y="656692"/>
            <a:ext cx="6452740" cy="5688634"/>
          </a:xfr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Pismo odręczne 2">
                <a:extLst>
                  <a:ext uri="{FF2B5EF4-FFF2-40B4-BE49-F238E27FC236}">
                    <a16:creationId xmlns:a16="http://schemas.microsoft.com/office/drawing/2014/main" id="{20D257CB-6CFC-4652-B4D6-DCB38E4791BA}"/>
                  </a:ext>
                </a:extLst>
              </p14:cNvPr>
              <p14:cNvContentPartPr/>
              <p14:nvPr/>
            </p14:nvContentPartPr>
            <p14:xfrm>
              <a:off x="3571022" y="3338200"/>
              <a:ext cx="858960" cy="379440"/>
            </p14:xfrm>
          </p:contentPart>
        </mc:Choice>
        <mc:Fallback xmlns="">
          <p:pic>
            <p:nvPicPr>
              <p:cNvPr id="3" name="Pismo odręczne 2">
                <a:extLst>
                  <a:ext uri="{FF2B5EF4-FFF2-40B4-BE49-F238E27FC236}">
                    <a16:creationId xmlns:a16="http://schemas.microsoft.com/office/drawing/2014/main" id="{20D257CB-6CFC-4652-B4D6-DCB38E4791B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66702" y="3333880"/>
                <a:ext cx="867600" cy="38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Pismo odręczne 7">
                <a:extLst>
                  <a:ext uri="{FF2B5EF4-FFF2-40B4-BE49-F238E27FC236}">
                    <a16:creationId xmlns:a16="http://schemas.microsoft.com/office/drawing/2014/main" id="{EB7E9EC4-3083-4F1D-8C97-D7E1C7BEB96E}"/>
                  </a:ext>
                </a:extLst>
              </p14:cNvPr>
              <p14:cNvContentPartPr/>
              <p14:nvPr/>
            </p14:nvContentPartPr>
            <p14:xfrm>
              <a:off x="1961822" y="4914280"/>
              <a:ext cx="3117960" cy="128520"/>
            </p14:xfrm>
          </p:contentPart>
        </mc:Choice>
        <mc:Fallback xmlns="">
          <p:pic>
            <p:nvPicPr>
              <p:cNvPr id="8" name="Pismo odręczne 7">
                <a:extLst>
                  <a:ext uri="{FF2B5EF4-FFF2-40B4-BE49-F238E27FC236}">
                    <a16:creationId xmlns:a16="http://schemas.microsoft.com/office/drawing/2014/main" id="{EB7E9EC4-3083-4F1D-8C97-D7E1C7BEB96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957502" y="4909960"/>
                <a:ext cx="3126599" cy="13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8" name="Pismo odręczne 17">
                <a:extLst>
                  <a:ext uri="{FF2B5EF4-FFF2-40B4-BE49-F238E27FC236}">
                    <a16:creationId xmlns:a16="http://schemas.microsoft.com/office/drawing/2014/main" id="{CBB9E990-2409-41EE-ADA7-7DB02D9CF460}"/>
                  </a:ext>
                </a:extLst>
              </p14:cNvPr>
              <p14:cNvContentPartPr/>
              <p14:nvPr/>
            </p14:nvContentPartPr>
            <p14:xfrm>
              <a:off x="5326022" y="2751760"/>
              <a:ext cx="1232640" cy="429840"/>
            </p14:xfrm>
          </p:contentPart>
        </mc:Choice>
        <mc:Fallback xmlns="">
          <p:pic>
            <p:nvPicPr>
              <p:cNvPr id="18" name="Pismo odręczne 17">
                <a:extLst>
                  <a:ext uri="{FF2B5EF4-FFF2-40B4-BE49-F238E27FC236}">
                    <a16:creationId xmlns:a16="http://schemas.microsoft.com/office/drawing/2014/main" id="{CBB9E990-2409-41EE-ADA7-7DB02D9CF46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321701" y="2747440"/>
                <a:ext cx="1241283" cy="43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9" name="Pismo odręczne 18">
                <a:extLst>
                  <a:ext uri="{FF2B5EF4-FFF2-40B4-BE49-F238E27FC236}">
                    <a16:creationId xmlns:a16="http://schemas.microsoft.com/office/drawing/2014/main" id="{7277A8C3-2B0F-40A6-9707-2C158CB6ED25}"/>
                  </a:ext>
                </a:extLst>
              </p14:cNvPr>
              <p14:cNvContentPartPr/>
              <p14:nvPr/>
            </p14:nvContentPartPr>
            <p14:xfrm>
              <a:off x="5421422" y="2983600"/>
              <a:ext cx="119520" cy="92160"/>
            </p14:xfrm>
          </p:contentPart>
        </mc:Choice>
        <mc:Fallback xmlns="">
          <p:pic>
            <p:nvPicPr>
              <p:cNvPr id="19" name="Pismo odręczne 18">
                <a:extLst>
                  <a:ext uri="{FF2B5EF4-FFF2-40B4-BE49-F238E27FC236}">
                    <a16:creationId xmlns:a16="http://schemas.microsoft.com/office/drawing/2014/main" id="{7277A8C3-2B0F-40A6-9707-2C158CB6ED25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417102" y="2979280"/>
                <a:ext cx="128160" cy="10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0" name="Pismo odręczne 19">
                <a:extLst>
                  <a:ext uri="{FF2B5EF4-FFF2-40B4-BE49-F238E27FC236}">
                    <a16:creationId xmlns:a16="http://schemas.microsoft.com/office/drawing/2014/main" id="{1C556ADD-629C-4EAC-AC2C-D0174A9152D4}"/>
                  </a:ext>
                </a:extLst>
              </p14:cNvPr>
              <p14:cNvContentPartPr/>
              <p14:nvPr/>
            </p14:nvContentPartPr>
            <p14:xfrm>
              <a:off x="5854142" y="3044440"/>
              <a:ext cx="385920" cy="195840"/>
            </p14:xfrm>
          </p:contentPart>
        </mc:Choice>
        <mc:Fallback xmlns="">
          <p:pic>
            <p:nvPicPr>
              <p:cNvPr id="20" name="Pismo odręczne 19">
                <a:extLst>
                  <a:ext uri="{FF2B5EF4-FFF2-40B4-BE49-F238E27FC236}">
                    <a16:creationId xmlns:a16="http://schemas.microsoft.com/office/drawing/2014/main" id="{1C556ADD-629C-4EAC-AC2C-D0174A9152D4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849822" y="3040120"/>
                <a:ext cx="394560" cy="204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399447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966A4B9-B028-4A0F-9759-7EF368A68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 </a:t>
            </a:r>
          </a:p>
        </p:txBody>
      </p:sp>
      <p:pic>
        <p:nvPicPr>
          <p:cNvPr id="5" name="Symbol zastępczy zawartości 4" descr="Obraz zawierający tekst&#10;&#10;Opis wygenerowany automatycznie">
            <a:extLst>
              <a:ext uri="{FF2B5EF4-FFF2-40B4-BE49-F238E27FC236}">
                <a16:creationId xmlns:a16="http://schemas.microsoft.com/office/drawing/2014/main" id="{AFAA0A18-2F1E-4733-B3DD-40B6208399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90069" y="-29830"/>
            <a:ext cx="6763859" cy="7056783"/>
          </a:xfrm>
        </p:spPr>
      </p:pic>
    </p:spTree>
    <p:extLst>
      <p:ext uri="{BB962C8B-B14F-4D97-AF65-F5344CB8AC3E}">
        <p14:creationId xmlns:p14="http://schemas.microsoft.com/office/powerpoint/2010/main" val="32327482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BB8F790-ED89-4509-AE76-FE9294840C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V="1">
            <a:off x="457200" y="45344"/>
            <a:ext cx="8229600" cy="229294"/>
          </a:xfrm>
        </p:spPr>
        <p:txBody>
          <a:bodyPr>
            <a:normAutofit fontScale="90000"/>
          </a:bodyPr>
          <a:lstStyle/>
          <a:p>
            <a:r>
              <a:rPr lang="pl-PL" dirty="0"/>
              <a:t>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Pismo odręczne 3">
                <a:extLst>
                  <a:ext uri="{FF2B5EF4-FFF2-40B4-BE49-F238E27FC236}">
                    <a16:creationId xmlns:a16="http://schemas.microsoft.com/office/drawing/2014/main" id="{3F3A6093-7049-429B-9C19-000CC0F3826F}"/>
                  </a:ext>
                </a:extLst>
              </p14:cNvPr>
              <p14:cNvContentPartPr/>
              <p14:nvPr/>
            </p14:nvContentPartPr>
            <p14:xfrm>
              <a:off x="3914822" y="892720"/>
              <a:ext cx="360" cy="3960"/>
            </p14:xfrm>
          </p:contentPart>
        </mc:Choice>
        <mc:Fallback xmlns="">
          <p:pic>
            <p:nvPicPr>
              <p:cNvPr id="4" name="Pismo odręczne 3">
                <a:extLst>
                  <a:ext uri="{FF2B5EF4-FFF2-40B4-BE49-F238E27FC236}">
                    <a16:creationId xmlns:a16="http://schemas.microsoft.com/office/drawing/2014/main" id="{3F3A6093-7049-429B-9C19-000CC0F3826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906182" y="883720"/>
                <a:ext cx="1800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Pismo odręczne 4">
                <a:extLst>
                  <a:ext uri="{FF2B5EF4-FFF2-40B4-BE49-F238E27FC236}">
                    <a16:creationId xmlns:a16="http://schemas.microsoft.com/office/drawing/2014/main" id="{47ACBE6A-B46D-4EB9-98C9-BB1361181DC1}"/>
                  </a:ext>
                </a:extLst>
              </p14:cNvPr>
              <p14:cNvContentPartPr/>
              <p14:nvPr/>
            </p14:nvContentPartPr>
            <p14:xfrm>
              <a:off x="3177902" y="869680"/>
              <a:ext cx="360" cy="360"/>
            </p14:xfrm>
          </p:contentPart>
        </mc:Choice>
        <mc:Fallback xmlns="">
          <p:pic>
            <p:nvPicPr>
              <p:cNvPr id="5" name="Pismo odręczne 4">
                <a:extLst>
                  <a:ext uri="{FF2B5EF4-FFF2-40B4-BE49-F238E27FC236}">
                    <a16:creationId xmlns:a16="http://schemas.microsoft.com/office/drawing/2014/main" id="{47ACBE6A-B46D-4EB9-98C9-BB1361181DC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169262" y="86068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6" name="Pismo odręczne 15">
                <a:extLst>
                  <a:ext uri="{FF2B5EF4-FFF2-40B4-BE49-F238E27FC236}">
                    <a16:creationId xmlns:a16="http://schemas.microsoft.com/office/drawing/2014/main" id="{CC1D06BF-F5BE-4174-894F-4520026B134C}"/>
                  </a:ext>
                </a:extLst>
              </p14:cNvPr>
              <p14:cNvContentPartPr/>
              <p14:nvPr/>
            </p14:nvContentPartPr>
            <p14:xfrm>
              <a:off x="554222" y="241840"/>
              <a:ext cx="1506240" cy="336240"/>
            </p14:xfrm>
          </p:contentPart>
        </mc:Choice>
        <mc:Fallback xmlns="">
          <p:pic>
            <p:nvPicPr>
              <p:cNvPr id="16" name="Pismo odręczne 15">
                <a:extLst>
                  <a:ext uri="{FF2B5EF4-FFF2-40B4-BE49-F238E27FC236}">
                    <a16:creationId xmlns:a16="http://schemas.microsoft.com/office/drawing/2014/main" id="{CC1D06BF-F5BE-4174-894F-4520026B134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45584" y="232850"/>
                <a:ext cx="1523876" cy="35386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7" name="Pismo odręczne 16">
                <a:extLst>
                  <a:ext uri="{FF2B5EF4-FFF2-40B4-BE49-F238E27FC236}">
                    <a16:creationId xmlns:a16="http://schemas.microsoft.com/office/drawing/2014/main" id="{20D2B489-AE34-4C75-AD9B-9804BFDA3F3D}"/>
                  </a:ext>
                </a:extLst>
              </p14:cNvPr>
              <p14:cNvContentPartPr/>
              <p14:nvPr/>
            </p14:nvContentPartPr>
            <p14:xfrm>
              <a:off x="1189262" y="417160"/>
              <a:ext cx="13680" cy="61560"/>
            </p14:xfrm>
          </p:contentPart>
        </mc:Choice>
        <mc:Fallback xmlns="">
          <p:pic>
            <p:nvPicPr>
              <p:cNvPr id="17" name="Pismo odręczne 16">
                <a:extLst>
                  <a:ext uri="{FF2B5EF4-FFF2-40B4-BE49-F238E27FC236}">
                    <a16:creationId xmlns:a16="http://schemas.microsoft.com/office/drawing/2014/main" id="{20D2B489-AE34-4C75-AD9B-9804BFDA3F3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180622" y="408160"/>
                <a:ext cx="31320" cy="7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8" name="Pismo odręczne 27">
                <a:extLst>
                  <a:ext uri="{FF2B5EF4-FFF2-40B4-BE49-F238E27FC236}">
                    <a16:creationId xmlns:a16="http://schemas.microsoft.com/office/drawing/2014/main" id="{BC7D0257-59FA-4DE9-BB6D-50E2121A3183}"/>
                  </a:ext>
                </a:extLst>
              </p14:cNvPr>
              <p14:cNvContentPartPr/>
              <p14:nvPr/>
            </p14:nvContentPartPr>
            <p14:xfrm>
              <a:off x="792542" y="760240"/>
              <a:ext cx="1284480" cy="928440"/>
            </p14:xfrm>
          </p:contentPart>
        </mc:Choice>
        <mc:Fallback xmlns="">
          <p:pic>
            <p:nvPicPr>
              <p:cNvPr id="28" name="Pismo odręczne 27">
                <a:extLst>
                  <a:ext uri="{FF2B5EF4-FFF2-40B4-BE49-F238E27FC236}">
                    <a16:creationId xmlns:a16="http://schemas.microsoft.com/office/drawing/2014/main" id="{BC7D0257-59FA-4DE9-BB6D-50E2121A3183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83902" y="751597"/>
                <a:ext cx="1302120" cy="94608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41" name="Pismo odręczne 40">
                <a:extLst>
                  <a:ext uri="{FF2B5EF4-FFF2-40B4-BE49-F238E27FC236}">
                    <a16:creationId xmlns:a16="http://schemas.microsoft.com/office/drawing/2014/main" id="{935863EE-238C-44AD-A23E-3E6367E85FE4}"/>
                  </a:ext>
                </a:extLst>
              </p14:cNvPr>
              <p14:cNvContentPartPr/>
              <p14:nvPr/>
            </p14:nvContentPartPr>
            <p14:xfrm>
              <a:off x="2655542" y="638920"/>
              <a:ext cx="1245960" cy="321840"/>
            </p14:xfrm>
          </p:contentPart>
        </mc:Choice>
        <mc:Fallback xmlns="">
          <p:pic>
            <p:nvPicPr>
              <p:cNvPr id="41" name="Pismo odręczne 40">
                <a:extLst>
                  <a:ext uri="{FF2B5EF4-FFF2-40B4-BE49-F238E27FC236}">
                    <a16:creationId xmlns:a16="http://schemas.microsoft.com/office/drawing/2014/main" id="{935863EE-238C-44AD-A23E-3E6367E85FE4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646904" y="629920"/>
                <a:ext cx="1263595" cy="33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44" name="Pismo odręczne 43">
                <a:extLst>
                  <a:ext uri="{FF2B5EF4-FFF2-40B4-BE49-F238E27FC236}">
                    <a16:creationId xmlns:a16="http://schemas.microsoft.com/office/drawing/2014/main" id="{0DC12E79-B2CF-4777-AC6A-127C53E2342F}"/>
                  </a:ext>
                </a:extLst>
              </p14:cNvPr>
              <p14:cNvContentPartPr/>
              <p14:nvPr/>
            </p14:nvContentPartPr>
            <p14:xfrm>
              <a:off x="2953982" y="1269280"/>
              <a:ext cx="291600" cy="376920"/>
            </p14:xfrm>
          </p:contentPart>
        </mc:Choice>
        <mc:Fallback xmlns="">
          <p:pic>
            <p:nvPicPr>
              <p:cNvPr id="44" name="Pismo odręczne 43">
                <a:extLst>
                  <a:ext uri="{FF2B5EF4-FFF2-40B4-BE49-F238E27FC236}">
                    <a16:creationId xmlns:a16="http://schemas.microsoft.com/office/drawing/2014/main" id="{0DC12E79-B2CF-4777-AC6A-127C53E2342F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945342" y="1260640"/>
                <a:ext cx="309240" cy="39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52" name="Pismo odręczne 51">
                <a:extLst>
                  <a:ext uri="{FF2B5EF4-FFF2-40B4-BE49-F238E27FC236}">
                    <a16:creationId xmlns:a16="http://schemas.microsoft.com/office/drawing/2014/main" id="{A181B821-2E83-41AF-8BF4-555C69575027}"/>
                  </a:ext>
                </a:extLst>
              </p14:cNvPr>
              <p14:cNvContentPartPr/>
              <p14:nvPr/>
            </p14:nvContentPartPr>
            <p14:xfrm>
              <a:off x="3414062" y="1245880"/>
              <a:ext cx="1243800" cy="362520"/>
            </p14:xfrm>
          </p:contentPart>
        </mc:Choice>
        <mc:Fallback xmlns="">
          <p:pic>
            <p:nvPicPr>
              <p:cNvPr id="52" name="Pismo odręczne 51">
                <a:extLst>
                  <a:ext uri="{FF2B5EF4-FFF2-40B4-BE49-F238E27FC236}">
                    <a16:creationId xmlns:a16="http://schemas.microsoft.com/office/drawing/2014/main" id="{A181B821-2E83-41AF-8BF4-555C69575027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405062" y="1237240"/>
                <a:ext cx="1261440" cy="38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59" name="Pismo odręczne 58">
                <a:extLst>
                  <a:ext uri="{FF2B5EF4-FFF2-40B4-BE49-F238E27FC236}">
                    <a16:creationId xmlns:a16="http://schemas.microsoft.com/office/drawing/2014/main" id="{904F75BE-9D40-4A3A-BA71-1D847D239995}"/>
                  </a:ext>
                </a:extLst>
              </p14:cNvPr>
              <p14:cNvContentPartPr/>
              <p14:nvPr/>
            </p14:nvContentPartPr>
            <p14:xfrm>
              <a:off x="6939182" y="247960"/>
              <a:ext cx="534240" cy="986040"/>
            </p14:xfrm>
          </p:contentPart>
        </mc:Choice>
        <mc:Fallback xmlns="">
          <p:pic>
            <p:nvPicPr>
              <p:cNvPr id="59" name="Pismo odręczne 58">
                <a:extLst>
                  <a:ext uri="{FF2B5EF4-FFF2-40B4-BE49-F238E27FC236}">
                    <a16:creationId xmlns:a16="http://schemas.microsoft.com/office/drawing/2014/main" id="{904F75BE-9D40-4A3A-BA71-1D847D239995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930182" y="238960"/>
                <a:ext cx="551880" cy="100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84" name="Pismo odręczne 83">
                <a:extLst>
                  <a:ext uri="{FF2B5EF4-FFF2-40B4-BE49-F238E27FC236}">
                    <a16:creationId xmlns:a16="http://schemas.microsoft.com/office/drawing/2014/main" id="{6D1CA31F-461A-437B-9F70-648BC9459210}"/>
                  </a:ext>
                </a:extLst>
              </p14:cNvPr>
              <p14:cNvContentPartPr/>
              <p14:nvPr/>
            </p14:nvContentPartPr>
            <p14:xfrm>
              <a:off x="5266622" y="201160"/>
              <a:ext cx="2457360" cy="1200240"/>
            </p14:xfrm>
          </p:contentPart>
        </mc:Choice>
        <mc:Fallback xmlns="">
          <p:pic>
            <p:nvPicPr>
              <p:cNvPr id="84" name="Pismo odręczne 83">
                <a:extLst>
                  <a:ext uri="{FF2B5EF4-FFF2-40B4-BE49-F238E27FC236}">
                    <a16:creationId xmlns:a16="http://schemas.microsoft.com/office/drawing/2014/main" id="{6D1CA31F-461A-437B-9F70-648BC9459210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257982" y="192520"/>
                <a:ext cx="2475000" cy="121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85" name="Pismo odręczne 84">
                <a:extLst>
                  <a:ext uri="{FF2B5EF4-FFF2-40B4-BE49-F238E27FC236}">
                    <a16:creationId xmlns:a16="http://schemas.microsoft.com/office/drawing/2014/main" id="{4D759248-D5AE-4629-BC69-10E778F8DD78}"/>
                  </a:ext>
                </a:extLst>
              </p14:cNvPr>
              <p14:cNvContentPartPr/>
              <p14:nvPr/>
            </p14:nvContentPartPr>
            <p14:xfrm>
              <a:off x="325262" y="202960"/>
              <a:ext cx="1865160" cy="462960"/>
            </p14:xfrm>
          </p:contentPart>
        </mc:Choice>
        <mc:Fallback xmlns="">
          <p:pic>
            <p:nvPicPr>
              <p:cNvPr id="85" name="Pismo odręczne 84">
                <a:extLst>
                  <a:ext uri="{FF2B5EF4-FFF2-40B4-BE49-F238E27FC236}">
                    <a16:creationId xmlns:a16="http://schemas.microsoft.com/office/drawing/2014/main" id="{4D759248-D5AE-4629-BC69-10E778F8DD78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16262" y="194320"/>
                <a:ext cx="1882800" cy="48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86" name="Pismo odręczne 85">
                <a:extLst>
                  <a:ext uri="{FF2B5EF4-FFF2-40B4-BE49-F238E27FC236}">
                    <a16:creationId xmlns:a16="http://schemas.microsoft.com/office/drawing/2014/main" id="{298897A4-F4D1-4E9E-A54E-CC0D1E33D8DF}"/>
                  </a:ext>
                </a:extLst>
              </p14:cNvPr>
              <p14:cNvContentPartPr/>
              <p14:nvPr/>
            </p14:nvContentPartPr>
            <p14:xfrm>
              <a:off x="2595062" y="301600"/>
              <a:ext cx="1550520" cy="784800"/>
            </p14:xfrm>
          </p:contentPart>
        </mc:Choice>
        <mc:Fallback xmlns="">
          <p:pic>
            <p:nvPicPr>
              <p:cNvPr id="86" name="Pismo odręczne 85">
                <a:extLst>
                  <a:ext uri="{FF2B5EF4-FFF2-40B4-BE49-F238E27FC236}">
                    <a16:creationId xmlns:a16="http://schemas.microsoft.com/office/drawing/2014/main" id="{298897A4-F4D1-4E9E-A54E-CC0D1E33D8DF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586422" y="292600"/>
                <a:ext cx="1568160" cy="80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87" name="Pismo odręczne 86">
                <a:extLst>
                  <a:ext uri="{FF2B5EF4-FFF2-40B4-BE49-F238E27FC236}">
                    <a16:creationId xmlns:a16="http://schemas.microsoft.com/office/drawing/2014/main" id="{DDF5BB50-D0E5-42CB-9732-B6A46DB392C4}"/>
                  </a:ext>
                </a:extLst>
              </p14:cNvPr>
              <p14:cNvContentPartPr/>
              <p14:nvPr/>
            </p14:nvContentPartPr>
            <p14:xfrm>
              <a:off x="965342" y="2103040"/>
              <a:ext cx="455400" cy="1056240"/>
            </p14:xfrm>
          </p:contentPart>
        </mc:Choice>
        <mc:Fallback xmlns="">
          <p:pic>
            <p:nvPicPr>
              <p:cNvPr id="87" name="Pismo odręczne 86">
                <a:extLst>
                  <a:ext uri="{FF2B5EF4-FFF2-40B4-BE49-F238E27FC236}">
                    <a16:creationId xmlns:a16="http://schemas.microsoft.com/office/drawing/2014/main" id="{DDF5BB50-D0E5-42CB-9732-B6A46DB392C4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956342" y="2094040"/>
                <a:ext cx="473040" cy="107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97" name="Pismo odręczne 96">
                <a:extLst>
                  <a:ext uri="{FF2B5EF4-FFF2-40B4-BE49-F238E27FC236}">
                    <a16:creationId xmlns:a16="http://schemas.microsoft.com/office/drawing/2014/main" id="{50C1844F-B575-427C-93D8-22BF738FB14E}"/>
                  </a:ext>
                </a:extLst>
              </p14:cNvPr>
              <p14:cNvContentPartPr/>
              <p14:nvPr/>
            </p14:nvContentPartPr>
            <p14:xfrm>
              <a:off x="2281142" y="1970200"/>
              <a:ext cx="2726640" cy="1137240"/>
            </p14:xfrm>
          </p:contentPart>
        </mc:Choice>
        <mc:Fallback xmlns="">
          <p:pic>
            <p:nvPicPr>
              <p:cNvPr id="97" name="Pismo odręczne 96">
                <a:extLst>
                  <a:ext uri="{FF2B5EF4-FFF2-40B4-BE49-F238E27FC236}">
                    <a16:creationId xmlns:a16="http://schemas.microsoft.com/office/drawing/2014/main" id="{50C1844F-B575-427C-93D8-22BF738FB14E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272142" y="1961557"/>
                <a:ext cx="2744280" cy="11548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29" name="Pismo odręczne 128">
                <a:extLst>
                  <a:ext uri="{FF2B5EF4-FFF2-40B4-BE49-F238E27FC236}">
                    <a16:creationId xmlns:a16="http://schemas.microsoft.com/office/drawing/2014/main" id="{DB60849A-44DA-431A-83F5-B93263CC90B9}"/>
                  </a:ext>
                </a:extLst>
              </p14:cNvPr>
              <p14:cNvContentPartPr/>
              <p14:nvPr/>
            </p14:nvContentPartPr>
            <p14:xfrm>
              <a:off x="869222" y="3601720"/>
              <a:ext cx="1614960" cy="1015920"/>
            </p14:xfrm>
          </p:contentPart>
        </mc:Choice>
        <mc:Fallback xmlns="">
          <p:pic>
            <p:nvPicPr>
              <p:cNvPr id="129" name="Pismo odręczne 128">
                <a:extLst>
                  <a:ext uri="{FF2B5EF4-FFF2-40B4-BE49-F238E27FC236}">
                    <a16:creationId xmlns:a16="http://schemas.microsoft.com/office/drawing/2014/main" id="{DB60849A-44DA-431A-83F5-B93263CC90B9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860582" y="3593077"/>
                <a:ext cx="1632600" cy="103356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55" name="Pismo odręczne 154">
                <a:extLst>
                  <a:ext uri="{FF2B5EF4-FFF2-40B4-BE49-F238E27FC236}">
                    <a16:creationId xmlns:a16="http://schemas.microsoft.com/office/drawing/2014/main" id="{4F34026F-72C0-4902-8CD2-395F578AD819}"/>
                  </a:ext>
                </a:extLst>
              </p14:cNvPr>
              <p14:cNvContentPartPr/>
              <p14:nvPr/>
            </p14:nvContentPartPr>
            <p14:xfrm>
              <a:off x="2761742" y="3488680"/>
              <a:ext cx="1474920" cy="994320"/>
            </p14:xfrm>
          </p:contentPart>
        </mc:Choice>
        <mc:Fallback xmlns="">
          <p:pic>
            <p:nvPicPr>
              <p:cNvPr id="155" name="Pismo odręczne 154">
                <a:extLst>
                  <a:ext uri="{FF2B5EF4-FFF2-40B4-BE49-F238E27FC236}">
                    <a16:creationId xmlns:a16="http://schemas.microsoft.com/office/drawing/2014/main" id="{4F34026F-72C0-4902-8CD2-395F578AD819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2753100" y="3479683"/>
                <a:ext cx="1492564" cy="10119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59" name="Pismo odręczne 158">
                <a:extLst>
                  <a:ext uri="{FF2B5EF4-FFF2-40B4-BE49-F238E27FC236}">
                    <a16:creationId xmlns:a16="http://schemas.microsoft.com/office/drawing/2014/main" id="{0DB81A7E-B1B5-4C01-89FF-576798236F70}"/>
                  </a:ext>
                </a:extLst>
              </p14:cNvPr>
              <p14:cNvContentPartPr/>
              <p14:nvPr/>
            </p14:nvContentPartPr>
            <p14:xfrm>
              <a:off x="1088462" y="2192320"/>
              <a:ext cx="359640" cy="237240"/>
            </p14:xfrm>
          </p:contentPart>
        </mc:Choice>
        <mc:Fallback xmlns="">
          <p:pic>
            <p:nvPicPr>
              <p:cNvPr id="159" name="Pismo odręczne 158">
                <a:extLst>
                  <a:ext uri="{FF2B5EF4-FFF2-40B4-BE49-F238E27FC236}">
                    <a16:creationId xmlns:a16="http://schemas.microsoft.com/office/drawing/2014/main" id="{0DB81A7E-B1B5-4C01-89FF-576798236F70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079822" y="2183680"/>
                <a:ext cx="377280" cy="25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86" name="Pismo odręczne 185">
                <a:extLst>
                  <a:ext uri="{FF2B5EF4-FFF2-40B4-BE49-F238E27FC236}">
                    <a16:creationId xmlns:a16="http://schemas.microsoft.com/office/drawing/2014/main" id="{603B2686-FEE3-43B7-88F3-E886B26D3E0B}"/>
                  </a:ext>
                </a:extLst>
              </p14:cNvPr>
              <p14:cNvContentPartPr/>
              <p14:nvPr/>
            </p14:nvContentPartPr>
            <p14:xfrm>
              <a:off x="1097462" y="2209960"/>
              <a:ext cx="1712160" cy="1012680"/>
            </p14:xfrm>
          </p:contentPart>
        </mc:Choice>
        <mc:Fallback xmlns="">
          <p:pic>
            <p:nvPicPr>
              <p:cNvPr id="186" name="Pismo odręczne 185">
                <a:extLst>
                  <a:ext uri="{FF2B5EF4-FFF2-40B4-BE49-F238E27FC236}">
                    <a16:creationId xmlns:a16="http://schemas.microsoft.com/office/drawing/2014/main" id="{603B2686-FEE3-43B7-88F3-E886B26D3E0B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088822" y="2201317"/>
                <a:ext cx="1729800" cy="103032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87" name="Pismo odręczne 186">
                <a:extLst>
                  <a:ext uri="{FF2B5EF4-FFF2-40B4-BE49-F238E27FC236}">
                    <a16:creationId xmlns:a16="http://schemas.microsoft.com/office/drawing/2014/main" id="{110A5787-F134-455F-BA77-B34AA955E7B6}"/>
                  </a:ext>
                </a:extLst>
              </p14:cNvPr>
              <p14:cNvContentPartPr/>
              <p14:nvPr/>
            </p14:nvContentPartPr>
            <p14:xfrm>
              <a:off x="2007182" y="2352880"/>
              <a:ext cx="114840" cy="121680"/>
            </p14:xfrm>
          </p:contentPart>
        </mc:Choice>
        <mc:Fallback xmlns="">
          <p:pic>
            <p:nvPicPr>
              <p:cNvPr id="187" name="Pismo odręczne 186">
                <a:extLst>
                  <a:ext uri="{FF2B5EF4-FFF2-40B4-BE49-F238E27FC236}">
                    <a16:creationId xmlns:a16="http://schemas.microsoft.com/office/drawing/2014/main" id="{110A5787-F134-455F-BA77-B34AA955E7B6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998182" y="2343880"/>
                <a:ext cx="132480" cy="13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97" name="Pismo odręczne 196">
                <a:extLst>
                  <a:ext uri="{FF2B5EF4-FFF2-40B4-BE49-F238E27FC236}">
                    <a16:creationId xmlns:a16="http://schemas.microsoft.com/office/drawing/2014/main" id="{4531132A-8F32-4719-AADD-4F5B528B7ABC}"/>
                  </a:ext>
                </a:extLst>
              </p14:cNvPr>
              <p14:cNvContentPartPr/>
              <p14:nvPr/>
            </p14:nvContentPartPr>
            <p14:xfrm>
              <a:off x="922862" y="4855240"/>
              <a:ext cx="1580400" cy="452880"/>
            </p14:xfrm>
          </p:contentPart>
        </mc:Choice>
        <mc:Fallback xmlns="">
          <p:pic>
            <p:nvPicPr>
              <p:cNvPr id="197" name="Pismo odręczne 196">
                <a:extLst>
                  <a:ext uri="{FF2B5EF4-FFF2-40B4-BE49-F238E27FC236}">
                    <a16:creationId xmlns:a16="http://schemas.microsoft.com/office/drawing/2014/main" id="{4531132A-8F32-4719-AADD-4F5B528B7ABC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914222" y="4846240"/>
                <a:ext cx="1598040" cy="47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12" name="Pismo odręczne 211">
                <a:extLst>
                  <a:ext uri="{FF2B5EF4-FFF2-40B4-BE49-F238E27FC236}">
                    <a16:creationId xmlns:a16="http://schemas.microsoft.com/office/drawing/2014/main" id="{21E0A029-4006-4CF6-A6EB-F5DD43D9643F}"/>
                  </a:ext>
                </a:extLst>
              </p14:cNvPr>
              <p14:cNvContentPartPr/>
              <p14:nvPr/>
            </p14:nvContentPartPr>
            <p14:xfrm>
              <a:off x="2728982" y="4894480"/>
              <a:ext cx="1903680" cy="378720"/>
            </p14:xfrm>
          </p:contentPart>
        </mc:Choice>
        <mc:Fallback xmlns="">
          <p:pic>
            <p:nvPicPr>
              <p:cNvPr id="212" name="Pismo odręczne 211">
                <a:extLst>
                  <a:ext uri="{FF2B5EF4-FFF2-40B4-BE49-F238E27FC236}">
                    <a16:creationId xmlns:a16="http://schemas.microsoft.com/office/drawing/2014/main" id="{21E0A029-4006-4CF6-A6EB-F5DD43D9643F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2720340" y="4885840"/>
                <a:ext cx="1921323" cy="39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27" name="Pismo odręczne 226">
                <a:extLst>
                  <a:ext uri="{FF2B5EF4-FFF2-40B4-BE49-F238E27FC236}">
                    <a16:creationId xmlns:a16="http://schemas.microsoft.com/office/drawing/2014/main" id="{956AFDE6-0520-4380-98B7-50EC6DBA53F1}"/>
                  </a:ext>
                </a:extLst>
              </p14:cNvPr>
              <p14:cNvContentPartPr/>
              <p14:nvPr/>
            </p14:nvContentPartPr>
            <p14:xfrm>
              <a:off x="825302" y="5599000"/>
              <a:ext cx="2124360" cy="304560"/>
            </p14:xfrm>
          </p:contentPart>
        </mc:Choice>
        <mc:Fallback xmlns="">
          <p:pic>
            <p:nvPicPr>
              <p:cNvPr id="227" name="Pismo odręczne 226">
                <a:extLst>
                  <a:ext uri="{FF2B5EF4-FFF2-40B4-BE49-F238E27FC236}">
                    <a16:creationId xmlns:a16="http://schemas.microsoft.com/office/drawing/2014/main" id="{956AFDE6-0520-4380-98B7-50EC6DBA53F1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816304" y="5590360"/>
                <a:ext cx="2141997" cy="32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30" name="Pismo odręczne 229">
                <a:extLst>
                  <a:ext uri="{FF2B5EF4-FFF2-40B4-BE49-F238E27FC236}">
                    <a16:creationId xmlns:a16="http://schemas.microsoft.com/office/drawing/2014/main" id="{5B7DD823-8F97-4028-A57D-4030D8816647}"/>
                  </a:ext>
                </a:extLst>
              </p14:cNvPr>
              <p14:cNvContentPartPr/>
              <p14:nvPr/>
            </p14:nvContentPartPr>
            <p14:xfrm>
              <a:off x="3138302" y="5672440"/>
              <a:ext cx="348840" cy="118440"/>
            </p14:xfrm>
          </p:contentPart>
        </mc:Choice>
        <mc:Fallback xmlns="">
          <p:pic>
            <p:nvPicPr>
              <p:cNvPr id="230" name="Pismo odręczne 229">
                <a:extLst>
                  <a:ext uri="{FF2B5EF4-FFF2-40B4-BE49-F238E27FC236}">
                    <a16:creationId xmlns:a16="http://schemas.microsoft.com/office/drawing/2014/main" id="{5B7DD823-8F97-4028-A57D-4030D8816647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3129653" y="5663800"/>
                <a:ext cx="366498" cy="13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46" name="Pismo odręczne 245">
                <a:extLst>
                  <a:ext uri="{FF2B5EF4-FFF2-40B4-BE49-F238E27FC236}">
                    <a16:creationId xmlns:a16="http://schemas.microsoft.com/office/drawing/2014/main" id="{98C0200E-E566-498C-A5BC-D4FCEF7AE58C}"/>
                  </a:ext>
                </a:extLst>
              </p14:cNvPr>
              <p14:cNvContentPartPr/>
              <p14:nvPr/>
            </p14:nvContentPartPr>
            <p14:xfrm>
              <a:off x="3671462" y="5468320"/>
              <a:ext cx="1365840" cy="515160"/>
            </p14:xfrm>
          </p:contentPart>
        </mc:Choice>
        <mc:Fallback xmlns="">
          <p:pic>
            <p:nvPicPr>
              <p:cNvPr id="246" name="Pismo odręczne 245">
                <a:extLst>
                  <a:ext uri="{FF2B5EF4-FFF2-40B4-BE49-F238E27FC236}">
                    <a16:creationId xmlns:a16="http://schemas.microsoft.com/office/drawing/2014/main" id="{98C0200E-E566-498C-A5BC-D4FCEF7AE58C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3662462" y="5459326"/>
                <a:ext cx="1383480" cy="53278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250" name="Pismo odręczne 249">
                <a:extLst>
                  <a:ext uri="{FF2B5EF4-FFF2-40B4-BE49-F238E27FC236}">
                    <a16:creationId xmlns:a16="http://schemas.microsoft.com/office/drawing/2014/main" id="{C542AFFB-8885-417B-834F-2CD87F5DBBE9}"/>
                  </a:ext>
                </a:extLst>
              </p14:cNvPr>
              <p14:cNvContentPartPr/>
              <p14:nvPr/>
            </p14:nvContentPartPr>
            <p14:xfrm>
              <a:off x="816662" y="6178240"/>
              <a:ext cx="521280" cy="341280"/>
            </p14:xfrm>
          </p:contentPart>
        </mc:Choice>
        <mc:Fallback xmlns="">
          <p:pic>
            <p:nvPicPr>
              <p:cNvPr id="250" name="Pismo odręczne 249">
                <a:extLst>
                  <a:ext uri="{FF2B5EF4-FFF2-40B4-BE49-F238E27FC236}">
                    <a16:creationId xmlns:a16="http://schemas.microsoft.com/office/drawing/2014/main" id="{C542AFFB-8885-417B-834F-2CD87F5DBBE9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807668" y="6169600"/>
                <a:ext cx="538908" cy="35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276" name="Pismo odręczne 275">
                <a:extLst>
                  <a:ext uri="{FF2B5EF4-FFF2-40B4-BE49-F238E27FC236}">
                    <a16:creationId xmlns:a16="http://schemas.microsoft.com/office/drawing/2014/main" id="{2BF45430-D314-472A-9683-5FA3E16F8995}"/>
                  </a:ext>
                </a:extLst>
              </p14:cNvPr>
              <p14:cNvContentPartPr/>
              <p14:nvPr/>
            </p14:nvContentPartPr>
            <p14:xfrm>
              <a:off x="1560062" y="6080680"/>
              <a:ext cx="3457080" cy="560160"/>
            </p14:xfrm>
          </p:contentPart>
        </mc:Choice>
        <mc:Fallback xmlns="">
          <p:pic>
            <p:nvPicPr>
              <p:cNvPr id="276" name="Pismo odręczne 275">
                <a:extLst>
                  <a:ext uri="{FF2B5EF4-FFF2-40B4-BE49-F238E27FC236}">
                    <a16:creationId xmlns:a16="http://schemas.microsoft.com/office/drawing/2014/main" id="{2BF45430-D314-472A-9683-5FA3E16F8995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1551063" y="6072034"/>
                <a:ext cx="3474718" cy="57781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294" name="Pismo odręczne 293">
                <a:extLst>
                  <a:ext uri="{FF2B5EF4-FFF2-40B4-BE49-F238E27FC236}">
                    <a16:creationId xmlns:a16="http://schemas.microsoft.com/office/drawing/2014/main" id="{F49B1A39-ACAC-4BAF-B78B-1FC1977722BA}"/>
                  </a:ext>
                </a:extLst>
              </p14:cNvPr>
              <p14:cNvContentPartPr/>
              <p14:nvPr/>
            </p14:nvContentPartPr>
            <p14:xfrm>
              <a:off x="5183102" y="3346840"/>
              <a:ext cx="2311200" cy="555480"/>
            </p14:xfrm>
          </p:contentPart>
        </mc:Choice>
        <mc:Fallback xmlns="">
          <p:pic>
            <p:nvPicPr>
              <p:cNvPr id="294" name="Pismo odręczne 293">
                <a:extLst>
                  <a:ext uri="{FF2B5EF4-FFF2-40B4-BE49-F238E27FC236}">
                    <a16:creationId xmlns:a16="http://schemas.microsoft.com/office/drawing/2014/main" id="{F49B1A39-ACAC-4BAF-B78B-1FC1977722BA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5174102" y="3337840"/>
                <a:ext cx="2328840" cy="57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06" name="Pismo odręczne 305">
                <a:extLst>
                  <a:ext uri="{FF2B5EF4-FFF2-40B4-BE49-F238E27FC236}">
                    <a16:creationId xmlns:a16="http://schemas.microsoft.com/office/drawing/2014/main" id="{D005AACE-CA51-4DBE-AF3D-F6527FBDE776}"/>
                  </a:ext>
                </a:extLst>
              </p14:cNvPr>
              <p14:cNvContentPartPr/>
              <p14:nvPr/>
            </p14:nvContentPartPr>
            <p14:xfrm>
              <a:off x="5604302" y="4229920"/>
              <a:ext cx="802800" cy="289800"/>
            </p14:xfrm>
          </p:contentPart>
        </mc:Choice>
        <mc:Fallback xmlns="">
          <p:pic>
            <p:nvPicPr>
              <p:cNvPr id="306" name="Pismo odręczne 305">
                <a:extLst>
                  <a:ext uri="{FF2B5EF4-FFF2-40B4-BE49-F238E27FC236}">
                    <a16:creationId xmlns:a16="http://schemas.microsoft.com/office/drawing/2014/main" id="{D005AACE-CA51-4DBE-AF3D-F6527FBDE776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5595658" y="4220920"/>
                <a:ext cx="820448" cy="30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314" name="Pismo odręczne 313">
                <a:extLst>
                  <a:ext uri="{FF2B5EF4-FFF2-40B4-BE49-F238E27FC236}">
                    <a16:creationId xmlns:a16="http://schemas.microsoft.com/office/drawing/2014/main" id="{5B144EA7-747B-462D-95DF-D69E1F2F9CCA}"/>
                  </a:ext>
                </a:extLst>
              </p14:cNvPr>
              <p14:cNvContentPartPr/>
              <p14:nvPr/>
            </p14:nvContentPartPr>
            <p14:xfrm>
              <a:off x="6616622" y="3932560"/>
              <a:ext cx="1887120" cy="613080"/>
            </p14:xfrm>
          </p:contentPart>
        </mc:Choice>
        <mc:Fallback xmlns="">
          <p:pic>
            <p:nvPicPr>
              <p:cNvPr id="314" name="Pismo odręczne 313">
                <a:extLst>
                  <a:ext uri="{FF2B5EF4-FFF2-40B4-BE49-F238E27FC236}">
                    <a16:creationId xmlns:a16="http://schemas.microsoft.com/office/drawing/2014/main" id="{5B144EA7-747B-462D-95DF-D69E1F2F9CCA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6607622" y="3923560"/>
                <a:ext cx="1904760" cy="63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315" name="Pismo odręczne 314">
                <a:extLst>
                  <a:ext uri="{FF2B5EF4-FFF2-40B4-BE49-F238E27FC236}">
                    <a16:creationId xmlns:a16="http://schemas.microsoft.com/office/drawing/2014/main" id="{A2E26283-A1FC-4A7A-9591-8665E0965F50}"/>
                  </a:ext>
                </a:extLst>
              </p14:cNvPr>
              <p14:cNvContentPartPr/>
              <p14:nvPr/>
            </p14:nvContentPartPr>
            <p14:xfrm>
              <a:off x="7932782" y="4314160"/>
              <a:ext cx="74880" cy="20880"/>
            </p14:xfrm>
          </p:contentPart>
        </mc:Choice>
        <mc:Fallback xmlns="">
          <p:pic>
            <p:nvPicPr>
              <p:cNvPr id="315" name="Pismo odręczne 314">
                <a:extLst>
                  <a:ext uri="{FF2B5EF4-FFF2-40B4-BE49-F238E27FC236}">
                    <a16:creationId xmlns:a16="http://schemas.microsoft.com/office/drawing/2014/main" id="{A2E26283-A1FC-4A7A-9591-8665E0965F50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7924142" y="4305520"/>
                <a:ext cx="92520" cy="3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327" name="Pismo odręczne 326">
                <a:extLst>
                  <a:ext uri="{FF2B5EF4-FFF2-40B4-BE49-F238E27FC236}">
                    <a16:creationId xmlns:a16="http://schemas.microsoft.com/office/drawing/2014/main" id="{0FC8B162-4CE7-4DD3-BD23-1CC31AA6AB0C}"/>
                  </a:ext>
                </a:extLst>
              </p14:cNvPr>
              <p14:cNvContentPartPr/>
              <p14:nvPr/>
            </p14:nvContentPartPr>
            <p14:xfrm>
              <a:off x="6492062" y="4948120"/>
              <a:ext cx="847440" cy="182160"/>
            </p14:xfrm>
          </p:contentPart>
        </mc:Choice>
        <mc:Fallback xmlns="">
          <p:pic>
            <p:nvPicPr>
              <p:cNvPr id="327" name="Pismo odręczne 326">
                <a:extLst>
                  <a:ext uri="{FF2B5EF4-FFF2-40B4-BE49-F238E27FC236}">
                    <a16:creationId xmlns:a16="http://schemas.microsoft.com/office/drawing/2014/main" id="{0FC8B162-4CE7-4DD3-BD23-1CC31AA6AB0C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6483422" y="4939480"/>
                <a:ext cx="865080" cy="19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329" name="Pismo odręczne 328">
                <a:extLst>
                  <a:ext uri="{FF2B5EF4-FFF2-40B4-BE49-F238E27FC236}">
                    <a16:creationId xmlns:a16="http://schemas.microsoft.com/office/drawing/2014/main" id="{045E3BC8-59C5-4C73-B449-A10C0F3DFE2C}"/>
                  </a:ext>
                </a:extLst>
              </p14:cNvPr>
              <p14:cNvContentPartPr/>
              <p14:nvPr/>
            </p14:nvContentPartPr>
            <p14:xfrm>
              <a:off x="7574222" y="4615840"/>
              <a:ext cx="1279080" cy="445320"/>
            </p14:xfrm>
          </p:contentPart>
        </mc:Choice>
        <mc:Fallback xmlns="">
          <p:pic>
            <p:nvPicPr>
              <p:cNvPr id="329" name="Pismo odręczne 328">
                <a:extLst>
                  <a:ext uri="{FF2B5EF4-FFF2-40B4-BE49-F238E27FC236}">
                    <a16:creationId xmlns:a16="http://schemas.microsoft.com/office/drawing/2014/main" id="{045E3BC8-59C5-4C73-B449-A10C0F3DFE2C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7565582" y="4606840"/>
                <a:ext cx="1296720" cy="46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330" name="Pismo odręczne 329">
                <a:extLst>
                  <a:ext uri="{FF2B5EF4-FFF2-40B4-BE49-F238E27FC236}">
                    <a16:creationId xmlns:a16="http://schemas.microsoft.com/office/drawing/2014/main" id="{8CE5432C-5374-4367-ABB5-3D1DCF314EA0}"/>
                  </a:ext>
                </a:extLst>
              </p14:cNvPr>
              <p14:cNvContentPartPr/>
              <p14:nvPr/>
            </p14:nvContentPartPr>
            <p14:xfrm>
              <a:off x="6814622" y="4951000"/>
              <a:ext cx="115200" cy="65160"/>
            </p14:xfrm>
          </p:contentPart>
        </mc:Choice>
        <mc:Fallback xmlns="">
          <p:pic>
            <p:nvPicPr>
              <p:cNvPr id="330" name="Pismo odręczne 329">
                <a:extLst>
                  <a:ext uri="{FF2B5EF4-FFF2-40B4-BE49-F238E27FC236}">
                    <a16:creationId xmlns:a16="http://schemas.microsoft.com/office/drawing/2014/main" id="{8CE5432C-5374-4367-ABB5-3D1DCF314EA0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6805622" y="4942000"/>
                <a:ext cx="132840" cy="8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331" name="Pismo odręczne 330">
                <a:extLst>
                  <a:ext uri="{FF2B5EF4-FFF2-40B4-BE49-F238E27FC236}">
                    <a16:creationId xmlns:a16="http://schemas.microsoft.com/office/drawing/2014/main" id="{DD0BCA74-722A-4959-92CB-147E570998E8}"/>
                  </a:ext>
                </a:extLst>
              </p14:cNvPr>
              <p14:cNvContentPartPr/>
              <p14:nvPr/>
            </p14:nvContentPartPr>
            <p14:xfrm>
              <a:off x="302222" y="64360"/>
              <a:ext cx="1886760" cy="709560"/>
            </p14:xfrm>
          </p:contentPart>
        </mc:Choice>
        <mc:Fallback xmlns="">
          <p:pic>
            <p:nvPicPr>
              <p:cNvPr id="331" name="Pismo odręczne 330">
                <a:extLst>
                  <a:ext uri="{FF2B5EF4-FFF2-40B4-BE49-F238E27FC236}">
                    <a16:creationId xmlns:a16="http://schemas.microsoft.com/office/drawing/2014/main" id="{DD0BCA74-722A-4959-92CB-147E570998E8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293222" y="55360"/>
                <a:ext cx="1904400" cy="72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332" name="Pismo odręczne 331">
                <a:extLst>
                  <a:ext uri="{FF2B5EF4-FFF2-40B4-BE49-F238E27FC236}">
                    <a16:creationId xmlns:a16="http://schemas.microsoft.com/office/drawing/2014/main" id="{5A8AFE28-DC66-44B0-A161-4063E9B04AC4}"/>
                  </a:ext>
                </a:extLst>
              </p14:cNvPr>
              <p14:cNvContentPartPr/>
              <p14:nvPr/>
            </p14:nvContentPartPr>
            <p14:xfrm>
              <a:off x="6240782" y="5157280"/>
              <a:ext cx="2391480" cy="106560"/>
            </p14:xfrm>
          </p:contentPart>
        </mc:Choice>
        <mc:Fallback xmlns="">
          <p:pic>
            <p:nvPicPr>
              <p:cNvPr id="332" name="Pismo odręczne 331">
                <a:extLst>
                  <a:ext uri="{FF2B5EF4-FFF2-40B4-BE49-F238E27FC236}">
                    <a16:creationId xmlns:a16="http://schemas.microsoft.com/office/drawing/2014/main" id="{5A8AFE28-DC66-44B0-A161-4063E9B04AC4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6231782" y="5148640"/>
                <a:ext cx="2409120" cy="12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366" name="Pismo odręczne 365">
                <a:extLst>
                  <a:ext uri="{FF2B5EF4-FFF2-40B4-BE49-F238E27FC236}">
                    <a16:creationId xmlns:a16="http://schemas.microsoft.com/office/drawing/2014/main" id="{93188BFD-A41D-4BB2-A845-42E023E0BF25}"/>
                  </a:ext>
                </a:extLst>
              </p14:cNvPr>
              <p14:cNvContentPartPr/>
              <p14:nvPr/>
            </p14:nvContentPartPr>
            <p14:xfrm>
              <a:off x="5698982" y="1517680"/>
              <a:ext cx="2261520" cy="1652400"/>
            </p14:xfrm>
          </p:contentPart>
        </mc:Choice>
        <mc:Fallback xmlns="">
          <p:pic>
            <p:nvPicPr>
              <p:cNvPr id="366" name="Pismo odręczne 365">
                <a:extLst>
                  <a:ext uri="{FF2B5EF4-FFF2-40B4-BE49-F238E27FC236}">
                    <a16:creationId xmlns:a16="http://schemas.microsoft.com/office/drawing/2014/main" id="{93188BFD-A41D-4BB2-A845-42E023E0BF25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5689982" y="1508680"/>
                <a:ext cx="2279160" cy="167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367" name="Pismo odręczne 366">
                <a:extLst>
                  <a:ext uri="{FF2B5EF4-FFF2-40B4-BE49-F238E27FC236}">
                    <a16:creationId xmlns:a16="http://schemas.microsoft.com/office/drawing/2014/main" id="{8420655D-32A9-45E4-A8F7-15C08F4C0E3A}"/>
                  </a:ext>
                </a:extLst>
              </p14:cNvPr>
              <p14:cNvContentPartPr/>
              <p14:nvPr/>
            </p14:nvContentPartPr>
            <p14:xfrm>
              <a:off x="6233942" y="4798720"/>
              <a:ext cx="65520" cy="442080"/>
            </p14:xfrm>
          </p:contentPart>
        </mc:Choice>
        <mc:Fallback xmlns="">
          <p:pic>
            <p:nvPicPr>
              <p:cNvPr id="367" name="Pismo odręczne 366">
                <a:extLst>
                  <a:ext uri="{FF2B5EF4-FFF2-40B4-BE49-F238E27FC236}">
                    <a16:creationId xmlns:a16="http://schemas.microsoft.com/office/drawing/2014/main" id="{8420655D-32A9-45E4-A8F7-15C08F4C0E3A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6224942" y="4790080"/>
                <a:ext cx="83160" cy="45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378" name="Pismo odręczne 377">
                <a:extLst>
                  <a:ext uri="{FF2B5EF4-FFF2-40B4-BE49-F238E27FC236}">
                    <a16:creationId xmlns:a16="http://schemas.microsoft.com/office/drawing/2014/main" id="{110A9F5C-3312-4BDE-BB2D-E16955DA03F4}"/>
                  </a:ext>
                </a:extLst>
              </p14:cNvPr>
              <p14:cNvContentPartPr/>
              <p14:nvPr/>
            </p14:nvContentPartPr>
            <p14:xfrm>
              <a:off x="5733182" y="5377600"/>
              <a:ext cx="1486800" cy="856440"/>
            </p14:xfrm>
          </p:contentPart>
        </mc:Choice>
        <mc:Fallback xmlns="">
          <p:pic>
            <p:nvPicPr>
              <p:cNvPr id="378" name="Pismo odręczne 377">
                <a:extLst>
                  <a:ext uri="{FF2B5EF4-FFF2-40B4-BE49-F238E27FC236}">
                    <a16:creationId xmlns:a16="http://schemas.microsoft.com/office/drawing/2014/main" id="{110A9F5C-3312-4BDE-BB2D-E16955DA03F4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5724182" y="5368600"/>
                <a:ext cx="1504440" cy="87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384" name="Pismo odręczne 383">
                <a:extLst>
                  <a:ext uri="{FF2B5EF4-FFF2-40B4-BE49-F238E27FC236}">
                    <a16:creationId xmlns:a16="http://schemas.microsoft.com/office/drawing/2014/main" id="{A4AFF89F-7131-4036-94C5-A351521C19DD}"/>
                  </a:ext>
                </a:extLst>
              </p14:cNvPr>
              <p14:cNvContentPartPr/>
              <p14:nvPr/>
            </p14:nvContentPartPr>
            <p14:xfrm>
              <a:off x="5397302" y="6303880"/>
              <a:ext cx="753120" cy="416880"/>
            </p14:xfrm>
          </p:contentPart>
        </mc:Choice>
        <mc:Fallback xmlns="">
          <p:pic>
            <p:nvPicPr>
              <p:cNvPr id="384" name="Pismo odręczne 383">
                <a:extLst>
                  <a:ext uri="{FF2B5EF4-FFF2-40B4-BE49-F238E27FC236}">
                    <a16:creationId xmlns:a16="http://schemas.microsoft.com/office/drawing/2014/main" id="{A4AFF89F-7131-4036-94C5-A351521C19DD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5388302" y="6295240"/>
                <a:ext cx="770760" cy="434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956713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9AEE053-D088-4FD9-8531-969649F79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 </a:t>
            </a:r>
          </a:p>
        </p:txBody>
      </p:sp>
      <p:pic>
        <p:nvPicPr>
          <p:cNvPr id="5" name="Symbol zastępczy zawartości 4" descr="Obraz zawierający tekst&#10;&#10;Opis wygenerowany automatycznie">
            <a:extLst>
              <a:ext uri="{FF2B5EF4-FFF2-40B4-BE49-F238E27FC236}">
                <a16:creationId xmlns:a16="http://schemas.microsoft.com/office/drawing/2014/main" id="{6E63CB97-9561-4FEA-8362-EBEF3DB78F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10051" y="150189"/>
            <a:ext cx="6763858" cy="6696746"/>
          </a:xfrm>
        </p:spPr>
      </p:pic>
    </p:spTree>
    <p:extLst>
      <p:ext uri="{BB962C8B-B14F-4D97-AF65-F5344CB8AC3E}">
        <p14:creationId xmlns:p14="http://schemas.microsoft.com/office/powerpoint/2010/main" val="23216362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FA93958-3F98-4AC2-BC03-BEEE04328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 </a:t>
            </a:r>
          </a:p>
        </p:txBody>
      </p:sp>
      <p:pic>
        <p:nvPicPr>
          <p:cNvPr id="5" name="Symbol zastępczy zawartości 4" descr="Obraz zawierający tekst&#10;&#10;Opis wygenerowany automatycznie">
            <a:extLst>
              <a:ext uri="{FF2B5EF4-FFF2-40B4-BE49-F238E27FC236}">
                <a16:creationId xmlns:a16="http://schemas.microsoft.com/office/drawing/2014/main" id="{19BD3C8D-69AB-4D9C-9644-6C9B96E91F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269074" y="409212"/>
            <a:ext cx="6605852" cy="6336706"/>
          </a:xfr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Pismo odręczne 2">
                <a:extLst>
                  <a:ext uri="{FF2B5EF4-FFF2-40B4-BE49-F238E27FC236}">
                    <a16:creationId xmlns:a16="http://schemas.microsoft.com/office/drawing/2014/main" id="{4839A711-5471-4D5F-AA9E-7BC0F76A4622}"/>
                  </a:ext>
                </a:extLst>
              </p14:cNvPr>
              <p14:cNvContentPartPr/>
              <p14:nvPr/>
            </p14:nvContentPartPr>
            <p14:xfrm>
              <a:off x="2210582" y="3382120"/>
              <a:ext cx="3349080" cy="1155240"/>
            </p14:xfrm>
          </p:contentPart>
        </mc:Choice>
        <mc:Fallback xmlns="">
          <p:pic>
            <p:nvPicPr>
              <p:cNvPr id="3" name="Pismo odręczne 2">
                <a:extLst>
                  <a:ext uri="{FF2B5EF4-FFF2-40B4-BE49-F238E27FC236}">
                    <a16:creationId xmlns:a16="http://schemas.microsoft.com/office/drawing/2014/main" id="{4839A711-5471-4D5F-AA9E-7BC0F76A462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01942" y="3373480"/>
                <a:ext cx="3366720" cy="117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Pismo odręczne 3">
                <a:extLst>
                  <a:ext uri="{FF2B5EF4-FFF2-40B4-BE49-F238E27FC236}">
                    <a16:creationId xmlns:a16="http://schemas.microsoft.com/office/drawing/2014/main" id="{5C2A6197-5310-4B3D-AF0C-778AA21C9E5E}"/>
                  </a:ext>
                </a:extLst>
              </p14:cNvPr>
              <p14:cNvContentPartPr/>
              <p14:nvPr/>
            </p14:nvContentPartPr>
            <p14:xfrm>
              <a:off x="3790262" y="5125600"/>
              <a:ext cx="14760" cy="5760"/>
            </p14:xfrm>
          </p:contentPart>
        </mc:Choice>
        <mc:Fallback xmlns="">
          <p:pic>
            <p:nvPicPr>
              <p:cNvPr id="4" name="Pismo odręczne 3">
                <a:extLst>
                  <a:ext uri="{FF2B5EF4-FFF2-40B4-BE49-F238E27FC236}">
                    <a16:creationId xmlns:a16="http://schemas.microsoft.com/office/drawing/2014/main" id="{5C2A6197-5310-4B3D-AF0C-778AA21C9E5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781622" y="5116960"/>
                <a:ext cx="32400" cy="23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765768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45366FE-0604-458F-9F35-1A300866F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 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DBBAF2FB-A8D7-4451-9973-ED5B0FFD70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44624"/>
            <a:ext cx="8229600" cy="6081539"/>
          </a:xfrm>
        </p:spPr>
        <p:txBody>
          <a:bodyPr/>
          <a:lstStyle/>
          <a:p>
            <a:r>
              <a:rPr lang="pl-PL" dirty="0"/>
              <a:t>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1" name="Pismo odręczne 10">
                <a:extLst>
                  <a:ext uri="{FF2B5EF4-FFF2-40B4-BE49-F238E27FC236}">
                    <a16:creationId xmlns:a16="http://schemas.microsoft.com/office/drawing/2014/main" id="{A68BDA19-D2C1-45E0-B7F2-1F6F7E51D762}"/>
                  </a:ext>
                </a:extLst>
              </p14:cNvPr>
              <p14:cNvContentPartPr/>
              <p14:nvPr/>
            </p14:nvContentPartPr>
            <p14:xfrm>
              <a:off x="1506422" y="537040"/>
              <a:ext cx="1402560" cy="306360"/>
            </p14:xfrm>
          </p:contentPart>
        </mc:Choice>
        <mc:Fallback xmlns="">
          <p:pic>
            <p:nvPicPr>
              <p:cNvPr id="11" name="Pismo odręczne 10">
                <a:extLst>
                  <a:ext uri="{FF2B5EF4-FFF2-40B4-BE49-F238E27FC236}">
                    <a16:creationId xmlns:a16="http://schemas.microsoft.com/office/drawing/2014/main" id="{A68BDA19-D2C1-45E0-B7F2-1F6F7E51D76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97422" y="528400"/>
                <a:ext cx="1420200" cy="32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9" name="Pismo odręczne 28">
                <a:extLst>
                  <a:ext uri="{FF2B5EF4-FFF2-40B4-BE49-F238E27FC236}">
                    <a16:creationId xmlns:a16="http://schemas.microsoft.com/office/drawing/2014/main" id="{9CCF349D-4ADA-4CA8-9E86-9BB323ACB5A0}"/>
                  </a:ext>
                </a:extLst>
              </p14:cNvPr>
              <p14:cNvContentPartPr/>
              <p14:nvPr/>
            </p14:nvContentPartPr>
            <p14:xfrm>
              <a:off x="5457782" y="178120"/>
              <a:ext cx="1875960" cy="619200"/>
            </p14:xfrm>
          </p:contentPart>
        </mc:Choice>
        <mc:Fallback xmlns="">
          <p:pic>
            <p:nvPicPr>
              <p:cNvPr id="29" name="Pismo odręczne 28">
                <a:extLst>
                  <a:ext uri="{FF2B5EF4-FFF2-40B4-BE49-F238E27FC236}">
                    <a16:creationId xmlns:a16="http://schemas.microsoft.com/office/drawing/2014/main" id="{9CCF349D-4ADA-4CA8-9E86-9BB323ACB5A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449140" y="169475"/>
                <a:ext cx="1893603" cy="6368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7" name="Pismo odręczne 36">
                <a:extLst>
                  <a:ext uri="{FF2B5EF4-FFF2-40B4-BE49-F238E27FC236}">
                    <a16:creationId xmlns:a16="http://schemas.microsoft.com/office/drawing/2014/main" id="{6A03522B-0939-42CF-A2AD-8471A1E24B05}"/>
                  </a:ext>
                </a:extLst>
              </p14:cNvPr>
              <p14:cNvContentPartPr/>
              <p14:nvPr/>
            </p14:nvContentPartPr>
            <p14:xfrm>
              <a:off x="6987062" y="1020520"/>
              <a:ext cx="910080" cy="428040"/>
            </p14:xfrm>
          </p:contentPart>
        </mc:Choice>
        <mc:Fallback xmlns="">
          <p:pic>
            <p:nvPicPr>
              <p:cNvPr id="37" name="Pismo odręczne 36">
                <a:extLst>
                  <a:ext uri="{FF2B5EF4-FFF2-40B4-BE49-F238E27FC236}">
                    <a16:creationId xmlns:a16="http://schemas.microsoft.com/office/drawing/2014/main" id="{6A03522B-0939-42CF-A2AD-8471A1E24B0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978422" y="1011520"/>
                <a:ext cx="927720" cy="44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8" name="Pismo odręczne 37">
                <a:extLst>
                  <a:ext uri="{FF2B5EF4-FFF2-40B4-BE49-F238E27FC236}">
                    <a16:creationId xmlns:a16="http://schemas.microsoft.com/office/drawing/2014/main" id="{8C8BC213-E212-49D6-9825-EF2B01186DF6}"/>
                  </a:ext>
                </a:extLst>
              </p14:cNvPr>
              <p14:cNvContentPartPr/>
              <p14:nvPr/>
            </p14:nvContentPartPr>
            <p14:xfrm>
              <a:off x="6357062" y="265240"/>
              <a:ext cx="400320" cy="538200"/>
            </p14:xfrm>
          </p:contentPart>
        </mc:Choice>
        <mc:Fallback xmlns="">
          <p:pic>
            <p:nvPicPr>
              <p:cNvPr id="38" name="Pismo odręczne 37">
                <a:extLst>
                  <a:ext uri="{FF2B5EF4-FFF2-40B4-BE49-F238E27FC236}">
                    <a16:creationId xmlns:a16="http://schemas.microsoft.com/office/drawing/2014/main" id="{8C8BC213-E212-49D6-9825-EF2B01186DF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348062" y="256600"/>
                <a:ext cx="417960" cy="55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5" name="Pismo odręczne 44">
                <a:extLst>
                  <a:ext uri="{FF2B5EF4-FFF2-40B4-BE49-F238E27FC236}">
                    <a16:creationId xmlns:a16="http://schemas.microsoft.com/office/drawing/2014/main" id="{9F9BC616-131E-4E84-8E05-654EBFD1F457}"/>
                  </a:ext>
                </a:extLst>
              </p14:cNvPr>
              <p14:cNvContentPartPr/>
              <p14:nvPr/>
            </p14:nvContentPartPr>
            <p14:xfrm>
              <a:off x="5920742" y="1127080"/>
              <a:ext cx="781560" cy="266400"/>
            </p14:xfrm>
          </p:contentPart>
        </mc:Choice>
        <mc:Fallback xmlns="">
          <p:pic>
            <p:nvPicPr>
              <p:cNvPr id="45" name="Pismo odręczne 44">
                <a:extLst>
                  <a:ext uri="{FF2B5EF4-FFF2-40B4-BE49-F238E27FC236}">
                    <a16:creationId xmlns:a16="http://schemas.microsoft.com/office/drawing/2014/main" id="{9F9BC616-131E-4E84-8E05-654EBFD1F457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911742" y="1118080"/>
                <a:ext cx="799200" cy="28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46" name="Pismo odręczne 45">
                <a:extLst>
                  <a:ext uri="{FF2B5EF4-FFF2-40B4-BE49-F238E27FC236}">
                    <a16:creationId xmlns:a16="http://schemas.microsoft.com/office/drawing/2014/main" id="{C415AE9F-0501-4629-B431-1F80521648D6}"/>
                  </a:ext>
                </a:extLst>
              </p14:cNvPr>
              <p14:cNvContentPartPr/>
              <p14:nvPr/>
            </p14:nvContentPartPr>
            <p14:xfrm>
              <a:off x="6870782" y="1508320"/>
              <a:ext cx="1141920" cy="86400"/>
            </p14:xfrm>
          </p:contentPart>
        </mc:Choice>
        <mc:Fallback xmlns="">
          <p:pic>
            <p:nvPicPr>
              <p:cNvPr id="46" name="Pismo odręczne 45">
                <a:extLst>
                  <a:ext uri="{FF2B5EF4-FFF2-40B4-BE49-F238E27FC236}">
                    <a16:creationId xmlns:a16="http://schemas.microsoft.com/office/drawing/2014/main" id="{C415AE9F-0501-4629-B431-1F80521648D6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862142" y="1499680"/>
                <a:ext cx="1159560" cy="10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67" name="Pismo odręczne 66">
                <a:extLst>
                  <a:ext uri="{FF2B5EF4-FFF2-40B4-BE49-F238E27FC236}">
                    <a16:creationId xmlns:a16="http://schemas.microsoft.com/office/drawing/2014/main" id="{E3734DE3-24D0-4CAA-AFA9-A3632A503745}"/>
                  </a:ext>
                </a:extLst>
              </p14:cNvPr>
              <p14:cNvContentPartPr/>
              <p14:nvPr/>
            </p14:nvContentPartPr>
            <p14:xfrm>
              <a:off x="796142" y="972640"/>
              <a:ext cx="1743120" cy="745200"/>
            </p14:xfrm>
          </p:contentPart>
        </mc:Choice>
        <mc:Fallback xmlns="">
          <p:pic>
            <p:nvPicPr>
              <p:cNvPr id="67" name="Pismo odręczne 66">
                <a:extLst>
                  <a:ext uri="{FF2B5EF4-FFF2-40B4-BE49-F238E27FC236}">
                    <a16:creationId xmlns:a16="http://schemas.microsoft.com/office/drawing/2014/main" id="{E3734DE3-24D0-4CAA-AFA9-A3632A503745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87502" y="963640"/>
                <a:ext cx="1760760" cy="76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70" name="Pismo odręczne 69">
                <a:extLst>
                  <a:ext uri="{FF2B5EF4-FFF2-40B4-BE49-F238E27FC236}">
                    <a16:creationId xmlns:a16="http://schemas.microsoft.com/office/drawing/2014/main" id="{292CF64C-B260-4870-A209-DE1962EF86BB}"/>
                  </a:ext>
                </a:extLst>
              </p14:cNvPr>
              <p14:cNvContentPartPr/>
              <p14:nvPr/>
            </p14:nvContentPartPr>
            <p14:xfrm>
              <a:off x="1530542" y="1077400"/>
              <a:ext cx="307080" cy="73440"/>
            </p14:xfrm>
          </p:contentPart>
        </mc:Choice>
        <mc:Fallback xmlns="">
          <p:pic>
            <p:nvPicPr>
              <p:cNvPr id="70" name="Pismo odręczne 69">
                <a:extLst>
                  <a:ext uri="{FF2B5EF4-FFF2-40B4-BE49-F238E27FC236}">
                    <a16:creationId xmlns:a16="http://schemas.microsoft.com/office/drawing/2014/main" id="{292CF64C-B260-4870-A209-DE1962EF86BB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521902" y="1068400"/>
                <a:ext cx="324720" cy="9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04" name="Pismo odręczne 103">
                <a:extLst>
                  <a:ext uri="{FF2B5EF4-FFF2-40B4-BE49-F238E27FC236}">
                    <a16:creationId xmlns:a16="http://schemas.microsoft.com/office/drawing/2014/main" id="{E776B929-667A-402F-A804-E5ED32BCBB3B}"/>
                  </a:ext>
                </a:extLst>
              </p14:cNvPr>
              <p14:cNvContentPartPr/>
              <p14:nvPr/>
            </p14:nvContentPartPr>
            <p14:xfrm>
              <a:off x="1755902" y="976240"/>
              <a:ext cx="3439080" cy="1372320"/>
            </p14:xfrm>
          </p:contentPart>
        </mc:Choice>
        <mc:Fallback xmlns="">
          <p:pic>
            <p:nvPicPr>
              <p:cNvPr id="104" name="Pismo odręczne 103">
                <a:extLst>
                  <a:ext uri="{FF2B5EF4-FFF2-40B4-BE49-F238E27FC236}">
                    <a16:creationId xmlns:a16="http://schemas.microsoft.com/office/drawing/2014/main" id="{E776B929-667A-402F-A804-E5ED32BCBB3B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746902" y="967240"/>
                <a:ext cx="3456720" cy="138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38" name="Pismo odręczne 137">
                <a:extLst>
                  <a:ext uri="{FF2B5EF4-FFF2-40B4-BE49-F238E27FC236}">
                    <a16:creationId xmlns:a16="http://schemas.microsoft.com/office/drawing/2014/main" id="{5A16C9F6-2CC6-4A13-8888-DB2372558CA9}"/>
                  </a:ext>
                </a:extLst>
              </p14:cNvPr>
              <p14:cNvContentPartPr/>
              <p14:nvPr/>
            </p14:nvContentPartPr>
            <p14:xfrm>
              <a:off x="2139302" y="2243800"/>
              <a:ext cx="4749480" cy="673920"/>
            </p14:xfrm>
          </p:contentPart>
        </mc:Choice>
        <mc:Fallback xmlns="">
          <p:pic>
            <p:nvPicPr>
              <p:cNvPr id="138" name="Pismo odręczne 137">
                <a:extLst>
                  <a:ext uri="{FF2B5EF4-FFF2-40B4-BE49-F238E27FC236}">
                    <a16:creationId xmlns:a16="http://schemas.microsoft.com/office/drawing/2014/main" id="{5A16C9F6-2CC6-4A13-8888-DB2372558CA9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130662" y="2234800"/>
                <a:ext cx="4767120" cy="69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39" name="Pismo odręczne 138">
                <a:extLst>
                  <a:ext uri="{FF2B5EF4-FFF2-40B4-BE49-F238E27FC236}">
                    <a16:creationId xmlns:a16="http://schemas.microsoft.com/office/drawing/2014/main" id="{EB74D4A0-F02D-4376-8AC3-342AAE72758C}"/>
                  </a:ext>
                </a:extLst>
              </p14:cNvPr>
              <p14:cNvContentPartPr/>
              <p14:nvPr/>
            </p14:nvContentPartPr>
            <p14:xfrm>
              <a:off x="5062142" y="2720800"/>
              <a:ext cx="443160" cy="235080"/>
            </p14:xfrm>
          </p:contentPart>
        </mc:Choice>
        <mc:Fallback xmlns="">
          <p:pic>
            <p:nvPicPr>
              <p:cNvPr id="139" name="Pismo odręczne 138">
                <a:extLst>
                  <a:ext uri="{FF2B5EF4-FFF2-40B4-BE49-F238E27FC236}">
                    <a16:creationId xmlns:a16="http://schemas.microsoft.com/office/drawing/2014/main" id="{EB74D4A0-F02D-4376-8AC3-342AAE72758C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053502" y="2711800"/>
                <a:ext cx="460800" cy="25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43" name="Pismo odręczne 142">
                <a:extLst>
                  <a:ext uri="{FF2B5EF4-FFF2-40B4-BE49-F238E27FC236}">
                    <a16:creationId xmlns:a16="http://schemas.microsoft.com/office/drawing/2014/main" id="{010FF8D8-8B61-4B86-8E40-1C25029FCE61}"/>
                  </a:ext>
                </a:extLst>
              </p14:cNvPr>
              <p14:cNvContentPartPr/>
              <p14:nvPr/>
            </p14:nvContentPartPr>
            <p14:xfrm>
              <a:off x="2938862" y="2112040"/>
              <a:ext cx="505800" cy="628560"/>
            </p14:xfrm>
          </p:contentPart>
        </mc:Choice>
        <mc:Fallback xmlns="">
          <p:pic>
            <p:nvPicPr>
              <p:cNvPr id="143" name="Pismo odręczne 142">
                <a:extLst>
                  <a:ext uri="{FF2B5EF4-FFF2-40B4-BE49-F238E27FC236}">
                    <a16:creationId xmlns:a16="http://schemas.microsoft.com/office/drawing/2014/main" id="{010FF8D8-8B61-4B86-8E40-1C25029FCE61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929862" y="2103395"/>
                <a:ext cx="523440" cy="6462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46" name="Pismo odręczne 145">
                <a:extLst>
                  <a:ext uri="{FF2B5EF4-FFF2-40B4-BE49-F238E27FC236}">
                    <a16:creationId xmlns:a16="http://schemas.microsoft.com/office/drawing/2014/main" id="{92687041-912D-40C3-9219-1129CBDFAA53}"/>
                  </a:ext>
                </a:extLst>
              </p14:cNvPr>
              <p14:cNvContentPartPr/>
              <p14:nvPr/>
            </p14:nvContentPartPr>
            <p14:xfrm>
              <a:off x="3485702" y="2597320"/>
              <a:ext cx="164520" cy="12960"/>
            </p14:xfrm>
          </p:contentPart>
        </mc:Choice>
        <mc:Fallback xmlns="">
          <p:pic>
            <p:nvPicPr>
              <p:cNvPr id="146" name="Pismo odręczne 145">
                <a:extLst>
                  <a:ext uri="{FF2B5EF4-FFF2-40B4-BE49-F238E27FC236}">
                    <a16:creationId xmlns:a16="http://schemas.microsoft.com/office/drawing/2014/main" id="{92687041-912D-40C3-9219-1129CBDFAA53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3477062" y="2588320"/>
                <a:ext cx="182160" cy="3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52" name="Pismo odręczne 151">
                <a:extLst>
                  <a:ext uri="{FF2B5EF4-FFF2-40B4-BE49-F238E27FC236}">
                    <a16:creationId xmlns:a16="http://schemas.microsoft.com/office/drawing/2014/main" id="{AB8882F0-2A20-4B08-B834-DF9B16E298E9}"/>
                  </a:ext>
                </a:extLst>
              </p14:cNvPr>
              <p14:cNvContentPartPr/>
              <p14:nvPr/>
            </p14:nvContentPartPr>
            <p14:xfrm>
              <a:off x="7648382" y="2192320"/>
              <a:ext cx="606240" cy="463680"/>
            </p14:xfrm>
          </p:contentPart>
        </mc:Choice>
        <mc:Fallback xmlns="">
          <p:pic>
            <p:nvPicPr>
              <p:cNvPr id="152" name="Pismo odręczne 151">
                <a:extLst>
                  <a:ext uri="{FF2B5EF4-FFF2-40B4-BE49-F238E27FC236}">
                    <a16:creationId xmlns:a16="http://schemas.microsoft.com/office/drawing/2014/main" id="{AB8882F0-2A20-4B08-B834-DF9B16E298E9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639387" y="2183680"/>
                <a:ext cx="623870" cy="48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63" name="Pismo odręczne 162">
                <a:extLst>
                  <a:ext uri="{FF2B5EF4-FFF2-40B4-BE49-F238E27FC236}">
                    <a16:creationId xmlns:a16="http://schemas.microsoft.com/office/drawing/2014/main" id="{8FE203C4-E72D-4646-B5C7-F3E39B5BC021}"/>
                  </a:ext>
                </a:extLst>
              </p14:cNvPr>
              <p14:cNvContentPartPr/>
              <p14:nvPr/>
            </p14:nvContentPartPr>
            <p14:xfrm>
              <a:off x="6326102" y="3043000"/>
              <a:ext cx="711720" cy="560160"/>
            </p14:xfrm>
          </p:contentPart>
        </mc:Choice>
        <mc:Fallback xmlns="">
          <p:pic>
            <p:nvPicPr>
              <p:cNvPr id="163" name="Pismo odręczne 162">
                <a:extLst>
                  <a:ext uri="{FF2B5EF4-FFF2-40B4-BE49-F238E27FC236}">
                    <a16:creationId xmlns:a16="http://schemas.microsoft.com/office/drawing/2014/main" id="{8FE203C4-E72D-4646-B5C7-F3E39B5BC021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6317102" y="3034360"/>
                <a:ext cx="729360" cy="57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64" name="Pismo odręczne 163">
                <a:extLst>
                  <a:ext uri="{FF2B5EF4-FFF2-40B4-BE49-F238E27FC236}">
                    <a16:creationId xmlns:a16="http://schemas.microsoft.com/office/drawing/2014/main" id="{A1AC293A-C707-4AA2-895A-9BE86F96C8BE}"/>
                  </a:ext>
                </a:extLst>
              </p14:cNvPr>
              <p14:cNvContentPartPr/>
              <p14:nvPr/>
            </p14:nvContentPartPr>
            <p14:xfrm>
              <a:off x="576542" y="1443160"/>
              <a:ext cx="2555280" cy="304920"/>
            </p14:xfrm>
          </p:contentPart>
        </mc:Choice>
        <mc:Fallback xmlns="">
          <p:pic>
            <p:nvPicPr>
              <p:cNvPr id="164" name="Pismo odręczne 163">
                <a:extLst>
                  <a:ext uri="{FF2B5EF4-FFF2-40B4-BE49-F238E27FC236}">
                    <a16:creationId xmlns:a16="http://schemas.microsoft.com/office/drawing/2014/main" id="{A1AC293A-C707-4AA2-895A-9BE86F96C8BE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567902" y="1434160"/>
                <a:ext cx="2572920" cy="32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65" name="Pismo odręczne 164">
                <a:extLst>
                  <a:ext uri="{FF2B5EF4-FFF2-40B4-BE49-F238E27FC236}">
                    <a16:creationId xmlns:a16="http://schemas.microsoft.com/office/drawing/2014/main" id="{91B6B6AB-196A-409A-BE1F-3BFD0D7D22A5}"/>
                  </a:ext>
                </a:extLst>
              </p14:cNvPr>
              <p14:cNvContentPartPr/>
              <p14:nvPr/>
            </p14:nvContentPartPr>
            <p14:xfrm>
              <a:off x="711542" y="886600"/>
              <a:ext cx="637920" cy="777600"/>
            </p14:xfrm>
          </p:contentPart>
        </mc:Choice>
        <mc:Fallback xmlns="">
          <p:pic>
            <p:nvPicPr>
              <p:cNvPr id="165" name="Pismo odręczne 164">
                <a:extLst>
                  <a:ext uri="{FF2B5EF4-FFF2-40B4-BE49-F238E27FC236}">
                    <a16:creationId xmlns:a16="http://schemas.microsoft.com/office/drawing/2014/main" id="{91B6B6AB-196A-409A-BE1F-3BFD0D7D22A5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702902" y="877600"/>
                <a:ext cx="655560" cy="79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07" name="Pismo odręczne 206">
                <a:extLst>
                  <a:ext uri="{FF2B5EF4-FFF2-40B4-BE49-F238E27FC236}">
                    <a16:creationId xmlns:a16="http://schemas.microsoft.com/office/drawing/2014/main" id="{530F07A7-A33C-4966-A87D-36C58A93D396}"/>
                  </a:ext>
                </a:extLst>
              </p14:cNvPr>
              <p14:cNvContentPartPr/>
              <p14:nvPr/>
            </p14:nvContentPartPr>
            <p14:xfrm>
              <a:off x="7118462" y="2856160"/>
              <a:ext cx="1724400" cy="959400"/>
            </p14:xfrm>
          </p:contentPart>
        </mc:Choice>
        <mc:Fallback xmlns="">
          <p:pic>
            <p:nvPicPr>
              <p:cNvPr id="207" name="Pismo odręczne 206">
                <a:extLst>
                  <a:ext uri="{FF2B5EF4-FFF2-40B4-BE49-F238E27FC236}">
                    <a16:creationId xmlns:a16="http://schemas.microsoft.com/office/drawing/2014/main" id="{530F07A7-A33C-4966-A87D-36C58A93D396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7109822" y="2847160"/>
                <a:ext cx="1742040" cy="97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10" name="Pismo odręczne 209">
                <a:extLst>
                  <a:ext uri="{FF2B5EF4-FFF2-40B4-BE49-F238E27FC236}">
                    <a16:creationId xmlns:a16="http://schemas.microsoft.com/office/drawing/2014/main" id="{41837891-AE55-4384-973E-70ABFE1C8F10}"/>
                  </a:ext>
                </a:extLst>
              </p14:cNvPr>
              <p14:cNvContentPartPr/>
              <p14:nvPr/>
            </p14:nvContentPartPr>
            <p14:xfrm>
              <a:off x="3462662" y="2626120"/>
              <a:ext cx="1713240" cy="1049040"/>
            </p14:xfrm>
          </p:contentPart>
        </mc:Choice>
        <mc:Fallback xmlns="">
          <p:pic>
            <p:nvPicPr>
              <p:cNvPr id="210" name="Pismo odręczne 209">
                <a:extLst>
                  <a:ext uri="{FF2B5EF4-FFF2-40B4-BE49-F238E27FC236}">
                    <a16:creationId xmlns:a16="http://schemas.microsoft.com/office/drawing/2014/main" id="{41837891-AE55-4384-973E-70ABFE1C8F10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3454022" y="2617480"/>
                <a:ext cx="1730880" cy="106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11" name="Pismo odręczne 210">
                <a:extLst>
                  <a:ext uri="{FF2B5EF4-FFF2-40B4-BE49-F238E27FC236}">
                    <a16:creationId xmlns:a16="http://schemas.microsoft.com/office/drawing/2014/main" id="{47138D85-350D-4930-BAC2-8A7976BDEC9D}"/>
                  </a:ext>
                </a:extLst>
              </p14:cNvPr>
              <p14:cNvContentPartPr/>
              <p14:nvPr/>
            </p14:nvContentPartPr>
            <p14:xfrm>
              <a:off x="2066942" y="2314720"/>
              <a:ext cx="906480" cy="1200240"/>
            </p14:xfrm>
          </p:contentPart>
        </mc:Choice>
        <mc:Fallback xmlns="">
          <p:pic>
            <p:nvPicPr>
              <p:cNvPr id="211" name="Pismo odręczne 210">
                <a:extLst>
                  <a:ext uri="{FF2B5EF4-FFF2-40B4-BE49-F238E27FC236}">
                    <a16:creationId xmlns:a16="http://schemas.microsoft.com/office/drawing/2014/main" id="{47138D85-350D-4930-BAC2-8A7976BDEC9D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2057942" y="2306080"/>
                <a:ext cx="924120" cy="121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12" name="Pismo odręczne 211">
                <a:extLst>
                  <a:ext uri="{FF2B5EF4-FFF2-40B4-BE49-F238E27FC236}">
                    <a16:creationId xmlns:a16="http://schemas.microsoft.com/office/drawing/2014/main" id="{EFFFA8C0-A92A-4945-A198-AE05312E45F6}"/>
                  </a:ext>
                </a:extLst>
              </p14:cNvPr>
              <p14:cNvContentPartPr/>
              <p14:nvPr/>
            </p14:nvContentPartPr>
            <p14:xfrm>
              <a:off x="5379302" y="760960"/>
              <a:ext cx="1907640" cy="198360"/>
            </p14:xfrm>
          </p:contentPart>
        </mc:Choice>
        <mc:Fallback xmlns="">
          <p:pic>
            <p:nvPicPr>
              <p:cNvPr id="212" name="Pismo odręczne 211">
                <a:extLst>
                  <a:ext uri="{FF2B5EF4-FFF2-40B4-BE49-F238E27FC236}">
                    <a16:creationId xmlns:a16="http://schemas.microsoft.com/office/drawing/2014/main" id="{EFFFA8C0-A92A-4945-A198-AE05312E45F6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370662" y="752320"/>
                <a:ext cx="192528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21" name="Pismo odręczne 220">
                <a:extLst>
                  <a:ext uri="{FF2B5EF4-FFF2-40B4-BE49-F238E27FC236}">
                    <a16:creationId xmlns:a16="http://schemas.microsoft.com/office/drawing/2014/main" id="{8758F4EC-C008-4C8B-B1DF-F7EA0DB77646}"/>
                  </a:ext>
                </a:extLst>
              </p14:cNvPr>
              <p14:cNvContentPartPr/>
              <p14:nvPr/>
            </p14:nvContentPartPr>
            <p14:xfrm>
              <a:off x="3720062" y="3888280"/>
              <a:ext cx="1974960" cy="750960"/>
            </p14:xfrm>
          </p:contentPart>
        </mc:Choice>
        <mc:Fallback xmlns="">
          <p:pic>
            <p:nvPicPr>
              <p:cNvPr id="221" name="Pismo odręczne 220">
                <a:extLst>
                  <a:ext uri="{FF2B5EF4-FFF2-40B4-BE49-F238E27FC236}">
                    <a16:creationId xmlns:a16="http://schemas.microsoft.com/office/drawing/2014/main" id="{8758F4EC-C008-4C8B-B1DF-F7EA0DB77646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3711062" y="3879280"/>
                <a:ext cx="1992600" cy="76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37" name="Pismo odręczne 236">
                <a:extLst>
                  <a:ext uri="{FF2B5EF4-FFF2-40B4-BE49-F238E27FC236}">
                    <a16:creationId xmlns:a16="http://schemas.microsoft.com/office/drawing/2014/main" id="{8BEA95B2-4178-4E5C-86E1-BEA50A312E57}"/>
                  </a:ext>
                </a:extLst>
              </p14:cNvPr>
              <p14:cNvContentPartPr/>
              <p14:nvPr/>
            </p14:nvContentPartPr>
            <p14:xfrm>
              <a:off x="4048382" y="4660480"/>
              <a:ext cx="2504160" cy="626400"/>
            </p14:xfrm>
          </p:contentPart>
        </mc:Choice>
        <mc:Fallback xmlns="">
          <p:pic>
            <p:nvPicPr>
              <p:cNvPr id="237" name="Pismo odręczne 236">
                <a:extLst>
                  <a:ext uri="{FF2B5EF4-FFF2-40B4-BE49-F238E27FC236}">
                    <a16:creationId xmlns:a16="http://schemas.microsoft.com/office/drawing/2014/main" id="{8BEA95B2-4178-4E5C-86E1-BEA50A312E57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4039741" y="4651840"/>
                <a:ext cx="2521803" cy="64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45" name="Pismo odręczne 244">
                <a:extLst>
                  <a:ext uri="{FF2B5EF4-FFF2-40B4-BE49-F238E27FC236}">
                    <a16:creationId xmlns:a16="http://schemas.microsoft.com/office/drawing/2014/main" id="{A0BB642F-EFCA-4707-85B1-AA3D1697BECF}"/>
                  </a:ext>
                </a:extLst>
              </p14:cNvPr>
              <p14:cNvContentPartPr/>
              <p14:nvPr/>
            </p14:nvContentPartPr>
            <p14:xfrm>
              <a:off x="6794462" y="4429720"/>
              <a:ext cx="899280" cy="457920"/>
            </p14:xfrm>
          </p:contentPart>
        </mc:Choice>
        <mc:Fallback xmlns="">
          <p:pic>
            <p:nvPicPr>
              <p:cNvPr id="245" name="Pismo odręczne 244">
                <a:extLst>
                  <a:ext uri="{FF2B5EF4-FFF2-40B4-BE49-F238E27FC236}">
                    <a16:creationId xmlns:a16="http://schemas.microsoft.com/office/drawing/2014/main" id="{A0BB642F-EFCA-4707-85B1-AA3D1697BECF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6785458" y="4420720"/>
                <a:ext cx="916927" cy="47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263" name="Pismo odręczne 262">
                <a:extLst>
                  <a:ext uri="{FF2B5EF4-FFF2-40B4-BE49-F238E27FC236}">
                    <a16:creationId xmlns:a16="http://schemas.microsoft.com/office/drawing/2014/main" id="{F2CCB26E-158B-4485-B7B3-CA74844E3207}"/>
                  </a:ext>
                </a:extLst>
              </p14:cNvPr>
              <p14:cNvContentPartPr/>
              <p14:nvPr/>
            </p14:nvContentPartPr>
            <p14:xfrm>
              <a:off x="7767902" y="4145320"/>
              <a:ext cx="2154600" cy="666000"/>
            </p14:xfrm>
          </p:contentPart>
        </mc:Choice>
        <mc:Fallback xmlns="">
          <p:pic>
            <p:nvPicPr>
              <p:cNvPr id="263" name="Pismo odręczne 262">
                <a:extLst>
                  <a:ext uri="{FF2B5EF4-FFF2-40B4-BE49-F238E27FC236}">
                    <a16:creationId xmlns:a16="http://schemas.microsoft.com/office/drawing/2014/main" id="{F2CCB26E-158B-4485-B7B3-CA74844E3207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7759262" y="4136325"/>
                <a:ext cx="2172240" cy="6836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264" name="Pismo odręczne 263">
                <a:extLst>
                  <a:ext uri="{FF2B5EF4-FFF2-40B4-BE49-F238E27FC236}">
                    <a16:creationId xmlns:a16="http://schemas.microsoft.com/office/drawing/2014/main" id="{95D9F5E8-679E-4AED-8C06-951A3F533076}"/>
                  </a:ext>
                </a:extLst>
              </p14:cNvPr>
              <p14:cNvContentPartPr/>
              <p14:nvPr/>
            </p14:nvContentPartPr>
            <p14:xfrm>
              <a:off x="3472742" y="4038400"/>
              <a:ext cx="131760" cy="593280"/>
            </p14:xfrm>
          </p:contentPart>
        </mc:Choice>
        <mc:Fallback xmlns="">
          <p:pic>
            <p:nvPicPr>
              <p:cNvPr id="264" name="Pismo odręczne 263">
                <a:extLst>
                  <a:ext uri="{FF2B5EF4-FFF2-40B4-BE49-F238E27FC236}">
                    <a16:creationId xmlns:a16="http://schemas.microsoft.com/office/drawing/2014/main" id="{95D9F5E8-679E-4AED-8C06-951A3F533076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463742" y="4029760"/>
                <a:ext cx="149400" cy="61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38" name="Pismo odręczne 337">
                <a:extLst>
                  <a:ext uri="{FF2B5EF4-FFF2-40B4-BE49-F238E27FC236}">
                    <a16:creationId xmlns:a16="http://schemas.microsoft.com/office/drawing/2014/main" id="{8E8A7C8B-EF1A-4859-917F-982D13E2EFC3}"/>
                  </a:ext>
                </a:extLst>
              </p14:cNvPr>
              <p14:cNvContentPartPr/>
              <p14:nvPr/>
            </p14:nvContentPartPr>
            <p14:xfrm>
              <a:off x="470342" y="3364480"/>
              <a:ext cx="3737160" cy="2858760"/>
            </p14:xfrm>
          </p:contentPart>
        </mc:Choice>
        <mc:Fallback xmlns="">
          <p:pic>
            <p:nvPicPr>
              <p:cNvPr id="338" name="Pismo odręczne 337">
                <a:extLst>
                  <a:ext uri="{FF2B5EF4-FFF2-40B4-BE49-F238E27FC236}">
                    <a16:creationId xmlns:a16="http://schemas.microsoft.com/office/drawing/2014/main" id="{8E8A7C8B-EF1A-4859-917F-982D13E2EFC3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461343" y="3355480"/>
                <a:ext cx="3754798" cy="287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53" name="Pismo odręczne 352">
                <a:extLst>
                  <a:ext uri="{FF2B5EF4-FFF2-40B4-BE49-F238E27FC236}">
                    <a16:creationId xmlns:a16="http://schemas.microsoft.com/office/drawing/2014/main" id="{1E5E3E42-A470-4F5D-8AB3-7E8FE39D3CCF}"/>
                  </a:ext>
                </a:extLst>
              </p14:cNvPr>
              <p14:cNvContentPartPr/>
              <p14:nvPr/>
            </p14:nvContentPartPr>
            <p14:xfrm>
              <a:off x="4690262" y="5579200"/>
              <a:ext cx="135720" cy="482760"/>
            </p14:xfrm>
          </p:contentPart>
        </mc:Choice>
        <mc:Fallback xmlns="">
          <p:pic>
            <p:nvPicPr>
              <p:cNvPr id="353" name="Pismo odręczne 352">
                <a:extLst>
                  <a:ext uri="{FF2B5EF4-FFF2-40B4-BE49-F238E27FC236}">
                    <a16:creationId xmlns:a16="http://schemas.microsoft.com/office/drawing/2014/main" id="{1E5E3E42-A470-4F5D-8AB3-7E8FE39D3CCF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4681286" y="5570560"/>
                <a:ext cx="153313" cy="50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356" name="Pismo odręczne 355">
                <a:extLst>
                  <a:ext uri="{FF2B5EF4-FFF2-40B4-BE49-F238E27FC236}">
                    <a16:creationId xmlns:a16="http://schemas.microsoft.com/office/drawing/2014/main" id="{BF343EFF-6E00-4C46-81D3-2DC36E440B31}"/>
                  </a:ext>
                </a:extLst>
              </p14:cNvPr>
              <p14:cNvContentPartPr/>
              <p14:nvPr/>
            </p14:nvContentPartPr>
            <p14:xfrm>
              <a:off x="5042342" y="5441680"/>
              <a:ext cx="2592720" cy="498600"/>
            </p14:xfrm>
          </p:contentPart>
        </mc:Choice>
        <mc:Fallback xmlns="">
          <p:pic>
            <p:nvPicPr>
              <p:cNvPr id="356" name="Pismo odręczne 355">
                <a:extLst>
                  <a:ext uri="{FF2B5EF4-FFF2-40B4-BE49-F238E27FC236}">
                    <a16:creationId xmlns:a16="http://schemas.microsoft.com/office/drawing/2014/main" id="{BF343EFF-6E00-4C46-81D3-2DC36E440B31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5033342" y="5432680"/>
                <a:ext cx="2610360" cy="51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357" name="Pismo odręczne 356">
                <a:extLst>
                  <a:ext uri="{FF2B5EF4-FFF2-40B4-BE49-F238E27FC236}">
                    <a16:creationId xmlns:a16="http://schemas.microsoft.com/office/drawing/2014/main" id="{23A78029-0BBD-447E-B2B7-A9CA7B9F3FA6}"/>
                  </a:ext>
                </a:extLst>
              </p14:cNvPr>
              <p14:cNvContentPartPr/>
              <p14:nvPr/>
            </p14:nvContentPartPr>
            <p14:xfrm>
              <a:off x="333902" y="4367080"/>
              <a:ext cx="9446760" cy="739800"/>
            </p14:xfrm>
          </p:contentPart>
        </mc:Choice>
        <mc:Fallback xmlns="">
          <p:pic>
            <p:nvPicPr>
              <p:cNvPr id="357" name="Pismo odręczne 356">
                <a:extLst>
                  <a:ext uri="{FF2B5EF4-FFF2-40B4-BE49-F238E27FC236}">
                    <a16:creationId xmlns:a16="http://schemas.microsoft.com/office/drawing/2014/main" id="{23A78029-0BBD-447E-B2B7-A9CA7B9F3FA6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324902" y="4358080"/>
                <a:ext cx="9464400" cy="75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367" name="Pismo odręczne 366">
                <a:extLst>
                  <a:ext uri="{FF2B5EF4-FFF2-40B4-BE49-F238E27FC236}">
                    <a16:creationId xmlns:a16="http://schemas.microsoft.com/office/drawing/2014/main" id="{4790C777-9F6C-454F-8C91-878E738DC919}"/>
                  </a:ext>
                </a:extLst>
              </p14:cNvPr>
              <p14:cNvContentPartPr/>
              <p14:nvPr/>
            </p14:nvContentPartPr>
            <p14:xfrm>
              <a:off x="33662" y="2482480"/>
              <a:ext cx="1587600" cy="455760"/>
            </p14:xfrm>
          </p:contentPart>
        </mc:Choice>
        <mc:Fallback xmlns="">
          <p:pic>
            <p:nvPicPr>
              <p:cNvPr id="367" name="Pismo odręczne 366">
                <a:extLst>
                  <a:ext uri="{FF2B5EF4-FFF2-40B4-BE49-F238E27FC236}">
                    <a16:creationId xmlns:a16="http://schemas.microsoft.com/office/drawing/2014/main" id="{4790C777-9F6C-454F-8C91-878E738DC919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24662" y="2473480"/>
                <a:ext cx="1605240" cy="47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368" name="Pismo odręczne 367">
                <a:extLst>
                  <a:ext uri="{FF2B5EF4-FFF2-40B4-BE49-F238E27FC236}">
                    <a16:creationId xmlns:a16="http://schemas.microsoft.com/office/drawing/2014/main" id="{B50290E1-8C97-45C9-A2AC-69A686B73EFF}"/>
                  </a:ext>
                </a:extLst>
              </p14:cNvPr>
              <p14:cNvContentPartPr/>
              <p14:nvPr/>
            </p14:nvContentPartPr>
            <p14:xfrm>
              <a:off x="6906062" y="116200"/>
              <a:ext cx="605880" cy="424440"/>
            </p14:xfrm>
          </p:contentPart>
        </mc:Choice>
        <mc:Fallback xmlns="">
          <p:pic>
            <p:nvPicPr>
              <p:cNvPr id="368" name="Pismo odręczne 367">
                <a:extLst>
                  <a:ext uri="{FF2B5EF4-FFF2-40B4-BE49-F238E27FC236}">
                    <a16:creationId xmlns:a16="http://schemas.microsoft.com/office/drawing/2014/main" id="{B50290E1-8C97-45C9-A2AC-69A686B73EFF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6897062" y="107560"/>
                <a:ext cx="623520" cy="442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92948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3D07B06-6135-434F-AFA2-C9DFA4506E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 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9" name="Pismo odręczne 28">
                <a:extLst>
                  <a:ext uri="{FF2B5EF4-FFF2-40B4-BE49-F238E27FC236}">
                    <a16:creationId xmlns:a16="http://schemas.microsoft.com/office/drawing/2014/main" id="{6252DDED-57B7-4F8E-8050-0FDA93A0B8EB}"/>
                  </a:ext>
                </a:extLst>
              </p14:cNvPr>
              <p14:cNvContentPartPr/>
              <p14:nvPr/>
            </p14:nvContentPartPr>
            <p14:xfrm>
              <a:off x="477542" y="346600"/>
              <a:ext cx="3334680" cy="322560"/>
            </p14:xfrm>
          </p:contentPart>
        </mc:Choice>
        <mc:Fallback>
          <p:pic>
            <p:nvPicPr>
              <p:cNvPr id="29" name="Pismo odręczne 28">
                <a:extLst>
                  <a:ext uri="{FF2B5EF4-FFF2-40B4-BE49-F238E27FC236}">
                    <a16:creationId xmlns:a16="http://schemas.microsoft.com/office/drawing/2014/main" id="{6252DDED-57B7-4F8E-8050-0FDA93A0B8E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68902" y="337600"/>
                <a:ext cx="3352320" cy="34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3" name="Pismo odręczne 42">
                <a:extLst>
                  <a:ext uri="{FF2B5EF4-FFF2-40B4-BE49-F238E27FC236}">
                    <a16:creationId xmlns:a16="http://schemas.microsoft.com/office/drawing/2014/main" id="{72ED0D68-2DB5-4147-BCEA-98F93C27A254}"/>
                  </a:ext>
                </a:extLst>
              </p14:cNvPr>
              <p14:cNvContentPartPr/>
              <p14:nvPr/>
            </p14:nvContentPartPr>
            <p14:xfrm>
              <a:off x="427862" y="816400"/>
              <a:ext cx="478080" cy="187200"/>
            </p14:xfrm>
          </p:contentPart>
        </mc:Choice>
        <mc:Fallback>
          <p:pic>
            <p:nvPicPr>
              <p:cNvPr id="43" name="Pismo odręczne 42">
                <a:extLst>
                  <a:ext uri="{FF2B5EF4-FFF2-40B4-BE49-F238E27FC236}">
                    <a16:creationId xmlns:a16="http://schemas.microsoft.com/office/drawing/2014/main" id="{72ED0D68-2DB5-4147-BCEA-98F93C27A25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19222" y="807760"/>
                <a:ext cx="495720" cy="20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55" name="Pismo odręczne 54">
                <a:extLst>
                  <a:ext uri="{FF2B5EF4-FFF2-40B4-BE49-F238E27FC236}">
                    <a16:creationId xmlns:a16="http://schemas.microsoft.com/office/drawing/2014/main" id="{BB779F09-10C1-41CF-8FC1-E50BD7FAAD43}"/>
                  </a:ext>
                </a:extLst>
              </p14:cNvPr>
              <p14:cNvContentPartPr/>
              <p14:nvPr/>
            </p14:nvContentPartPr>
            <p14:xfrm>
              <a:off x="1097822" y="837280"/>
              <a:ext cx="2858760" cy="263880"/>
            </p14:xfrm>
          </p:contentPart>
        </mc:Choice>
        <mc:Fallback>
          <p:pic>
            <p:nvPicPr>
              <p:cNvPr id="55" name="Pismo odręczne 54">
                <a:extLst>
                  <a:ext uri="{FF2B5EF4-FFF2-40B4-BE49-F238E27FC236}">
                    <a16:creationId xmlns:a16="http://schemas.microsoft.com/office/drawing/2014/main" id="{BB779F09-10C1-41CF-8FC1-E50BD7FAAD4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89182" y="828640"/>
                <a:ext cx="2876400" cy="28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83" name="Pismo odręczne 82">
                <a:extLst>
                  <a:ext uri="{FF2B5EF4-FFF2-40B4-BE49-F238E27FC236}">
                    <a16:creationId xmlns:a16="http://schemas.microsoft.com/office/drawing/2014/main" id="{B0755829-B059-4A5C-8C9B-A8ACBCCD2CEC}"/>
                  </a:ext>
                </a:extLst>
              </p14:cNvPr>
              <p14:cNvContentPartPr/>
              <p14:nvPr/>
            </p14:nvContentPartPr>
            <p14:xfrm>
              <a:off x="446222" y="1217800"/>
              <a:ext cx="3521520" cy="295920"/>
            </p14:xfrm>
          </p:contentPart>
        </mc:Choice>
        <mc:Fallback>
          <p:pic>
            <p:nvPicPr>
              <p:cNvPr id="83" name="Pismo odręczne 82">
                <a:extLst>
                  <a:ext uri="{FF2B5EF4-FFF2-40B4-BE49-F238E27FC236}">
                    <a16:creationId xmlns:a16="http://schemas.microsoft.com/office/drawing/2014/main" id="{B0755829-B059-4A5C-8C9B-A8ACBCCD2CE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37223" y="1208800"/>
                <a:ext cx="3539158" cy="31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87" name="Pismo odręczne 86">
                <a:extLst>
                  <a:ext uri="{FF2B5EF4-FFF2-40B4-BE49-F238E27FC236}">
                    <a16:creationId xmlns:a16="http://schemas.microsoft.com/office/drawing/2014/main" id="{9246E5C6-8612-4B5B-96E3-312E5C2D3450}"/>
                  </a:ext>
                </a:extLst>
              </p14:cNvPr>
              <p14:cNvContentPartPr/>
              <p14:nvPr/>
            </p14:nvContentPartPr>
            <p14:xfrm>
              <a:off x="4637342" y="449200"/>
              <a:ext cx="212040" cy="242640"/>
            </p14:xfrm>
          </p:contentPart>
        </mc:Choice>
        <mc:Fallback>
          <p:pic>
            <p:nvPicPr>
              <p:cNvPr id="87" name="Pismo odręczne 86">
                <a:extLst>
                  <a:ext uri="{FF2B5EF4-FFF2-40B4-BE49-F238E27FC236}">
                    <a16:creationId xmlns:a16="http://schemas.microsoft.com/office/drawing/2014/main" id="{9246E5C6-8612-4B5B-96E3-312E5C2D3450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628702" y="440213"/>
                <a:ext cx="229680" cy="2602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90" name="Pismo odręczne 89">
                <a:extLst>
                  <a:ext uri="{FF2B5EF4-FFF2-40B4-BE49-F238E27FC236}">
                    <a16:creationId xmlns:a16="http://schemas.microsoft.com/office/drawing/2014/main" id="{1043737C-2DF4-48E7-90FD-4E3C686E59C6}"/>
                  </a:ext>
                </a:extLst>
              </p14:cNvPr>
              <p14:cNvContentPartPr/>
              <p14:nvPr/>
            </p14:nvContentPartPr>
            <p14:xfrm>
              <a:off x="5001662" y="514720"/>
              <a:ext cx="139680" cy="75240"/>
            </p14:xfrm>
          </p:contentPart>
        </mc:Choice>
        <mc:Fallback>
          <p:pic>
            <p:nvPicPr>
              <p:cNvPr id="90" name="Pismo odręczne 89">
                <a:extLst>
                  <a:ext uri="{FF2B5EF4-FFF2-40B4-BE49-F238E27FC236}">
                    <a16:creationId xmlns:a16="http://schemas.microsoft.com/office/drawing/2014/main" id="{1043737C-2DF4-48E7-90FD-4E3C686E59C6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993022" y="505677"/>
                <a:ext cx="157320" cy="929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33" name="Pismo odręczne 132">
                <a:extLst>
                  <a:ext uri="{FF2B5EF4-FFF2-40B4-BE49-F238E27FC236}">
                    <a16:creationId xmlns:a16="http://schemas.microsoft.com/office/drawing/2014/main" id="{3953AE9D-475C-4C7C-9829-CA8B52DCAC7F}"/>
                  </a:ext>
                </a:extLst>
              </p14:cNvPr>
              <p14:cNvContentPartPr/>
              <p14:nvPr/>
            </p14:nvContentPartPr>
            <p14:xfrm>
              <a:off x="4603142" y="934480"/>
              <a:ext cx="549720" cy="263520"/>
            </p14:xfrm>
          </p:contentPart>
        </mc:Choice>
        <mc:Fallback>
          <p:pic>
            <p:nvPicPr>
              <p:cNvPr id="133" name="Pismo odręczne 132">
                <a:extLst>
                  <a:ext uri="{FF2B5EF4-FFF2-40B4-BE49-F238E27FC236}">
                    <a16:creationId xmlns:a16="http://schemas.microsoft.com/office/drawing/2014/main" id="{3953AE9D-475C-4C7C-9829-CA8B52DCAC7F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594142" y="925840"/>
                <a:ext cx="567360" cy="28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87" name="Pismo odręczne 186">
                <a:extLst>
                  <a:ext uri="{FF2B5EF4-FFF2-40B4-BE49-F238E27FC236}">
                    <a16:creationId xmlns:a16="http://schemas.microsoft.com/office/drawing/2014/main" id="{70A9A963-3F1E-4D61-A0BF-A02B00B2C6EE}"/>
                  </a:ext>
                </a:extLst>
              </p14:cNvPr>
              <p14:cNvContentPartPr/>
              <p14:nvPr/>
            </p14:nvContentPartPr>
            <p14:xfrm>
              <a:off x="4656782" y="363520"/>
              <a:ext cx="4215240" cy="1473840"/>
            </p14:xfrm>
          </p:contentPart>
        </mc:Choice>
        <mc:Fallback>
          <p:pic>
            <p:nvPicPr>
              <p:cNvPr id="187" name="Pismo odręczne 186">
                <a:extLst>
                  <a:ext uri="{FF2B5EF4-FFF2-40B4-BE49-F238E27FC236}">
                    <a16:creationId xmlns:a16="http://schemas.microsoft.com/office/drawing/2014/main" id="{70A9A963-3F1E-4D61-A0BF-A02B00B2C6EE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648142" y="354878"/>
                <a:ext cx="4232880" cy="149148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91" name="Pismo odręczne 190">
                <a:extLst>
                  <a:ext uri="{FF2B5EF4-FFF2-40B4-BE49-F238E27FC236}">
                    <a16:creationId xmlns:a16="http://schemas.microsoft.com/office/drawing/2014/main" id="{A8757A8C-65AE-49D8-9B25-3077C58E1247}"/>
                  </a:ext>
                </a:extLst>
              </p14:cNvPr>
              <p14:cNvContentPartPr/>
              <p14:nvPr/>
            </p14:nvContentPartPr>
            <p14:xfrm>
              <a:off x="6592862" y="372520"/>
              <a:ext cx="106920" cy="87480"/>
            </p14:xfrm>
          </p:contentPart>
        </mc:Choice>
        <mc:Fallback>
          <p:pic>
            <p:nvPicPr>
              <p:cNvPr id="191" name="Pismo odręczne 190">
                <a:extLst>
                  <a:ext uri="{FF2B5EF4-FFF2-40B4-BE49-F238E27FC236}">
                    <a16:creationId xmlns:a16="http://schemas.microsoft.com/office/drawing/2014/main" id="{A8757A8C-65AE-49D8-9B25-3077C58E1247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583892" y="363520"/>
                <a:ext cx="124501" cy="10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204" name="Pismo odręczne 203">
                <a:extLst>
                  <a:ext uri="{FF2B5EF4-FFF2-40B4-BE49-F238E27FC236}">
                    <a16:creationId xmlns:a16="http://schemas.microsoft.com/office/drawing/2014/main" id="{A5EC6ABD-4DE8-494C-A356-2B9A6AEB79C9}"/>
                  </a:ext>
                </a:extLst>
              </p14:cNvPr>
              <p14:cNvContentPartPr/>
              <p14:nvPr/>
            </p14:nvContentPartPr>
            <p14:xfrm>
              <a:off x="4698902" y="230320"/>
              <a:ext cx="455040" cy="239040"/>
            </p14:xfrm>
          </p:contentPart>
        </mc:Choice>
        <mc:Fallback>
          <p:pic>
            <p:nvPicPr>
              <p:cNvPr id="204" name="Pismo odręczne 203">
                <a:extLst>
                  <a:ext uri="{FF2B5EF4-FFF2-40B4-BE49-F238E27FC236}">
                    <a16:creationId xmlns:a16="http://schemas.microsoft.com/office/drawing/2014/main" id="{A5EC6ABD-4DE8-494C-A356-2B9A6AEB79C9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690262" y="221680"/>
                <a:ext cx="472680" cy="25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207" name="Pismo odręczne 206">
                <a:extLst>
                  <a:ext uri="{FF2B5EF4-FFF2-40B4-BE49-F238E27FC236}">
                    <a16:creationId xmlns:a16="http://schemas.microsoft.com/office/drawing/2014/main" id="{DAFB8244-7895-44CD-9B38-74D9F49ACBED}"/>
                  </a:ext>
                </a:extLst>
              </p14:cNvPr>
              <p14:cNvContentPartPr/>
              <p14:nvPr/>
            </p14:nvContentPartPr>
            <p14:xfrm>
              <a:off x="6499622" y="319240"/>
              <a:ext cx="238680" cy="166320"/>
            </p14:xfrm>
          </p:contentPart>
        </mc:Choice>
        <mc:Fallback>
          <p:pic>
            <p:nvPicPr>
              <p:cNvPr id="207" name="Pismo odręczne 206">
                <a:extLst>
                  <a:ext uri="{FF2B5EF4-FFF2-40B4-BE49-F238E27FC236}">
                    <a16:creationId xmlns:a16="http://schemas.microsoft.com/office/drawing/2014/main" id="{DAFB8244-7895-44CD-9B38-74D9F49ACBED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490608" y="310600"/>
                <a:ext cx="256347" cy="18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210" name="Pismo odręczne 209">
                <a:extLst>
                  <a:ext uri="{FF2B5EF4-FFF2-40B4-BE49-F238E27FC236}">
                    <a16:creationId xmlns:a16="http://schemas.microsoft.com/office/drawing/2014/main" id="{B616B93B-901A-4AE7-BEEB-B247124C005B}"/>
                  </a:ext>
                </a:extLst>
              </p14:cNvPr>
              <p14:cNvContentPartPr/>
              <p14:nvPr/>
            </p14:nvContentPartPr>
            <p14:xfrm>
              <a:off x="7544702" y="345880"/>
              <a:ext cx="246240" cy="194760"/>
            </p14:xfrm>
          </p:contentPart>
        </mc:Choice>
        <mc:Fallback>
          <p:pic>
            <p:nvPicPr>
              <p:cNvPr id="210" name="Pismo odręczne 209">
                <a:extLst>
                  <a:ext uri="{FF2B5EF4-FFF2-40B4-BE49-F238E27FC236}">
                    <a16:creationId xmlns:a16="http://schemas.microsoft.com/office/drawing/2014/main" id="{B616B93B-901A-4AE7-BEEB-B247124C005B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535715" y="337240"/>
                <a:ext cx="263854" cy="21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219" name="Pismo odręczne 218">
                <a:extLst>
                  <a:ext uri="{FF2B5EF4-FFF2-40B4-BE49-F238E27FC236}">
                    <a16:creationId xmlns:a16="http://schemas.microsoft.com/office/drawing/2014/main" id="{BC028ECA-8E3F-4B75-86FA-DF62FB30B2F9}"/>
                  </a:ext>
                </a:extLst>
              </p14:cNvPr>
              <p14:cNvContentPartPr/>
              <p14:nvPr/>
            </p14:nvContentPartPr>
            <p14:xfrm>
              <a:off x="4755782" y="674560"/>
              <a:ext cx="402120" cy="237960"/>
            </p14:xfrm>
          </p:contentPart>
        </mc:Choice>
        <mc:Fallback>
          <p:pic>
            <p:nvPicPr>
              <p:cNvPr id="219" name="Pismo odręczne 218">
                <a:extLst>
                  <a:ext uri="{FF2B5EF4-FFF2-40B4-BE49-F238E27FC236}">
                    <a16:creationId xmlns:a16="http://schemas.microsoft.com/office/drawing/2014/main" id="{BC028ECA-8E3F-4B75-86FA-DF62FB30B2F9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746782" y="665560"/>
                <a:ext cx="419760" cy="25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224" name="Pismo odręczne 223">
                <a:extLst>
                  <a:ext uri="{FF2B5EF4-FFF2-40B4-BE49-F238E27FC236}">
                    <a16:creationId xmlns:a16="http://schemas.microsoft.com/office/drawing/2014/main" id="{688EB60B-B77F-4FC3-8DC1-E7912933AF7E}"/>
                  </a:ext>
                </a:extLst>
              </p14:cNvPr>
              <p14:cNvContentPartPr/>
              <p14:nvPr/>
            </p14:nvContentPartPr>
            <p14:xfrm>
              <a:off x="6618422" y="763480"/>
              <a:ext cx="288360" cy="205560"/>
            </p14:xfrm>
          </p:contentPart>
        </mc:Choice>
        <mc:Fallback>
          <p:pic>
            <p:nvPicPr>
              <p:cNvPr id="224" name="Pismo odręczne 223">
                <a:extLst>
                  <a:ext uri="{FF2B5EF4-FFF2-40B4-BE49-F238E27FC236}">
                    <a16:creationId xmlns:a16="http://schemas.microsoft.com/office/drawing/2014/main" id="{688EB60B-B77F-4FC3-8DC1-E7912933AF7E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6609771" y="754480"/>
                <a:ext cx="306022" cy="22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231" name="Pismo odręczne 230">
                <a:extLst>
                  <a:ext uri="{FF2B5EF4-FFF2-40B4-BE49-F238E27FC236}">
                    <a16:creationId xmlns:a16="http://schemas.microsoft.com/office/drawing/2014/main" id="{113043FD-9A5C-4BDF-BAC4-88853E4D7FAF}"/>
                  </a:ext>
                </a:extLst>
              </p14:cNvPr>
              <p14:cNvContentPartPr/>
              <p14:nvPr/>
            </p14:nvContentPartPr>
            <p14:xfrm>
              <a:off x="7616342" y="887320"/>
              <a:ext cx="258120" cy="182520"/>
            </p14:xfrm>
          </p:contentPart>
        </mc:Choice>
        <mc:Fallback>
          <p:pic>
            <p:nvPicPr>
              <p:cNvPr id="231" name="Pismo odręczne 230">
                <a:extLst>
                  <a:ext uri="{FF2B5EF4-FFF2-40B4-BE49-F238E27FC236}">
                    <a16:creationId xmlns:a16="http://schemas.microsoft.com/office/drawing/2014/main" id="{113043FD-9A5C-4BDF-BAC4-88853E4D7FAF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607702" y="878680"/>
                <a:ext cx="275760" cy="20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239" name="Pismo odręczne 238">
                <a:extLst>
                  <a:ext uri="{FF2B5EF4-FFF2-40B4-BE49-F238E27FC236}">
                    <a16:creationId xmlns:a16="http://schemas.microsoft.com/office/drawing/2014/main" id="{EC6AADF4-8FBC-4539-BF3E-3F568B3D0197}"/>
                  </a:ext>
                </a:extLst>
              </p14:cNvPr>
              <p14:cNvContentPartPr/>
              <p14:nvPr/>
            </p14:nvContentPartPr>
            <p14:xfrm>
              <a:off x="4833182" y="1286920"/>
              <a:ext cx="463320" cy="186840"/>
            </p14:xfrm>
          </p:contentPart>
        </mc:Choice>
        <mc:Fallback>
          <p:pic>
            <p:nvPicPr>
              <p:cNvPr id="239" name="Pismo odręczne 238">
                <a:extLst>
                  <a:ext uri="{FF2B5EF4-FFF2-40B4-BE49-F238E27FC236}">
                    <a16:creationId xmlns:a16="http://schemas.microsoft.com/office/drawing/2014/main" id="{EC6AADF4-8FBC-4539-BF3E-3F568B3D0197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4824189" y="1278263"/>
                <a:ext cx="480946" cy="20451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246" name="Pismo odręczne 245">
                <a:extLst>
                  <a:ext uri="{FF2B5EF4-FFF2-40B4-BE49-F238E27FC236}">
                    <a16:creationId xmlns:a16="http://schemas.microsoft.com/office/drawing/2014/main" id="{FEB05F51-C89D-494D-BFCF-5155016E5F95}"/>
                  </a:ext>
                </a:extLst>
              </p14:cNvPr>
              <p14:cNvContentPartPr/>
              <p14:nvPr/>
            </p14:nvContentPartPr>
            <p14:xfrm>
              <a:off x="6958262" y="1340200"/>
              <a:ext cx="275040" cy="177480"/>
            </p14:xfrm>
          </p:contentPart>
        </mc:Choice>
        <mc:Fallback>
          <p:pic>
            <p:nvPicPr>
              <p:cNvPr id="246" name="Pismo odręczne 245">
                <a:extLst>
                  <a:ext uri="{FF2B5EF4-FFF2-40B4-BE49-F238E27FC236}">
                    <a16:creationId xmlns:a16="http://schemas.microsoft.com/office/drawing/2014/main" id="{FEB05F51-C89D-494D-BFCF-5155016E5F95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6949262" y="1331200"/>
                <a:ext cx="292680" cy="19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254" name="Pismo odręczne 253">
                <a:extLst>
                  <a:ext uri="{FF2B5EF4-FFF2-40B4-BE49-F238E27FC236}">
                    <a16:creationId xmlns:a16="http://schemas.microsoft.com/office/drawing/2014/main" id="{63A13551-B1E5-4A47-87AD-AFEC13C2EC52}"/>
                  </a:ext>
                </a:extLst>
              </p14:cNvPr>
              <p14:cNvContentPartPr/>
              <p14:nvPr/>
            </p14:nvContentPartPr>
            <p14:xfrm>
              <a:off x="7935662" y="1384840"/>
              <a:ext cx="251640" cy="183960"/>
            </p14:xfrm>
          </p:contentPart>
        </mc:Choice>
        <mc:Fallback>
          <p:pic>
            <p:nvPicPr>
              <p:cNvPr id="254" name="Pismo odręczne 253">
                <a:extLst>
                  <a:ext uri="{FF2B5EF4-FFF2-40B4-BE49-F238E27FC236}">
                    <a16:creationId xmlns:a16="http://schemas.microsoft.com/office/drawing/2014/main" id="{63A13551-B1E5-4A47-87AD-AFEC13C2EC52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7926662" y="1375840"/>
                <a:ext cx="269280" cy="20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271" name="Pismo odręczne 270">
                <a:extLst>
                  <a:ext uri="{FF2B5EF4-FFF2-40B4-BE49-F238E27FC236}">
                    <a16:creationId xmlns:a16="http://schemas.microsoft.com/office/drawing/2014/main" id="{23B56A06-B9D1-48A0-ACB0-A67E772A7E80}"/>
                  </a:ext>
                </a:extLst>
              </p14:cNvPr>
              <p14:cNvContentPartPr/>
              <p14:nvPr/>
            </p14:nvContentPartPr>
            <p14:xfrm>
              <a:off x="771302" y="1855000"/>
              <a:ext cx="668520" cy="499320"/>
            </p14:xfrm>
          </p:contentPart>
        </mc:Choice>
        <mc:Fallback>
          <p:pic>
            <p:nvPicPr>
              <p:cNvPr id="271" name="Pismo odręczne 270">
                <a:extLst>
                  <a:ext uri="{FF2B5EF4-FFF2-40B4-BE49-F238E27FC236}">
                    <a16:creationId xmlns:a16="http://schemas.microsoft.com/office/drawing/2014/main" id="{23B56A06-B9D1-48A0-ACB0-A67E772A7E80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762662" y="1846366"/>
                <a:ext cx="686160" cy="51694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272" name="Pismo odręczne 271">
                <a:extLst>
                  <a:ext uri="{FF2B5EF4-FFF2-40B4-BE49-F238E27FC236}">
                    <a16:creationId xmlns:a16="http://schemas.microsoft.com/office/drawing/2014/main" id="{77070BD1-E5A5-4873-A7AD-C5D37D2CBC45}"/>
                  </a:ext>
                </a:extLst>
              </p14:cNvPr>
              <p14:cNvContentPartPr/>
              <p14:nvPr/>
            </p14:nvContentPartPr>
            <p14:xfrm>
              <a:off x="1614062" y="2165680"/>
              <a:ext cx="125640" cy="21600"/>
            </p14:xfrm>
          </p:contentPart>
        </mc:Choice>
        <mc:Fallback>
          <p:pic>
            <p:nvPicPr>
              <p:cNvPr id="272" name="Pismo odręczne 271">
                <a:extLst>
                  <a:ext uri="{FF2B5EF4-FFF2-40B4-BE49-F238E27FC236}">
                    <a16:creationId xmlns:a16="http://schemas.microsoft.com/office/drawing/2014/main" id="{77070BD1-E5A5-4873-A7AD-C5D37D2CBC45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605062" y="2157040"/>
                <a:ext cx="143280" cy="3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273" name="Pismo odręczne 272">
                <a:extLst>
                  <a:ext uri="{FF2B5EF4-FFF2-40B4-BE49-F238E27FC236}">
                    <a16:creationId xmlns:a16="http://schemas.microsoft.com/office/drawing/2014/main" id="{A2A14E6B-AC13-4097-A031-03F5B7FA6FCA}"/>
                  </a:ext>
                </a:extLst>
              </p14:cNvPr>
              <p14:cNvContentPartPr/>
              <p14:nvPr/>
            </p14:nvContentPartPr>
            <p14:xfrm>
              <a:off x="1600382" y="2298880"/>
              <a:ext cx="113040" cy="3960"/>
            </p14:xfrm>
          </p:contentPart>
        </mc:Choice>
        <mc:Fallback>
          <p:pic>
            <p:nvPicPr>
              <p:cNvPr id="273" name="Pismo odręczne 272">
                <a:extLst>
                  <a:ext uri="{FF2B5EF4-FFF2-40B4-BE49-F238E27FC236}">
                    <a16:creationId xmlns:a16="http://schemas.microsoft.com/office/drawing/2014/main" id="{A2A14E6B-AC13-4097-A031-03F5B7FA6FCA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591742" y="2290240"/>
                <a:ext cx="13068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283" name="Pismo odręczne 282">
                <a:extLst>
                  <a:ext uri="{FF2B5EF4-FFF2-40B4-BE49-F238E27FC236}">
                    <a16:creationId xmlns:a16="http://schemas.microsoft.com/office/drawing/2014/main" id="{218392FA-5690-4109-88DD-B3A30C161410}"/>
                  </a:ext>
                </a:extLst>
              </p14:cNvPr>
              <p14:cNvContentPartPr/>
              <p14:nvPr/>
            </p14:nvContentPartPr>
            <p14:xfrm>
              <a:off x="2005742" y="1952920"/>
              <a:ext cx="762840" cy="514080"/>
            </p14:xfrm>
          </p:contentPart>
        </mc:Choice>
        <mc:Fallback>
          <p:pic>
            <p:nvPicPr>
              <p:cNvPr id="283" name="Pismo odręczne 282">
                <a:extLst>
                  <a:ext uri="{FF2B5EF4-FFF2-40B4-BE49-F238E27FC236}">
                    <a16:creationId xmlns:a16="http://schemas.microsoft.com/office/drawing/2014/main" id="{218392FA-5690-4109-88DD-B3A30C161410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996742" y="1943920"/>
                <a:ext cx="780480" cy="53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303" name="Pismo odręczne 302">
                <a:extLst>
                  <a:ext uri="{FF2B5EF4-FFF2-40B4-BE49-F238E27FC236}">
                    <a16:creationId xmlns:a16="http://schemas.microsoft.com/office/drawing/2014/main" id="{C7F8AA0D-A2BC-423B-8A1C-30ABB5E88299}"/>
                  </a:ext>
                </a:extLst>
              </p14:cNvPr>
              <p14:cNvContentPartPr/>
              <p14:nvPr/>
            </p14:nvContentPartPr>
            <p14:xfrm>
              <a:off x="3077822" y="1773640"/>
              <a:ext cx="1245600" cy="837000"/>
            </p14:xfrm>
          </p:contentPart>
        </mc:Choice>
        <mc:Fallback>
          <p:pic>
            <p:nvPicPr>
              <p:cNvPr id="303" name="Pismo odręczne 302">
                <a:extLst>
                  <a:ext uri="{FF2B5EF4-FFF2-40B4-BE49-F238E27FC236}">
                    <a16:creationId xmlns:a16="http://schemas.microsoft.com/office/drawing/2014/main" id="{C7F8AA0D-A2BC-423B-8A1C-30ABB5E88299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3068825" y="1765000"/>
                <a:ext cx="1263235" cy="85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316" name="Pismo odręczne 315">
                <a:extLst>
                  <a:ext uri="{FF2B5EF4-FFF2-40B4-BE49-F238E27FC236}">
                    <a16:creationId xmlns:a16="http://schemas.microsoft.com/office/drawing/2014/main" id="{1C47F88C-A702-401C-A136-AD305693DA2C}"/>
                  </a:ext>
                </a:extLst>
              </p14:cNvPr>
              <p14:cNvContentPartPr/>
              <p14:nvPr/>
            </p14:nvContentPartPr>
            <p14:xfrm>
              <a:off x="4500542" y="1840240"/>
              <a:ext cx="800640" cy="726840"/>
            </p14:xfrm>
          </p:contentPart>
        </mc:Choice>
        <mc:Fallback>
          <p:pic>
            <p:nvPicPr>
              <p:cNvPr id="316" name="Pismo odręczne 315">
                <a:extLst>
                  <a:ext uri="{FF2B5EF4-FFF2-40B4-BE49-F238E27FC236}">
                    <a16:creationId xmlns:a16="http://schemas.microsoft.com/office/drawing/2014/main" id="{1C47F88C-A702-401C-A136-AD305693DA2C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4491898" y="1831244"/>
                <a:ext cx="818288" cy="7444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330" name="Pismo odręczne 329">
                <a:extLst>
                  <a:ext uri="{FF2B5EF4-FFF2-40B4-BE49-F238E27FC236}">
                    <a16:creationId xmlns:a16="http://schemas.microsoft.com/office/drawing/2014/main" id="{F21D0106-71F0-4BA3-8AB1-E8BB541D120C}"/>
                  </a:ext>
                </a:extLst>
              </p14:cNvPr>
              <p14:cNvContentPartPr/>
              <p14:nvPr/>
            </p14:nvContentPartPr>
            <p14:xfrm>
              <a:off x="5310902" y="1934920"/>
              <a:ext cx="1613880" cy="540720"/>
            </p14:xfrm>
          </p:contentPart>
        </mc:Choice>
        <mc:Fallback>
          <p:pic>
            <p:nvPicPr>
              <p:cNvPr id="330" name="Pismo odręczne 329">
                <a:extLst>
                  <a:ext uri="{FF2B5EF4-FFF2-40B4-BE49-F238E27FC236}">
                    <a16:creationId xmlns:a16="http://schemas.microsoft.com/office/drawing/2014/main" id="{F21D0106-71F0-4BA3-8AB1-E8BB541D120C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5301902" y="1926280"/>
                <a:ext cx="1631520" cy="55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335" name="Pismo odręczne 334">
                <a:extLst>
                  <a:ext uri="{FF2B5EF4-FFF2-40B4-BE49-F238E27FC236}">
                    <a16:creationId xmlns:a16="http://schemas.microsoft.com/office/drawing/2014/main" id="{4BCB401E-0461-44DA-BB98-357405ACB85A}"/>
                  </a:ext>
                </a:extLst>
              </p14:cNvPr>
              <p14:cNvContentPartPr/>
              <p14:nvPr/>
            </p14:nvContentPartPr>
            <p14:xfrm>
              <a:off x="4175102" y="1899280"/>
              <a:ext cx="306720" cy="159480"/>
            </p14:xfrm>
          </p:contentPart>
        </mc:Choice>
        <mc:Fallback>
          <p:pic>
            <p:nvPicPr>
              <p:cNvPr id="335" name="Pismo odręczne 334">
                <a:extLst>
                  <a:ext uri="{FF2B5EF4-FFF2-40B4-BE49-F238E27FC236}">
                    <a16:creationId xmlns:a16="http://schemas.microsoft.com/office/drawing/2014/main" id="{4BCB401E-0461-44DA-BB98-357405ACB85A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4166102" y="1890620"/>
                <a:ext cx="324360" cy="17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341" name="Pismo odręczne 340">
                <a:extLst>
                  <a:ext uri="{FF2B5EF4-FFF2-40B4-BE49-F238E27FC236}">
                    <a16:creationId xmlns:a16="http://schemas.microsoft.com/office/drawing/2014/main" id="{C0E2F942-72C0-4613-9459-07BF4A127205}"/>
                  </a:ext>
                </a:extLst>
              </p14:cNvPr>
              <p14:cNvContentPartPr/>
              <p14:nvPr/>
            </p14:nvContentPartPr>
            <p14:xfrm>
              <a:off x="5924702" y="1952920"/>
              <a:ext cx="206280" cy="180000"/>
            </p14:xfrm>
          </p:contentPart>
        </mc:Choice>
        <mc:Fallback>
          <p:pic>
            <p:nvPicPr>
              <p:cNvPr id="341" name="Pismo odręczne 340">
                <a:extLst>
                  <a:ext uri="{FF2B5EF4-FFF2-40B4-BE49-F238E27FC236}">
                    <a16:creationId xmlns:a16="http://schemas.microsoft.com/office/drawing/2014/main" id="{C0E2F942-72C0-4613-9459-07BF4A127205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5916062" y="1943938"/>
                <a:ext cx="223920" cy="19760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342" name="Pismo odręczne 341">
                <a:extLst>
                  <a:ext uri="{FF2B5EF4-FFF2-40B4-BE49-F238E27FC236}">
                    <a16:creationId xmlns:a16="http://schemas.microsoft.com/office/drawing/2014/main" id="{3FC13D0D-8F66-4BA0-B0F4-E9931AA93F0A}"/>
                  </a:ext>
                </a:extLst>
              </p14:cNvPr>
              <p14:cNvContentPartPr/>
              <p14:nvPr/>
            </p14:nvContentPartPr>
            <p14:xfrm>
              <a:off x="6471542" y="1251280"/>
              <a:ext cx="298800" cy="52200"/>
            </p14:xfrm>
          </p:contentPart>
        </mc:Choice>
        <mc:Fallback>
          <p:pic>
            <p:nvPicPr>
              <p:cNvPr id="342" name="Pismo odręczne 341">
                <a:extLst>
                  <a:ext uri="{FF2B5EF4-FFF2-40B4-BE49-F238E27FC236}">
                    <a16:creationId xmlns:a16="http://schemas.microsoft.com/office/drawing/2014/main" id="{3FC13D0D-8F66-4BA0-B0F4-E9931AA93F0A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6462542" y="1242280"/>
                <a:ext cx="316440" cy="6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372" name="Pismo odręczne 371">
                <a:extLst>
                  <a:ext uri="{FF2B5EF4-FFF2-40B4-BE49-F238E27FC236}">
                    <a16:creationId xmlns:a16="http://schemas.microsoft.com/office/drawing/2014/main" id="{F4A7A09E-AF50-4DD1-869A-F76B3C8E719E}"/>
                  </a:ext>
                </a:extLst>
              </p14:cNvPr>
              <p14:cNvContentPartPr/>
              <p14:nvPr/>
            </p14:nvContentPartPr>
            <p14:xfrm>
              <a:off x="8128982" y="1926280"/>
              <a:ext cx="887760" cy="576360"/>
            </p14:xfrm>
          </p:contentPart>
        </mc:Choice>
        <mc:Fallback>
          <p:pic>
            <p:nvPicPr>
              <p:cNvPr id="372" name="Pismo odręczne 371">
                <a:extLst>
                  <a:ext uri="{FF2B5EF4-FFF2-40B4-BE49-F238E27FC236}">
                    <a16:creationId xmlns:a16="http://schemas.microsoft.com/office/drawing/2014/main" id="{F4A7A09E-AF50-4DD1-869A-F76B3C8E719E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8119982" y="1917280"/>
                <a:ext cx="905400" cy="59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381" name="Pismo odręczne 380">
                <a:extLst>
                  <a:ext uri="{FF2B5EF4-FFF2-40B4-BE49-F238E27FC236}">
                    <a16:creationId xmlns:a16="http://schemas.microsoft.com/office/drawing/2014/main" id="{9BB5DBD7-F15A-4B0E-B7EA-B9ACF2B8E970}"/>
                  </a:ext>
                </a:extLst>
              </p14:cNvPr>
              <p14:cNvContentPartPr/>
              <p14:nvPr/>
            </p14:nvContentPartPr>
            <p14:xfrm>
              <a:off x="6693302" y="755920"/>
              <a:ext cx="421920" cy="174600"/>
            </p14:xfrm>
          </p:contentPart>
        </mc:Choice>
        <mc:Fallback>
          <p:pic>
            <p:nvPicPr>
              <p:cNvPr id="381" name="Pismo odręczne 380">
                <a:extLst>
                  <a:ext uri="{FF2B5EF4-FFF2-40B4-BE49-F238E27FC236}">
                    <a16:creationId xmlns:a16="http://schemas.microsoft.com/office/drawing/2014/main" id="{9BB5DBD7-F15A-4B0E-B7EA-B9ACF2B8E970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6684302" y="746920"/>
                <a:ext cx="439560" cy="19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388" name="Pismo odręczne 387">
                <a:extLst>
                  <a:ext uri="{FF2B5EF4-FFF2-40B4-BE49-F238E27FC236}">
                    <a16:creationId xmlns:a16="http://schemas.microsoft.com/office/drawing/2014/main" id="{8760DF41-A2B1-4577-816F-A9D63298B018}"/>
                  </a:ext>
                </a:extLst>
              </p14:cNvPr>
              <p14:cNvContentPartPr/>
              <p14:nvPr/>
            </p14:nvContentPartPr>
            <p14:xfrm>
              <a:off x="7193702" y="1309960"/>
              <a:ext cx="209160" cy="91800"/>
            </p14:xfrm>
          </p:contentPart>
        </mc:Choice>
        <mc:Fallback>
          <p:pic>
            <p:nvPicPr>
              <p:cNvPr id="388" name="Pismo odręczne 387">
                <a:extLst>
                  <a:ext uri="{FF2B5EF4-FFF2-40B4-BE49-F238E27FC236}">
                    <a16:creationId xmlns:a16="http://schemas.microsoft.com/office/drawing/2014/main" id="{8760DF41-A2B1-4577-816F-A9D63298B018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7185047" y="1301320"/>
                <a:ext cx="226830" cy="10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395" name="Pismo odręczne 394">
                <a:extLst>
                  <a:ext uri="{FF2B5EF4-FFF2-40B4-BE49-F238E27FC236}">
                    <a16:creationId xmlns:a16="http://schemas.microsoft.com/office/drawing/2014/main" id="{B95F06AA-87A0-4177-8E5A-9556C007D79C}"/>
                  </a:ext>
                </a:extLst>
              </p14:cNvPr>
              <p14:cNvContentPartPr/>
              <p14:nvPr/>
            </p14:nvContentPartPr>
            <p14:xfrm>
              <a:off x="7976342" y="1331200"/>
              <a:ext cx="425520" cy="142560"/>
            </p14:xfrm>
          </p:contentPart>
        </mc:Choice>
        <mc:Fallback>
          <p:pic>
            <p:nvPicPr>
              <p:cNvPr id="395" name="Pismo odręczne 394">
                <a:extLst>
                  <a:ext uri="{FF2B5EF4-FFF2-40B4-BE49-F238E27FC236}">
                    <a16:creationId xmlns:a16="http://schemas.microsoft.com/office/drawing/2014/main" id="{B95F06AA-87A0-4177-8E5A-9556C007D79C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7967342" y="1322538"/>
                <a:ext cx="443160" cy="16024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396" name="Pismo odręczne 395">
                <a:extLst>
                  <a:ext uri="{FF2B5EF4-FFF2-40B4-BE49-F238E27FC236}">
                    <a16:creationId xmlns:a16="http://schemas.microsoft.com/office/drawing/2014/main" id="{F1B5356E-574F-4850-8293-EF7B8AD6DA24}"/>
                  </a:ext>
                </a:extLst>
              </p14:cNvPr>
              <p14:cNvContentPartPr/>
              <p14:nvPr/>
            </p14:nvContentPartPr>
            <p14:xfrm>
              <a:off x="7010462" y="1384840"/>
              <a:ext cx="153720" cy="66240"/>
            </p14:xfrm>
          </p:contentPart>
        </mc:Choice>
        <mc:Fallback>
          <p:pic>
            <p:nvPicPr>
              <p:cNvPr id="396" name="Pismo odręczne 395">
                <a:extLst>
                  <a:ext uri="{FF2B5EF4-FFF2-40B4-BE49-F238E27FC236}">
                    <a16:creationId xmlns:a16="http://schemas.microsoft.com/office/drawing/2014/main" id="{F1B5356E-574F-4850-8293-EF7B8AD6DA24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7001462" y="1375840"/>
                <a:ext cx="171360" cy="8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411" name="Pismo odręczne 410">
                <a:extLst>
                  <a:ext uri="{FF2B5EF4-FFF2-40B4-BE49-F238E27FC236}">
                    <a16:creationId xmlns:a16="http://schemas.microsoft.com/office/drawing/2014/main" id="{E73745BF-E66D-4757-9AA8-23DB011B65B7}"/>
                  </a:ext>
                </a:extLst>
              </p14:cNvPr>
              <p14:cNvContentPartPr/>
              <p14:nvPr/>
            </p14:nvContentPartPr>
            <p14:xfrm>
              <a:off x="6720662" y="2728360"/>
              <a:ext cx="2172240" cy="227880"/>
            </p14:xfrm>
          </p:contentPart>
        </mc:Choice>
        <mc:Fallback>
          <p:pic>
            <p:nvPicPr>
              <p:cNvPr id="411" name="Pismo odręczne 410">
                <a:extLst>
                  <a:ext uri="{FF2B5EF4-FFF2-40B4-BE49-F238E27FC236}">
                    <a16:creationId xmlns:a16="http://schemas.microsoft.com/office/drawing/2014/main" id="{E73745BF-E66D-4757-9AA8-23DB011B65B7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6712021" y="2719360"/>
                <a:ext cx="2189883" cy="24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421" name="Pismo odręczne 420">
                <a:extLst>
                  <a:ext uri="{FF2B5EF4-FFF2-40B4-BE49-F238E27FC236}">
                    <a16:creationId xmlns:a16="http://schemas.microsoft.com/office/drawing/2014/main" id="{AC998B85-DFBF-4C51-8FE6-F05C6674AA9F}"/>
                  </a:ext>
                </a:extLst>
              </p14:cNvPr>
              <p14:cNvContentPartPr/>
              <p14:nvPr/>
            </p14:nvContentPartPr>
            <p14:xfrm>
              <a:off x="560702" y="1528120"/>
              <a:ext cx="1346040" cy="360720"/>
            </p14:xfrm>
          </p:contentPart>
        </mc:Choice>
        <mc:Fallback>
          <p:pic>
            <p:nvPicPr>
              <p:cNvPr id="421" name="Pismo odręczne 420">
                <a:extLst>
                  <a:ext uri="{FF2B5EF4-FFF2-40B4-BE49-F238E27FC236}">
                    <a16:creationId xmlns:a16="http://schemas.microsoft.com/office/drawing/2014/main" id="{AC998B85-DFBF-4C51-8FE6-F05C6674AA9F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552062" y="1519120"/>
                <a:ext cx="1363680" cy="37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434" name="Pismo odręczne 433">
                <a:extLst>
                  <a:ext uri="{FF2B5EF4-FFF2-40B4-BE49-F238E27FC236}">
                    <a16:creationId xmlns:a16="http://schemas.microsoft.com/office/drawing/2014/main" id="{B67BE77D-13EC-4519-8764-F24C291280C6}"/>
                  </a:ext>
                </a:extLst>
              </p14:cNvPr>
              <p14:cNvContentPartPr/>
              <p14:nvPr/>
            </p14:nvContentPartPr>
            <p14:xfrm>
              <a:off x="4092302" y="1588600"/>
              <a:ext cx="573480" cy="476640"/>
            </p14:xfrm>
          </p:contentPart>
        </mc:Choice>
        <mc:Fallback>
          <p:pic>
            <p:nvPicPr>
              <p:cNvPr id="434" name="Pismo odręczne 433">
                <a:extLst>
                  <a:ext uri="{FF2B5EF4-FFF2-40B4-BE49-F238E27FC236}">
                    <a16:creationId xmlns:a16="http://schemas.microsoft.com/office/drawing/2014/main" id="{B67BE77D-13EC-4519-8764-F24C291280C6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4083302" y="1579960"/>
                <a:ext cx="591120" cy="49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435" name="Pismo odręczne 434">
                <a:extLst>
                  <a:ext uri="{FF2B5EF4-FFF2-40B4-BE49-F238E27FC236}">
                    <a16:creationId xmlns:a16="http://schemas.microsoft.com/office/drawing/2014/main" id="{9E9711EE-5FF9-44C0-A410-769B419C8F28}"/>
                  </a:ext>
                </a:extLst>
              </p14:cNvPr>
              <p14:cNvContentPartPr/>
              <p14:nvPr/>
            </p14:nvContentPartPr>
            <p14:xfrm>
              <a:off x="1364222" y="3000160"/>
              <a:ext cx="291600" cy="291240"/>
            </p14:xfrm>
          </p:contentPart>
        </mc:Choice>
        <mc:Fallback>
          <p:pic>
            <p:nvPicPr>
              <p:cNvPr id="435" name="Pismo odręczne 434">
                <a:extLst>
                  <a:ext uri="{FF2B5EF4-FFF2-40B4-BE49-F238E27FC236}">
                    <a16:creationId xmlns:a16="http://schemas.microsoft.com/office/drawing/2014/main" id="{9E9711EE-5FF9-44C0-A410-769B419C8F28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1355582" y="2991520"/>
                <a:ext cx="309240" cy="30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444" name="Pismo odręczne 443">
                <a:extLst>
                  <a:ext uri="{FF2B5EF4-FFF2-40B4-BE49-F238E27FC236}">
                    <a16:creationId xmlns:a16="http://schemas.microsoft.com/office/drawing/2014/main" id="{550B30E9-8F2C-44DA-8C8A-1A6DC759C6FB}"/>
                  </a:ext>
                </a:extLst>
              </p14:cNvPr>
              <p14:cNvContentPartPr/>
              <p14:nvPr/>
            </p14:nvContentPartPr>
            <p14:xfrm>
              <a:off x="1272062" y="2796040"/>
              <a:ext cx="219240" cy="560880"/>
            </p14:xfrm>
          </p:contentPart>
        </mc:Choice>
        <mc:Fallback>
          <p:pic>
            <p:nvPicPr>
              <p:cNvPr id="444" name="Pismo odręczne 443">
                <a:extLst>
                  <a:ext uri="{FF2B5EF4-FFF2-40B4-BE49-F238E27FC236}">
                    <a16:creationId xmlns:a16="http://schemas.microsoft.com/office/drawing/2014/main" id="{550B30E9-8F2C-44DA-8C8A-1A6DC759C6FB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1263062" y="2787400"/>
                <a:ext cx="236880" cy="57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454" name="Pismo odręczne 453">
                <a:extLst>
                  <a:ext uri="{FF2B5EF4-FFF2-40B4-BE49-F238E27FC236}">
                    <a16:creationId xmlns:a16="http://schemas.microsoft.com/office/drawing/2014/main" id="{FB6C20ED-692A-46C3-844D-C2E2DB67BF72}"/>
                  </a:ext>
                </a:extLst>
              </p14:cNvPr>
              <p14:cNvContentPartPr/>
              <p14:nvPr/>
            </p14:nvContentPartPr>
            <p14:xfrm>
              <a:off x="3437102" y="2999800"/>
              <a:ext cx="260640" cy="142560"/>
            </p14:xfrm>
          </p:contentPart>
        </mc:Choice>
        <mc:Fallback>
          <p:pic>
            <p:nvPicPr>
              <p:cNvPr id="454" name="Pismo odręczne 453">
                <a:extLst>
                  <a:ext uri="{FF2B5EF4-FFF2-40B4-BE49-F238E27FC236}">
                    <a16:creationId xmlns:a16="http://schemas.microsoft.com/office/drawing/2014/main" id="{FB6C20ED-692A-46C3-844D-C2E2DB67BF72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3428462" y="2991182"/>
                <a:ext cx="278280" cy="16015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455" name="Pismo odręczne 454">
                <a:extLst>
                  <a:ext uri="{FF2B5EF4-FFF2-40B4-BE49-F238E27FC236}">
                    <a16:creationId xmlns:a16="http://schemas.microsoft.com/office/drawing/2014/main" id="{C24F39D0-6DE1-4729-939E-96A39D3CCC67}"/>
                  </a:ext>
                </a:extLst>
              </p14:cNvPr>
              <p14:cNvContentPartPr/>
              <p14:nvPr/>
            </p14:nvContentPartPr>
            <p14:xfrm>
              <a:off x="3053702" y="2946880"/>
              <a:ext cx="213480" cy="283320"/>
            </p14:xfrm>
          </p:contentPart>
        </mc:Choice>
        <mc:Fallback>
          <p:pic>
            <p:nvPicPr>
              <p:cNvPr id="455" name="Pismo odręczne 454">
                <a:extLst>
                  <a:ext uri="{FF2B5EF4-FFF2-40B4-BE49-F238E27FC236}">
                    <a16:creationId xmlns:a16="http://schemas.microsoft.com/office/drawing/2014/main" id="{C24F39D0-6DE1-4729-939E-96A39D3CCC67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3044702" y="2938240"/>
                <a:ext cx="231120" cy="30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456" name="Pismo odręczne 455">
                <a:extLst>
                  <a:ext uri="{FF2B5EF4-FFF2-40B4-BE49-F238E27FC236}">
                    <a16:creationId xmlns:a16="http://schemas.microsoft.com/office/drawing/2014/main" id="{21D9F60D-9043-45DD-93BC-A77DF04F85CC}"/>
                  </a:ext>
                </a:extLst>
              </p14:cNvPr>
              <p14:cNvContentPartPr/>
              <p14:nvPr/>
            </p14:nvContentPartPr>
            <p14:xfrm>
              <a:off x="1837262" y="2890000"/>
              <a:ext cx="1065960" cy="412920"/>
            </p14:xfrm>
          </p:contentPart>
        </mc:Choice>
        <mc:Fallback>
          <p:pic>
            <p:nvPicPr>
              <p:cNvPr id="456" name="Pismo odręczne 455">
                <a:extLst>
                  <a:ext uri="{FF2B5EF4-FFF2-40B4-BE49-F238E27FC236}">
                    <a16:creationId xmlns:a16="http://schemas.microsoft.com/office/drawing/2014/main" id="{21D9F60D-9043-45DD-93BC-A77DF04F85CC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1828262" y="2881360"/>
                <a:ext cx="1083600" cy="43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459" name="Pismo odręczne 458">
                <a:extLst>
                  <a:ext uri="{FF2B5EF4-FFF2-40B4-BE49-F238E27FC236}">
                    <a16:creationId xmlns:a16="http://schemas.microsoft.com/office/drawing/2014/main" id="{9F08C333-A410-4004-8F07-EA79790A40C6}"/>
                  </a:ext>
                </a:extLst>
              </p14:cNvPr>
              <p14:cNvContentPartPr/>
              <p14:nvPr/>
            </p14:nvContentPartPr>
            <p14:xfrm>
              <a:off x="3862262" y="2834920"/>
              <a:ext cx="294480" cy="326160"/>
            </p14:xfrm>
          </p:contentPart>
        </mc:Choice>
        <mc:Fallback>
          <p:pic>
            <p:nvPicPr>
              <p:cNvPr id="459" name="Pismo odręczne 458">
                <a:extLst>
                  <a:ext uri="{FF2B5EF4-FFF2-40B4-BE49-F238E27FC236}">
                    <a16:creationId xmlns:a16="http://schemas.microsoft.com/office/drawing/2014/main" id="{9F08C333-A410-4004-8F07-EA79790A40C6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3853622" y="2825920"/>
                <a:ext cx="312120" cy="34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475" name="Pismo odręczne 474">
                <a:extLst>
                  <a:ext uri="{FF2B5EF4-FFF2-40B4-BE49-F238E27FC236}">
                    <a16:creationId xmlns:a16="http://schemas.microsoft.com/office/drawing/2014/main" id="{06C48FC2-0C32-4F2D-BCD9-7AA0336D61F2}"/>
                  </a:ext>
                </a:extLst>
              </p14:cNvPr>
              <p14:cNvContentPartPr/>
              <p14:nvPr/>
            </p14:nvContentPartPr>
            <p14:xfrm>
              <a:off x="1929782" y="3568240"/>
              <a:ext cx="199440" cy="285840"/>
            </p14:xfrm>
          </p:contentPart>
        </mc:Choice>
        <mc:Fallback>
          <p:pic>
            <p:nvPicPr>
              <p:cNvPr id="475" name="Pismo odręczne 474">
                <a:extLst>
                  <a:ext uri="{FF2B5EF4-FFF2-40B4-BE49-F238E27FC236}">
                    <a16:creationId xmlns:a16="http://schemas.microsoft.com/office/drawing/2014/main" id="{06C48FC2-0C32-4F2D-BCD9-7AA0336D61F2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1920782" y="3559600"/>
                <a:ext cx="217080" cy="30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484" name="Pismo odręczne 483">
                <a:extLst>
                  <a:ext uri="{FF2B5EF4-FFF2-40B4-BE49-F238E27FC236}">
                    <a16:creationId xmlns:a16="http://schemas.microsoft.com/office/drawing/2014/main" id="{62A4933C-DF7A-40DF-BB00-239EE0F4158A}"/>
                  </a:ext>
                </a:extLst>
              </p14:cNvPr>
              <p14:cNvContentPartPr/>
              <p14:nvPr/>
            </p14:nvContentPartPr>
            <p14:xfrm>
              <a:off x="4118222" y="3426400"/>
              <a:ext cx="1054080" cy="266400"/>
            </p14:xfrm>
          </p:contentPart>
        </mc:Choice>
        <mc:Fallback>
          <p:pic>
            <p:nvPicPr>
              <p:cNvPr id="484" name="Pismo odręczne 483">
                <a:extLst>
                  <a:ext uri="{FF2B5EF4-FFF2-40B4-BE49-F238E27FC236}">
                    <a16:creationId xmlns:a16="http://schemas.microsoft.com/office/drawing/2014/main" id="{62A4933C-DF7A-40DF-BB00-239EE0F4158A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4109579" y="3417748"/>
                <a:ext cx="1071726" cy="2840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490" name="Pismo odręczne 489">
                <a:extLst>
                  <a:ext uri="{FF2B5EF4-FFF2-40B4-BE49-F238E27FC236}">
                    <a16:creationId xmlns:a16="http://schemas.microsoft.com/office/drawing/2014/main" id="{77BCB962-52B1-4B6B-BF04-F01FD36E1716}"/>
                  </a:ext>
                </a:extLst>
              </p14:cNvPr>
              <p14:cNvContentPartPr/>
              <p14:nvPr/>
            </p14:nvContentPartPr>
            <p14:xfrm>
              <a:off x="2734022" y="4074400"/>
              <a:ext cx="284400" cy="258120"/>
            </p14:xfrm>
          </p:contentPart>
        </mc:Choice>
        <mc:Fallback>
          <p:pic>
            <p:nvPicPr>
              <p:cNvPr id="490" name="Pismo odręczne 489">
                <a:extLst>
                  <a:ext uri="{FF2B5EF4-FFF2-40B4-BE49-F238E27FC236}">
                    <a16:creationId xmlns:a16="http://schemas.microsoft.com/office/drawing/2014/main" id="{77BCB962-52B1-4B6B-BF04-F01FD36E1716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2725382" y="4065400"/>
                <a:ext cx="302040" cy="27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536" name="Pismo odręczne 535">
                <a:extLst>
                  <a:ext uri="{FF2B5EF4-FFF2-40B4-BE49-F238E27FC236}">
                    <a16:creationId xmlns:a16="http://schemas.microsoft.com/office/drawing/2014/main" id="{86BFFE21-EE11-4F00-94F0-FCF0B8DA318B}"/>
                  </a:ext>
                </a:extLst>
              </p14:cNvPr>
              <p14:cNvContentPartPr/>
              <p14:nvPr/>
            </p14:nvContentPartPr>
            <p14:xfrm>
              <a:off x="1705862" y="3462040"/>
              <a:ext cx="5541120" cy="802080"/>
            </p14:xfrm>
          </p:contentPart>
        </mc:Choice>
        <mc:Fallback>
          <p:pic>
            <p:nvPicPr>
              <p:cNvPr id="536" name="Pismo odręczne 535">
                <a:extLst>
                  <a:ext uri="{FF2B5EF4-FFF2-40B4-BE49-F238E27FC236}">
                    <a16:creationId xmlns:a16="http://schemas.microsoft.com/office/drawing/2014/main" id="{86BFFE21-EE11-4F00-94F0-FCF0B8DA318B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1696862" y="3453040"/>
                <a:ext cx="5558760" cy="81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539" name="Pismo odręczne 538">
                <a:extLst>
                  <a:ext uri="{FF2B5EF4-FFF2-40B4-BE49-F238E27FC236}">
                    <a16:creationId xmlns:a16="http://schemas.microsoft.com/office/drawing/2014/main" id="{FA5F5A48-A731-4F17-871E-495D9EB052F4}"/>
                  </a:ext>
                </a:extLst>
              </p14:cNvPr>
              <p14:cNvContentPartPr/>
              <p14:nvPr/>
            </p14:nvContentPartPr>
            <p14:xfrm>
              <a:off x="3630782" y="4030840"/>
              <a:ext cx="1627560" cy="737280"/>
            </p14:xfrm>
          </p:contentPart>
        </mc:Choice>
        <mc:Fallback>
          <p:pic>
            <p:nvPicPr>
              <p:cNvPr id="539" name="Pismo odręczne 538">
                <a:extLst>
                  <a:ext uri="{FF2B5EF4-FFF2-40B4-BE49-F238E27FC236}">
                    <a16:creationId xmlns:a16="http://schemas.microsoft.com/office/drawing/2014/main" id="{FA5F5A48-A731-4F17-871E-495D9EB052F4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3621782" y="4022196"/>
                <a:ext cx="1645200" cy="7549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548" name="Pismo odręczne 547">
                <a:extLst>
                  <a:ext uri="{FF2B5EF4-FFF2-40B4-BE49-F238E27FC236}">
                    <a16:creationId xmlns:a16="http://schemas.microsoft.com/office/drawing/2014/main" id="{9AA719E2-B42A-439E-9CB0-07871ED8B8C4}"/>
                  </a:ext>
                </a:extLst>
              </p14:cNvPr>
              <p14:cNvContentPartPr/>
              <p14:nvPr/>
            </p14:nvContentPartPr>
            <p14:xfrm>
              <a:off x="5756942" y="4264120"/>
              <a:ext cx="1845360" cy="538200"/>
            </p14:xfrm>
          </p:contentPart>
        </mc:Choice>
        <mc:Fallback>
          <p:pic>
            <p:nvPicPr>
              <p:cNvPr id="548" name="Pismo odręczne 547">
                <a:extLst>
                  <a:ext uri="{FF2B5EF4-FFF2-40B4-BE49-F238E27FC236}">
                    <a16:creationId xmlns:a16="http://schemas.microsoft.com/office/drawing/2014/main" id="{9AA719E2-B42A-439E-9CB0-07871ED8B8C4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5748302" y="4255120"/>
                <a:ext cx="1863000" cy="55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552" name="Pismo odręczne 551">
                <a:extLst>
                  <a:ext uri="{FF2B5EF4-FFF2-40B4-BE49-F238E27FC236}">
                    <a16:creationId xmlns:a16="http://schemas.microsoft.com/office/drawing/2014/main" id="{E5A05191-6485-435A-A3A4-47D8D9C4AA2A}"/>
                  </a:ext>
                </a:extLst>
              </p14:cNvPr>
              <p14:cNvContentPartPr/>
              <p14:nvPr/>
            </p14:nvContentPartPr>
            <p14:xfrm>
              <a:off x="1346942" y="4704040"/>
              <a:ext cx="834480" cy="363240"/>
            </p14:xfrm>
          </p:contentPart>
        </mc:Choice>
        <mc:Fallback>
          <p:pic>
            <p:nvPicPr>
              <p:cNvPr id="552" name="Pismo odręczne 551">
                <a:extLst>
                  <a:ext uri="{FF2B5EF4-FFF2-40B4-BE49-F238E27FC236}">
                    <a16:creationId xmlns:a16="http://schemas.microsoft.com/office/drawing/2014/main" id="{E5A05191-6485-435A-A3A4-47D8D9C4AA2A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1338298" y="4695400"/>
                <a:ext cx="852128" cy="38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553" name="Pismo odręczne 552">
                <a:extLst>
                  <a:ext uri="{FF2B5EF4-FFF2-40B4-BE49-F238E27FC236}">
                    <a16:creationId xmlns:a16="http://schemas.microsoft.com/office/drawing/2014/main" id="{FAC30E35-FB7E-44AB-A824-EDDAFD49AC21}"/>
                  </a:ext>
                </a:extLst>
              </p14:cNvPr>
              <p14:cNvContentPartPr/>
              <p14:nvPr/>
            </p14:nvContentPartPr>
            <p14:xfrm>
              <a:off x="1473662" y="5024440"/>
              <a:ext cx="360" cy="360"/>
            </p14:xfrm>
          </p:contentPart>
        </mc:Choice>
        <mc:Fallback>
          <p:pic>
            <p:nvPicPr>
              <p:cNvPr id="553" name="Pismo odręczne 552">
                <a:extLst>
                  <a:ext uri="{FF2B5EF4-FFF2-40B4-BE49-F238E27FC236}">
                    <a16:creationId xmlns:a16="http://schemas.microsoft.com/office/drawing/2014/main" id="{FAC30E35-FB7E-44AB-A824-EDDAFD49AC21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1464662" y="501580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2">
            <p14:nvContentPartPr>
              <p14:cNvPr id="566" name="Pismo odręczne 565">
                <a:extLst>
                  <a:ext uri="{FF2B5EF4-FFF2-40B4-BE49-F238E27FC236}">
                    <a16:creationId xmlns:a16="http://schemas.microsoft.com/office/drawing/2014/main" id="{2B78A70E-B45B-417E-A8F9-775A0187C24E}"/>
                  </a:ext>
                </a:extLst>
              </p14:cNvPr>
              <p14:cNvContentPartPr/>
              <p14:nvPr/>
            </p14:nvContentPartPr>
            <p14:xfrm>
              <a:off x="1269182" y="5113000"/>
              <a:ext cx="1123200" cy="503280"/>
            </p14:xfrm>
          </p:contentPart>
        </mc:Choice>
        <mc:Fallback>
          <p:pic>
            <p:nvPicPr>
              <p:cNvPr id="566" name="Pismo odręczne 565">
                <a:extLst>
                  <a:ext uri="{FF2B5EF4-FFF2-40B4-BE49-F238E27FC236}">
                    <a16:creationId xmlns:a16="http://schemas.microsoft.com/office/drawing/2014/main" id="{2B78A70E-B45B-417E-A8F9-775A0187C24E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1260182" y="5104360"/>
                <a:ext cx="1140840" cy="52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4">
            <p14:nvContentPartPr>
              <p14:cNvPr id="578" name="Pismo odręczne 577">
                <a:extLst>
                  <a:ext uri="{FF2B5EF4-FFF2-40B4-BE49-F238E27FC236}">
                    <a16:creationId xmlns:a16="http://schemas.microsoft.com/office/drawing/2014/main" id="{EEF7849A-B153-4014-BF7E-674C908E44C4}"/>
                  </a:ext>
                </a:extLst>
              </p14:cNvPr>
              <p14:cNvContentPartPr/>
              <p14:nvPr/>
            </p14:nvContentPartPr>
            <p14:xfrm>
              <a:off x="2689382" y="5042080"/>
              <a:ext cx="887040" cy="442080"/>
            </p14:xfrm>
          </p:contentPart>
        </mc:Choice>
        <mc:Fallback>
          <p:pic>
            <p:nvPicPr>
              <p:cNvPr id="578" name="Pismo odręczne 577">
                <a:extLst>
                  <a:ext uri="{FF2B5EF4-FFF2-40B4-BE49-F238E27FC236}">
                    <a16:creationId xmlns:a16="http://schemas.microsoft.com/office/drawing/2014/main" id="{EEF7849A-B153-4014-BF7E-674C908E44C4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2680738" y="5033080"/>
                <a:ext cx="904687" cy="45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6">
            <p14:nvContentPartPr>
              <p14:cNvPr id="579" name="Pismo odręczne 578">
                <a:extLst>
                  <a:ext uri="{FF2B5EF4-FFF2-40B4-BE49-F238E27FC236}">
                    <a16:creationId xmlns:a16="http://schemas.microsoft.com/office/drawing/2014/main" id="{E1A27F1F-08C9-4150-B218-9AC021CBF2D3}"/>
                  </a:ext>
                </a:extLst>
              </p14:cNvPr>
              <p14:cNvContentPartPr/>
              <p14:nvPr/>
            </p14:nvContentPartPr>
            <p14:xfrm>
              <a:off x="3853982" y="5166640"/>
              <a:ext cx="326880" cy="187560"/>
            </p14:xfrm>
          </p:contentPart>
        </mc:Choice>
        <mc:Fallback>
          <p:pic>
            <p:nvPicPr>
              <p:cNvPr id="579" name="Pismo odręczne 578">
                <a:extLst>
                  <a:ext uri="{FF2B5EF4-FFF2-40B4-BE49-F238E27FC236}">
                    <a16:creationId xmlns:a16="http://schemas.microsoft.com/office/drawing/2014/main" id="{E1A27F1F-08C9-4150-B218-9AC021CBF2D3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3845342" y="5158000"/>
                <a:ext cx="344520" cy="20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8">
            <p14:nvContentPartPr>
              <p14:cNvPr id="610" name="Pismo odręczne 609">
                <a:extLst>
                  <a:ext uri="{FF2B5EF4-FFF2-40B4-BE49-F238E27FC236}">
                    <a16:creationId xmlns:a16="http://schemas.microsoft.com/office/drawing/2014/main" id="{F841CBC6-57B1-487D-A320-5BE0BCEFF52B}"/>
                  </a:ext>
                </a:extLst>
              </p14:cNvPr>
              <p14:cNvContentPartPr/>
              <p14:nvPr/>
            </p14:nvContentPartPr>
            <p14:xfrm>
              <a:off x="4471022" y="4828960"/>
              <a:ext cx="2211120" cy="514080"/>
            </p14:xfrm>
          </p:contentPart>
        </mc:Choice>
        <mc:Fallback>
          <p:pic>
            <p:nvPicPr>
              <p:cNvPr id="610" name="Pismo odręczne 609">
                <a:extLst>
                  <a:ext uri="{FF2B5EF4-FFF2-40B4-BE49-F238E27FC236}">
                    <a16:creationId xmlns:a16="http://schemas.microsoft.com/office/drawing/2014/main" id="{F841CBC6-57B1-487D-A320-5BE0BCEFF52B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4462022" y="4820320"/>
                <a:ext cx="2228760" cy="53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0">
            <p14:nvContentPartPr>
              <p14:cNvPr id="611" name="Pismo odręczne 610">
                <a:extLst>
                  <a:ext uri="{FF2B5EF4-FFF2-40B4-BE49-F238E27FC236}">
                    <a16:creationId xmlns:a16="http://schemas.microsoft.com/office/drawing/2014/main" id="{AD91AE21-06D3-42F2-A19D-70DA2AB00998}"/>
                  </a:ext>
                </a:extLst>
              </p14:cNvPr>
              <p14:cNvContentPartPr/>
              <p14:nvPr/>
            </p14:nvContentPartPr>
            <p14:xfrm>
              <a:off x="4631222" y="4776760"/>
              <a:ext cx="903960" cy="602640"/>
            </p14:xfrm>
          </p:contentPart>
        </mc:Choice>
        <mc:Fallback>
          <p:pic>
            <p:nvPicPr>
              <p:cNvPr id="611" name="Pismo odręczne 610">
                <a:extLst>
                  <a:ext uri="{FF2B5EF4-FFF2-40B4-BE49-F238E27FC236}">
                    <a16:creationId xmlns:a16="http://schemas.microsoft.com/office/drawing/2014/main" id="{AD91AE21-06D3-42F2-A19D-70DA2AB00998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4622222" y="4767760"/>
                <a:ext cx="921600" cy="62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2">
            <p14:nvContentPartPr>
              <p14:cNvPr id="614" name="Pismo odręczne 613">
                <a:extLst>
                  <a:ext uri="{FF2B5EF4-FFF2-40B4-BE49-F238E27FC236}">
                    <a16:creationId xmlns:a16="http://schemas.microsoft.com/office/drawing/2014/main" id="{269897DC-A234-44A4-A927-FFD56AFB0383}"/>
                  </a:ext>
                </a:extLst>
              </p14:cNvPr>
              <p14:cNvContentPartPr/>
              <p14:nvPr/>
            </p14:nvContentPartPr>
            <p14:xfrm>
              <a:off x="3729782" y="4502080"/>
              <a:ext cx="1064160" cy="453600"/>
            </p14:xfrm>
          </p:contentPart>
        </mc:Choice>
        <mc:Fallback>
          <p:pic>
            <p:nvPicPr>
              <p:cNvPr id="614" name="Pismo odręczne 613">
                <a:extLst>
                  <a:ext uri="{FF2B5EF4-FFF2-40B4-BE49-F238E27FC236}">
                    <a16:creationId xmlns:a16="http://schemas.microsoft.com/office/drawing/2014/main" id="{269897DC-A234-44A4-A927-FFD56AFB0383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3720782" y="4493440"/>
                <a:ext cx="1081800" cy="47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4">
            <p14:nvContentPartPr>
              <p14:cNvPr id="615" name="Pismo odręczne 614">
                <a:extLst>
                  <a:ext uri="{FF2B5EF4-FFF2-40B4-BE49-F238E27FC236}">
                    <a16:creationId xmlns:a16="http://schemas.microsoft.com/office/drawing/2014/main" id="{83CE0440-C9E6-47DE-A372-D2180BA7D2E3}"/>
                  </a:ext>
                </a:extLst>
              </p14:cNvPr>
              <p14:cNvContentPartPr/>
              <p14:nvPr/>
            </p14:nvContentPartPr>
            <p14:xfrm>
              <a:off x="4038302" y="5642920"/>
              <a:ext cx="302760" cy="200880"/>
            </p14:xfrm>
          </p:contentPart>
        </mc:Choice>
        <mc:Fallback>
          <p:pic>
            <p:nvPicPr>
              <p:cNvPr id="615" name="Pismo odręczne 614">
                <a:extLst>
                  <a:ext uri="{FF2B5EF4-FFF2-40B4-BE49-F238E27FC236}">
                    <a16:creationId xmlns:a16="http://schemas.microsoft.com/office/drawing/2014/main" id="{83CE0440-C9E6-47DE-A372-D2180BA7D2E3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4029662" y="5634280"/>
                <a:ext cx="320400" cy="21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6">
            <p14:nvContentPartPr>
              <p14:cNvPr id="619" name="Pismo odręczne 618">
                <a:extLst>
                  <a:ext uri="{FF2B5EF4-FFF2-40B4-BE49-F238E27FC236}">
                    <a16:creationId xmlns:a16="http://schemas.microsoft.com/office/drawing/2014/main" id="{E1A59A89-A71D-45DF-A6C2-82A86A8580CD}"/>
                  </a:ext>
                </a:extLst>
              </p14:cNvPr>
              <p14:cNvContentPartPr/>
              <p14:nvPr/>
            </p14:nvContentPartPr>
            <p14:xfrm>
              <a:off x="3235142" y="5628160"/>
              <a:ext cx="698040" cy="259920"/>
            </p14:xfrm>
          </p:contentPart>
        </mc:Choice>
        <mc:Fallback>
          <p:pic>
            <p:nvPicPr>
              <p:cNvPr id="619" name="Pismo odręczne 618">
                <a:extLst>
                  <a:ext uri="{FF2B5EF4-FFF2-40B4-BE49-F238E27FC236}">
                    <a16:creationId xmlns:a16="http://schemas.microsoft.com/office/drawing/2014/main" id="{E1A59A89-A71D-45DF-A6C2-82A86A8580CD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3226498" y="5619532"/>
                <a:ext cx="715689" cy="27753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8">
            <p14:nvContentPartPr>
              <p14:cNvPr id="621" name="Pismo odręczne 620">
                <a:extLst>
                  <a:ext uri="{FF2B5EF4-FFF2-40B4-BE49-F238E27FC236}">
                    <a16:creationId xmlns:a16="http://schemas.microsoft.com/office/drawing/2014/main" id="{F68B0E35-51D9-412F-911B-551892861B73}"/>
                  </a:ext>
                </a:extLst>
              </p14:cNvPr>
              <p14:cNvContentPartPr/>
              <p14:nvPr/>
            </p14:nvContentPartPr>
            <p14:xfrm>
              <a:off x="4506662" y="5513680"/>
              <a:ext cx="685080" cy="298080"/>
            </p14:xfrm>
          </p:contentPart>
        </mc:Choice>
        <mc:Fallback>
          <p:pic>
            <p:nvPicPr>
              <p:cNvPr id="621" name="Pismo odręczne 620">
                <a:extLst>
                  <a:ext uri="{FF2B5EF4-FFF2-40B4-BE49-F238E27FC236}">
                    <a16:creationId xmlns:a16="http://schemas.microsoft.com/office/drawing/2014/main" id="{F68B0E35-51D9-412F-911B-551892861B73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4498022" y="5505040"/>
                <a:ext cx="702720" cy="31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0">
            <p14:nvContentPartPr>
              <p14:cNvPr id="622" name="Pismo odręczne 621">
                <a:extLst>
                  <a:ext uri="{FF2B5EF4-FFF2-40B4-BE49-F238E27FC236}">
                    <a16:creationId xmlns:a16="http://schemas.microsoft.com/office/drawing/2014/main" id="{6B356B0D-BFE5-4304-90BF-D837DFF8FF08}"/>
                  </a:ext>
                </a:extLst>
              </p14:cNvPr>
              <p14:cNvContentPartPr/>
              <p14:nvPr/>
            </p14:nvContentPartPr>
            <p14:xfrm>
              <a:off x="3940022" y="6064120"/>
              <a:ext cx="372960" cy="176400"/>
            </p14:xfrm>
          </p:contentPart>
        </mc:Choice>
        <mc:Fallback>
          <p:pic>
            <p:nvPicPr>
              <p:cNvPr id="622" name="Pismo odręczne 621">
                <a:extLst>
                  <a:ext uri="{FF2B5EF4-FFF2-40B4-BE49-F238E27FC236}">
                    <a16:creationId xmlns:a16="http://schemas.microsoft.com/office/drawing/2014/main" id="{6B356B0D-BFE5-4304-90BF-D837DFF8FF08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3931022" y="6055120"/>
                <a:ext cx="390600" cy="19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2">
            <p14:nvContentPartPr>
              <p14:cNvPr id="635" name="Pismo odręczne 634">
                <a:extLst>
                  <a:ext uri="{FF2B5EF4-FFF2-40B4-BE49-F238E27FC236}">
                    <a16:creationId xmlns:a16="http://schemas.microsoft.com/office/drawing/2014/main" id="{47E53E12-915C-428A-B516-8B6D8BCC6A36}"/>
                  </a:ext>
                </a:extLst>
              </p14:cNvPr>
              <p14:cNvContentPartPr/>
              <p14:nvPr/>
            </p14:nvContentPartPr>
            <p14:xfrm>
              <a:off x="3337742" y="5991760"/>
              <a:ext cx="1435680" cy="399960"/>
            </p14:xfrm>
          </p:contentPart>
        </mc:Choice>
        <mc:Fallback>
          <p:pic>
            <p:nvPicPr>
              <p:cNvPr id="635" name="Pismo odręczne 634">
                <a:extLst>
                  <a:ext uri="{FF2B5EF4-FFF2-40B4-BE49-F238E27FC236}">
                    <a16:creationId xmlns:a16="http://schemas.microsoft.com/office/drawing/2014/main" id="{47E53E12-915C-428A-B516-8B6D8BCC6A36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3328742" y="5983112"/>
                <a:ext cx="1453320" cy="41761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4">
            <p14:nvContentPartPr>
              <p14:cNvPr id="636" name="Pismo odręczne 635">
                <a:extLst>
                  <a:ext uri="{FF2B5EF4-FFF2-40B4-BE49-F238E27FC236}">
                    <a16:creationId xmlns:a16="http://schemas.microsoft.com/office/drawing/2014/main" id="{53A6A3B6-9795-4D59-A9BF-D0CFE6588533}"/>
                  </a:ext>
                </a:extLst>
              </p14:cNvPr>
              <p14:cNvContentPartPr/>
              <p14:nvPr/>
            </p14:nvContentPartPr>
            <p14:xfrm>
              <a:off x="3258182" y="5935960"/>
              <a:ext cx="1659960" cy="490680"/>
            </p14:xfrm>
          </p:contentPart>
        </mc:Choice>
        <mc:Fallback>
          <p:pic>
            <p:nvPicPr>
              <p:cNvPr id="636" name="Pismo odręczne 635">
                <a:extLst>
                  <a:ext uri="{FF2B5EF4-FFF2-40B4-BE49-F238E27FC236}">
                    <a16:creationId xmlns:a16="http://schemas.microsoft.com/office/drawing/2014/main" id="{53A6A3B6-9795-4D59-A9BF-D0CFE6588533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3249182" y="5927320"/>
                <a:ext cx="1677600" cy="50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6">
            <p14:nvContentPartPr>
              <p14:cNvPr id="642" name="Pismo odręczne 641">
                <a:extLst>
                  <a:ext uri="{FF2B5EF4-FFF2-40B4-BE49-F238E27FC236}">
                    <a16:creationId xmlns:a16="http://schemas.microsoft.com/office/drawing/2014/main" id="{25D6DC51-0347-4665-B6AE-965715B8D512}"/>
                  </a:ext>
                </a:extLst>
              </p14:cNvPr>
              <p14:cNvContentPartPr/>
              <p14:nvPr/>
            </p14:nvContentPartPr>
            <p14:xfrm>
              <a:off x="958502" y="5788000"/>
              <a:ext cx="1445760" cy="375120"/>
            </p14:xfrm>
          </p:contentPart>
        </mc:Choice>
        <mc:Fallback>
          <p:pic>
            <p:nvPicPr>
              <p:cNvPr id="642" name="Pismo odręczne 641">
                <a:extLst>
                  <a:ext uri="{FF2B5EF4-FFF2-40B4-BE49-F238E27FC236}">
                    <a16:creationId xmlns:a16="http://schemas.microsoft.com/office/drawing/2014/main" id="{25D6DC51-0347-4665-B6AE-965715B8D512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949502" y="5779000"/>
                <a:ext cx="1463400" cy="39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8">
            <p14:nvContentPartPr>
              <p14:cNvPr id="643" name="Pismo odręczne 642">
                <a:extLst>
                  <a:ext uri="{FF2B5EF4-FFF2-40B4-BE49-F238E27FC236}">
                    <a16:creationId xmlns:a16="http://schemas.microsoft.com/office/drawing/2014/main" id="{5D236D93-F6A8-46EB-BF2F-33D212365589}"/>
                  </a:ext>
                </a:extLst>
              </p14:cNvPr>
              <p14:cNvContentPartPr/>
              <p14:nvPr/>
            </p14:nvContentPartPr>
            <p14:xfrm>
              <a:off x="2139662" y="6027400"/>
              <a:ext cx="487440" cy="228960"/>
            </p14:xfrm>
          </p:contentPart>
        </mc:Choice>
        <mc:Fallback>
          <p:pic>
            <p:nvPicPr>
              <p:cNvPr id="643" name="Pismo odręczne 642">
                <a:extLst>
                  <a:ext uri="{FF2B5EF4-FFF2-40B4-BE49-F238E27FC236}">
                    <a16:creationId xmlns:a16="http://schemas.microsoft.com/office/drawing/2014/main" id="{5D236D93-F6A8-46EB-BF2F-33D212365589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2130662" y="6018760"/>
                <a:ext cx="505080" cy="24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0">
            <p14:nvContentPartPr>
              <p14:cNvPr id="646" name="Pismo odręczne 645">
                <a:extLst>
                  <a:ext uri="{FF2B5EF4-FFF2-40B4-BE49-F238E27FC236}">
                    <a16:creationId xmlns:a16="http://schemas.microsoft.com/office/drawing/2014/main" id="{BADC88EE-AB41-4518-A832-4D0519D608A9}"/>
                  </a:ext>
                </a:extLst>
              </p14:cNvPr>
              <p14:cNvContentPartPr/>
              <p14:nvPr/>
            </p14:nvContentPartPr>
            <p14:xfrm>
              <a:off x="1011782" y="6084640"/>
              <a:ext cx="449640" cy="93600"/>
            </p14:xfrm>
          </p:contentPart>
        </mc:Choice>
        <mc:Fallback>
          <p:pic>
            <p:nvPicPr>
              <p:cNvPr id="646" name="Pismo odręczne 645">
                <a:extLst>
                  <a:ext uri="{FF2B5EF4-FFF2-40B4-BE49-F238E27FC236}">
                    <a16:creationId xmlns:a16="http://schemas.microsoft.com/office/drawing/2014/main" id="{BADC88EE-AB41-4518-A832-4D0519D608A9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1003142" y="6075640"/>
                <a:ext cx="467280" cy="11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2">
            <p14:nvContentPartPr>
              <p14:cNvPr id="658" name="Pismo odręczne 657">
                <a:extLst>
                  <a:ext uri="{FF2B5EF4-FFF2-40B4-BE49-F238E27FC236}">
                    <a16:creationId xmlns:a16="http://schemas.microsoft.com/office/drawing/2014/main" id="{CCFC61A5-8DEA-43CD-B51E-B3B6794806D4}"/>
                  </a:ext>
                </a:extLst>
              </p14:cNvPr>
              <p14:cNvContentPartPr/>
              <p14:nvPr/>
            </p14:nvContentPartPr>
            <p14:xfrm>
              <a:off x="4766942" y="5153680"/>
              <a:ext cx="2198880" cy="767880"/>
            </p14:xfrm>
          </p:contentPart>
        </mc:Choice>
        <mc:Fallback>
          <p:pic>
            <p:nvPicPr>
              <p:cNvPr id="658" name="Pismo odręczne 657">
                <a:extLst>
                  <a:ext uri="{FF2B5EF4-FFF2-40B4-BE49-F238E27FC236}">
                    <a16:creationId xmlns:a16="http://schemas.microsoft.com/office/drawing/2014/main" id="{CCFC61A5-8DEA-43CD-B51E-B3B6794806D4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4758302" y="5144680"/>
                <a:ext cx="2216520" cy="78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4">
            <p14:nvContentPartPr>
              <p14:cNvPr id="670" name="Pismo odręczne 669">
                <a:extLst>
                  <a:ext uri="{FF2B5EF4-FFF2-40B4-BE49-F238E27FC236}">
                    <a16:creationId xmlns:a16="http://schemas.microsoft.com/office/drawing/2014/main" id="{4A0E3089-6900-44A1-8702-0F5722DF43BC}"/>
                  </a:ext>
                </a:extLst>
              </p14:cNvPr>
              <p14:cNvContentPartPr/>
              <p14:nvPr/>
            </p14:nvContentPartPr>
            <p14:xfrm>
              <a:off x="985142" y="6276160"/>
              <a:ext cx="1443960" cy="275760"/>
            </p14:xfrm>
          </p:contentPart>
        </mc:Choice>
        <mc:Fallback>
          <p:pic>
            <p:nvPicPr>
              <p:cNvPr id="670" name="Pismo odręczne 669">
                <a:extLst>
                  <a:ext uri="{FF2B5EF4-FFF2-40B4-BE49-F238E27FC236}">
                    <a16:creationId xmlns:a16="http://schemas.microsoft.com/office/drawing/2014/main" id="{4A0E3089-6900-44A1-8702-0F5722DF43BC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976144" y="6267172"/>
                <a:ext cx="1461596" cy="29337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6">
            <p14:nvContentPartPr>
              <p14:cNvPr id="671" name="Pismo odręczne 670">
                <a:extLst>
                  <a:ext uri="{FF2B5EF4-FFF2-40B4-BE49-F238E27FC236}">
                    <a16:creationId xmlns:a16="http://schemas.microsoft.com/office/drawing/2014/main" id="{B932F549-0D40-468D-9456-01C55E9B1AB1}"/>
                  </a:ext>
                </a:extLst>
              </p14:cNvPr>
              <p14:cNvContentPartPr/>
              <p14:nvPr/>
            </p14:nvContentPartPr>
            <p14:xfrm>
              <a:off x="3697022" y="5054320"/>
              <a:ext cx="619920" cy="397440"/>
            </p14:xfrm>
          </p:contentPart>
        </mc:Choice>
        <mc:Fallback>
          <p:pic>
            <p:nvPicPr>
              <p:cNvPr id="671" name="Pismo odręczne 670">
                <a:extLst>
                  <a:ext uri="{FF2B5EF4-FFF2-40B4-BE49-F238E27FC236}">
                    <a16:creationId xmlns:a16="http://schemas.microsoft.com/office/drawing/2014/main" id="{B932F549-0D40-468D-9456-01C55E9B1AB1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3688022" y="5045320"/>
                <a:ext cx="637560" cy="41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8">
            <p14:nvContentPartPr>
              <p14:cNvPr id="680" name="Pismo odręczne 679">
                <a:extLst>
                  <a:ext uri="{FF2B5EF4-FFF2-40B4-BE49-F238E27FC236}">
                    <a16:creationId xmlns:a16="http://schemas.microsoft.com/office/drawing/2014/main" id="{49030A57-286F-43DE-B96E-E7B66995868C}"/>
                  </a:ext>
                </a:extLst>
              </p14:cNvPr>
              <p14:cNvContentPartPr/>
              <p14:nvPr/>
            </p14:nvContentPartPr>
            <p14:xfrm>
              <a:off x="7259222" y="4884400"/>
              <a:ext cx="955440" cy="345240"/>
            </p14:xfrm>
          </p:contentPart>
        </mc:Choice>
        <mc:Fallback>
          <p:pic>
            <p:nvPicPr>
              <p:cNvPr id="680" name="Pismo odręczne 679">
                <a:extLst>
                  <a:ext uri="{FF2B5EF4-FFF2-40B4-BE49-F238E27FC236}">
                    <a16:creationId xmlns:a16="http://schemas.microsoft.com/office/drawing/2014/main" id="{49030A57-286F-43DE-B96E-E7B66995868C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7250582" y="4875400"/>
                <a:ext cx="973080" cy="36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0">
            <p14:nvContentPartPr>
              <p14:cNvPr id="686" name="Pismo odręczne 685">
                <a:extLst>
                  <a:ext uri="{FF2B5EF4-FFF2-40B4-BE49-F238E27FC236}">
                    <a16:creationId xmlns:a16="http://schemas.microsoft.com/office/drawing/2014/main" id="{538F5F3D-0EFB-40B7-9E2E-9C05DDC346EE}"/>
                  </a:ext>
                </a:extLst>
              </p14:cNvPr>
              <p14:cNvContentPartPr/>
              <p14:nvPr/>
            </p14:nvContentPartPr>
            <p14:xfrm>
              <a:off x="8247062" y="5364640"/>
              <a:ext cx="138960" cy="49680"/>
            </p14:xfrm>
          </p:contentPart>
        </mc:Choice>
        <mc:Fallback>
          <p:pic>
            <p:nvPicPr>
              <p:cNvPr id="686" name="Pismo odręczne 685">
                <a:extLst>
                  <a:ext uri="{FF2B5EF4-FFF2-40B4-BE49-F238E27FC236}">
                    <a16:creationId xmlns:a16="http://schemas.microsoft.com/office/drawing/2014/main" id="{538F5F3D-0EFB-40B7-9E2E-9C05DDC346EE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8238062" y="5355640"/>
                <a:ext cx="156600" cy="6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2">
            <p14:nvContentPartPr>
              <p14:cNvPr id="687" name="Pismo odręczne 686">
                <a:extLst>
                  <a:ext uri="{FF2B5EF4-FFF2-40B4-BE49-F238E27FC236}">
                    <a16:creationId xmlns:a16="http://schemas.microsoft.com/office/drawing/2014/main" id="{D42E094C-A391-4DCB-9FE8-D33F86EA7104}"/>
                  </a:ext>
                </a:extLst>
              </p14:cNvPr>
              <p14:cNvContentPartPr/>
              <p14:nvPr/>
            </p14:nvContentPartPr>
            <p14:xfrm>
              <a:off x="7514462" y="5386600"/>
              <a:ext cx="532080" cy="181800"/>
            </p14:xfrm>
          </p:contentPart>
        </mc:Choice>
        <mc:Fallback>
          <p:pic>
            <p:nvPicPr>
              <p:cNvPr id="687" name="Pismo odręczne 686">
                <a:extLst>
                  <a:ext uri="{FF2B5EF4-FFF2-40B4-BE49-F238E27FC236}">
                    <a16:creationId xmlns:a16="http://schemas.microsoft.com/office/drawing/2014/main" id="{D42E094C-A391-4DCB-9FE8-D33F86EA7104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7505816" y="5377600"/>
                <a:ext cx="549732" cy="19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4">
            <p14:nvContentPartPr>
              <p14:cNvPr id="694" name="Pismo odręczne 693">
                <a:extLst>
                  <a:ext uri="{FF2B5EF4-FFF2-40B4-BE49-F238E27FC236}">
                    <a16:creationId xmlns:a16="http://schemas.microsoft.com/office/drawing/2014/main" id="{857916B9-2D01-42AD-B528-298FFD9A46D5}"/>
                  </a:ext>
                </a:extLst>
              </p14:cNvPr>
              <p14:cNvContentPartPr/>
              <p14:nvPr/>
            </p14:nvContentPartPr>
            <p14:xfrm>
              <a:off x="7425542" y="5743720"/>
              <a:ext cx="1159200" cy="338760"/>
            </p14:xfrm>
          </p:contentPart>
        </mc:Choice>
        <mc:Fallback>
          <p:pic>
            <p:nvPicPr>
              <p:cNvPr id="694" name="Pismo odręczne 693">
                <a:extLst>
                  <a:ext uri="{FF2B5EF4-FFF2-40B4-BE49-F238E27FC236}">
                    <a16:creationId xmlns:a16="http://schemas.microsoft.com/office/drawing/2014/main" id="{857916B9-2D01-42AD-B528-298FFD9A46D5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7416902" y="5734730"/>
                <a:ext cx="1176840" cy="3563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6">
            <p14:nvContentPartPr>
              <p14:cNvPr id="695" name="Pismo odręczne 694">
                <a:extLst>
                  <a:ext uri="{FF2B5EF4-FFF2-40B4-BE49-F238E27FC236}">
                    <a16:creationId xmlns:a16="http://schemas.microsoft.com/office/drawing/2014/main" id="{FFD4FF93-7D54-4E06-AAF6-F1ABAFEFF732}"/>
                  </a:ext>
                </a:extLst>
              </p14:cNvPr>
              <p14:cNvContentPartPr/>
              <p14:nvPr/>
            </p14:nvContentPartPr>
            <p14:xfrm>
              <a:off x="3310742" y="6237280"/>
              <a:ext cx="1500840" cy="334440"/>
            </p14:xfrm>
          </p:contentPart>
        </mc:Choice>
        <mc:Fallback>
          <p:pic>
            <p:nvPicPr>
              <p:cNvPr id="695" name="Pismo odręczne 694">
                <a:extLst>
                  <a:ext uri="{FF2B5EF4-FFF2-40B4-BE49-F238E27FC236}">
                    <a16:creationId xmlns:a16="http://schemas.microsoft.com/office/drawing/2014/main" id="{FFD4FF93-7D54-4E06-AAF6-F1ABAFEFF732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3302102" y="6228280"/>
                <a:ext cx="1518480" cy="352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549436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C0EF458-D068-4193-AE85-DD3FF1CDD9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 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Pismo odręczne 3">
                <a:extLst>
                  <a:ext uri="{FF2B5EF4-FFF2-40B4-BE49-F238E27FC236}">
                    <a16:creationId xmlns:a16="http://schemas.microsoft.com/office/drawing/2014/main" id="{8520743B-D985-46F3-9C8E-E0EB69191B27}"/>
                  </a:ext>
                </a:extLst>
              </p14:cNvPr>
              <p14:cNvContentPartPr/>
              <p14:nvPr/>
            </p14:nvContentPartPr>
            <p14:xfrm>
              <a:off x="3506582" y="736480"/>
              <a:ext cx="360" cy="360"/>
            </p14:xfrm>
          </p:contentPart>
        </mc:Choice>
        <mc:Fallback>
          <p:pic>
            <p:nvPicPr>
              <p:cNvPr id="4" name="Pismo odręczne 3">
                <a:extLst>
                  <a:ext uri="{FF2B5EF4-FFF2-40B4-BE49-F238E27FC236}">
                    <a16:creationId xmlns:a16="http://schemas.microsoft.com/office/drawing/2014/main" id="{8520743B-D985-46F3-9C8E-E0EB69191B2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497582" y="72748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Pismo odręczne 4">
                <a:extLst>
                  <a:ext uri="{FF2B5EF4-FFF2-40B4-BE49-F238E27FC236}">
                    <a16:creationId xmlns:a16="http://schemas.microsoft.com/office/drawing/2014/main" id="{2F99BA6E-DFBC-43A0-9D2C-7F1CD18F95AC}"/>
                  </a:ext>
                </a:extLst>
              </p14:cNvPr>
              <p14:cNvContentPartPr/>
              <p14:nvPr/>
            </p14:nvContentPartPr>
            <p14:xfrm>
              <a:off x="3728342" y="981640"/>
              <a:ext cx="360" cy="3960"/>
            </p14:xfrm>
          </p:contentPart>
        </mc:Choice>
        <mc:Fallback>
          <p:pic>
            <p:nvPicPr>
              <p:cNvPr id="5" name="Pismo odręczne 4">
                <a:extLst>
                  <a:ext uri="{FF2B5EF4-FFF2-40B4-BE49-F238E27FC236}">
                    <a16:creationId xmlns:a16="http://schemas.microsoft.com/office/drawing/2014/main" id="{2F99BA6E-DFBC-43A0-9D2C-7F1CD18F95A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719342" y="972640"/>
                <a:ext cx="1800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6" name="Pismo odręczne 5">
                <a:extLst>
                  <a:ext uri="{FF2B5EF4-FFF2-40B4-BE49-F238E27FC236}">
                    <a16:creationId xmlns:a16="http://schemas.microsoft.com/office/drawing/2014/main" id="{2B90A7F4-C79C-4042-A3F1-40F8EF1E147D}"/>
                  </a:ext>
                </a:extLst>
              </p14:cNvPr>
              <p14:cNvContentPartPr/>
              <p14:nvPr/>
            </p14:nvContentPartPr>
            <p14:xfrm>
              <a:off x="1926182" y="869680"/>
              <a:ext cx="360" cy="360"/>
            </p14:xfrm>
          </p:contentPart>
        </mc:Choice>
        <mc:Fallback>
          <p:pic>
            <p:nvPicPr>
              <p:cNvPr id="6" name="Pismo odręczne 5">
                <a:extLst>
                  <a:ext uri="{FF2B5EF4-FFF2-40B4-BE49-F238E27FC236}">
                    <a16:creationId xmlns:a16="http://schemas.microsoft.com/office/drawing/2014/main" id="{2B90A7F4-C79C-4042-A3F1-40F8EF1E147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17182" y="86068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9" name="Pismo odręczne 8">
                <a:extLst>
                  <a:ext uri="{FF2B5EF4-FFF2-40B4-BE49-F238E27FC236}">
                    <a16:creationId xmlns:a16="http://schemas.microsoft.com/office/drawing/2014/main" id="{3BBFDC2F-B785-49B7-8080-7A4B93F1331B}"/>
                  </a:ext>
                </a:extLst>
              </p14:cNvPr>
              <p14:cNvContentPartPr/>
              <p14:nvPr/>
            </p14:nvContentPartPr>
            <p14:xfrm>
              <a:off x="931862" y="498160"/>
              <a:ext cx="262800" cy="807840"/>
            </p14:xfrm>
          </p:contentPart>
        </mc:Choice>
        <mc:Fallback>
          <p:pic>
            <p:nvPicPr>
              <p:cNvPr id="9" name="Pismo odręczne 8">
                <a:extLst>
                  <a:ext uri="{FF2B5EF4-FFF2-40B4-BE49-F238E27FC236}">
                    <a16:creationId xmlns:a16="http://schemas.microsoft.com/office/drawing/2014/main" id="{3BBFDC2F-B785-49B7-8080-7A4B93F1331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23222" y="489160"/>
                <a:ext cx="280440" cy="82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0" name="Pismo odręczne 9">
                <a:extLst>
                  <a:ext uri="{FF2B5EF4-FFF2-40B4-BE49-F238E27FC236}">
                    <a16:creationId xmlns:a16="http://schemas.microsoft.com/office/drawing/2014/main" id="{FE17F446-7A14-4540-B00D-F1DA68A66AD3}"/>
                  </a:ext>
                </a:extLst>
              </p14:cNvPr>
              <p14:cNvContentPartPr/>
              <p14:nvPr/>
            </p14:nvContentPartPr>
            <p14:xfrm>
              <a:off x="1828622" y="521200"/>
              <a:ext cx="364680" cy="777240"/>
            </p14:xfrm>
          </p:contentPart>
        </mc:Choice>
        <mc:Fallback>
          <p:pic>
            <p:nvPicPr>
              <p:cNvPr id="10" name="Pismo odręczne 9">
                <a:extLst>
                  <a:ext uri="{FF2B5EF4-FFF2-40B4-BE49-F238E27FC236}">
                    <a16:creationId xmlns:a16="http://schemas.microsoft.com/office/drawing/2014/main" id="{FE17F446-7A14-4540-B00D-F1DA68A66AD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819982" y="512560"/>
                <a:ext cx="382320" cy="79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1" name="Pismo odręczne 10">
                <a:extLst>
                  <a:ext uri="{FF2B5EF4-FFF2-40B4-BE49-F238E27FC236}">
                    <a16:creationId xmlns:a16="http://schemas.microsoft.com/office/drawing/2014/main" id="{05EB3534-7987-4A20-97D7-8A5E4A1CFB6A}"/>
                  </a:ext>
                </a:extLst>
              </p14:cNvPr>
              <p14:cNvContentPartPr/>
              <p14:nvPr/>
            </p14:nvContentPartPr>
            <p14:xfrm>
              <a:off x="1153262" y="580600"/>
              <a:ext cx="167760" cy="208800"/>
            </p14:xfrm>
          </p:contentPart>
        </mc:Choice>
        <mc:Fallback>
          <p:pic>
            <p:nvPicPr>
              <p:cNvPr id="11" name="Pismo odręczne 10">
                <a:extLst>
                  <a:ext uri="{FF2B5EF4-FFF2-40B4-BE49-F238E27FC236}">
                    <a16:creationId xmlns:a16="http://schemas.microsoft.com/office/drawing/2014/main" id="{05EB3534-7987-4A20-97D7-8A5E4A1CFB6A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144262" y="571960"/>
                <a:ext cx="185400" cy="22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6" name="Pismo odręczne 15">
                <a:extLst>
                  <a:ext uri="{FF2B5EF4-FFF2-40B4-BE49-F238E27FC236}">
                    <a16:creationId xmlns:a16="http://schemas.microsoft.com/office/drawing/2014/main" id="{9D2B4DAF-18AF-4636-A45B-1571D9BF875A}"/>
                  </a:ext>
                </a:extLst>
              </p14:cNvPr>
              <p14:cNvContentPartPr/>
              <p14:nvPr/>
            </p14:nvContentPartPr>
            <p14:xfrm>
              <a:off x="1797302" y="1043560"/>
              <a:ext cx="216720" cy="196560"/>
            </p14:xfrm>
          </p:contentPart>
        </mc:Choice>
        <mc:Fallback>
          <p:pic>
            <p:nvPicPr>
              <p:cNvPr id="16" name="Pismo odręczne 15">
                <a:extLst>
                  <a:ext uri="{FF2B5EF4-FFF2-40B4-BE49-F238E27FC236}">
                    <a16:creationId xmlns:a16="http://schemas.microsoft.com/office/drawing/2014/main" id="{9D2B4DAF-18AF-4636-A45B-1571D9BF875A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788302" y="1034560"/>
                <a:ext cx="234360" cy="21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7" name="Pismo odręczne 16">
                <a:extLst>
                  <a:ext uri="{FF2B5EF4-FFF2-40B4-BE49-F238E27FC236}">
                    <a16:creationId xmlns:a16="http://schemas.microsoft.com/office/drawing/2014/main" id="{F1C643F1-B682-4EDA-B7EA-D5B5382FA700}"/>
                  </a:ext>
                </a:extLst>
              </p14:cNvPr>
              <p14:cNvContentPartPr/>
              <p14:nvPr/>
            </p14:nvContentPartPr>
            <p14:xfrm>
              <a:off x="1091702" y="1090360"/>
              <a:ext cx="330120" cy="113040"/>
            </p14:xfrm>
          </p:contentPart>
        </mc:Choice>
        <mc:Fallback>
          <p:pic>
            <p:nvPicPr>
              <p:cNvPr id="17" name="Pismo odręczne 16">
                <a:extLst>
                  <a:ext uri="{FF2B5EF4-FFF2-40B4-BE49-F238E27FC236}">
                    <a16:creationId xmlns:a16="http://schemas.microsoft.com/office/drawing/2014/main" id="{F1C643F1-B682-4EDA-B7EA-D5B5382FA700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082702" y="1081720"/>
                <a:ext cx="347760" cy="13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8" name="Pismo odręczne 17">
                <a:extLst>
                  <a:ext uri="{FF2B5EF4-FFF2-40B4-BE49-F238E27FC236}">
                    <a16:creationId xmlns:a16="http://schemas.microsoft.com/office/drawing/2014/main" id="{841C4901-8F48-4102-AF4C-0E0C941481CB}"/>
                  </a:ext>
                </a:extLst>
              </p14:cNvPr>
              <p14:cNvContentPartPr/>
              <p14:nvPr/>
            </p14:nvContentPartPr>
            <p14:xfrm>
              <a:off x="1628102" y="647920"/>
              <a:ext cx="268560" cy="151200"/>
            </p14:xfrm>
          </p:contentPart>
        </mc:Choice>
        <mc:Fallback>
          <p:pic>
            <p:nvPicPr>
              <p:cNvPr id="18" name="Pismo odręczne 17">
                <a:extLst>
                  <a:ext uri="{FF2B5EF4-FFF2-40B4-BE49-F238E27FC236}">
                    <a16:creationId xmlns:a16="http://schemas.microsoft.com/office/drawing/2014/main" id="{841C4901-8F48-4102-AF4C-0E0C941481CB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619450" y="638920"/>
                <a:ext cx="286224" cy="16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29" name="Pismo odręczne 28">
                <a:extLst>
                  <a:ext uri="{FF2B5EF4-FFF2-40B4-BE49-F238E27FC236}">
                    <a16:creationId xmlns:a16="http://schemas.microsoft.com/office/drawing/2014/main" id="{87EDF426-3ACC-4608-969A-81E206F78FCF}"/>
                  </a:ext>
                </a:extLst>
              </p14:cNvPr>
              <p14:cNvContentPartPr/>
              <p14:nvPr/>
            </p14:nvContentPartPr>
            <p14:xfrm>
              <a:off x="2221022" y="495280"/>
              <a:ext cx="1061640" cy="871560"/>
            </p14:xfrm>
          </p:contentPart>
        </mc:Choice>
        <mc:Fallback>
          <p:pic>
            <p:nvPicPr>
              <p:cNvPr id="29" name="Pismo odręczne 28">
                <a:extLst>
                  <a:ext uri="{FF2B5EF4-FFF2-40B4-BE49-F238E27FC236}">
                    <a16:creationId xmlns:a16="http://schemas.microsoft.com/office/drawing/2014/main" id="{87EDF426-3ACC-4608-969A-81E206F78FCF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212382" y="486640"/>
                <a:ext cx="1079280" cy="88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30" name="Pismo odręczne 29">
                <a:extLst>
                  <a:ext uri="{FF2B5EF4-FFF2-40B4-BE49-F238E27FC236}">
                    <a16:creationId xmlns:a16="http://schemas.microsoft.com/office/drawing/2014/main" id="{751725ED-384B-44ED-AC25-FB52A0AF4A57}"/>
                  </a:ext>
                </a:extLst>
              </p14:cNvPr>
              <p14:cNvContentPartPr/>
              <p14:nvPr/>
            </p14:nvContentPartPr>
            <p14:xfrm>
              <a:off x="3223982" y="526240"/>
              <a:ext cx="222120" cy="248760"/>
            </p14:xfrm>
          </p:contentPart>
        </mc:Choice>
        <mc:Fallback>
          <p:pic>
            <p:nvPicPr>
              <p:cNvPr id="30" name="Pismo odręczne 29">
                <a:extLst>
                  <a:ext uri="{FF2B5EF4-FFF2-40B4-BE49-F238E27FC236}">
                    <a16:creationId xmlns:a16="http://schemas.microsoft.com/office/drawing/2014/main" id="{751725ED-384B-44ED-AC25-FB52A0AF4A57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214982" y="517240"/>
                <a:ext cx="239760" cy="26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34" name="Pismo odręczne 33">
                <a:extLst>
                  <a:ext uri="{FF2B5EF4-FFF2-40B4-BE49-F238E27FC236}">
                    <a16:creationId xmlns:a16="http://schemas.microsoft.com/office/drawing/2014/main" id="{8114BDD7-3A9F-4EE9-9397-EC66F78A3A3E}"/>
                  </a:ext>
                </a:extLst>
              </p14:cNvPr>
              <p14:cNvContentPartPr/>
              <p14:nvPr/>
            </p14:nvContentPartPr>
            <p14:xfrm>
              <a:off x="3209222" y="517960"/>
              <a:ext cx="464760" cy="850680"/>
            </p14:xfrm>
          </p:contentPart>
        </mc:Choice>
        <mc:Fallback>
          <p:pic>
            <p:nvPicPr>
              <p:cNvPr id="34" name="Pismo odręczne 33">
                <a:extLst>
                  <a:ext uri="{FF2B5EF4-FFF2-40B4-BE49-F238E27FC236}">
                    <a16:creationId xmlns:a16="http://schemas.microsoft.com/office/drawing/2014/main" id="{8114BDD7-3A9F-4EE9-9397-EC66F78A3A3E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200582" y="509320"/>
                <a:ext cx="482400" cy="86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35" name="Pismo odręczne 34">
                <a:extLst>
                  <a:ext uri="{FF2B5EF4-FFF2-40B4-BE49-F238E27FC236}">
                    <a16:creationId xmlns:a16="http://schemas.microsoft.com/office/drawing/2014/main" id="{AB28A912-76D1-4635-A3AB-FA0E8B91163A}"/>
                  </a:ext>
                </a:extLst>
              </p14:cNvPr>
              <p14:cNvContentPartPr/>
              <p14:nvPr/>
            </p14:nvContentPartPr>
            <p14:xfrm>
              <a:off x="1758782" y="1002880"/>
              <a:ext cx="292680" cy="283680"/>
            </p14:xfrm>
          </p:contentPart>
        </mc:Choice>
        <mc:Fallback>
          <p:pic>
            <p:nvPicPr>
              <p:cNvPr id="35" name="Pismo odręczne 34">
                <a:extLst>
                  <a:ext uri="{FF2B5EF4-FFF2-40B4-BE49-F238E27FC236}">
                    <a16:creationId xmlns:a16="http://schemas.microsoft.com/office/drawing/2014/main" id="{AB28A912-76D1-4635-A3AB-FA0E8B91163A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750142" y="993880"/>
                <a:ext cx="310320" cy="30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45" name="Pismo odręczne 44">
                <a:extLst>
                  <a:ext uri="{FF2B5EF4-FFF2-40B4-BE49-F238E27FC236}">
                    <a16:creationId xmlns:a16="http://schemas.microsoft.com/office/drawing/2014/main" id="{0A0DC782-08B3-4BAB-9670-A2AAA39A6D76}"/>
                  </a:ext>
                </a:extLst>
              </p14:cNvPr>
              <p14:cNvContentPartPr/>
              <p14:nvPr/>
            </p14:nvContentPartPr>
            <p14:xfrm>
              <a:off x="1093142" y="1595080"/>
              <a:ext cx="1375920" cy="356760"/>
            </p14:xfrm>
          </p:contentPart>
        </mc:Choice>
        <mc:Fallback>
          <p:pic>
            <p:nvPicPr>
              <p:cNvPr id="45" name="Pismo odręczne 44">
                <a:extLst>
                  <a:ext uri="{FF2B5EF4-FFF2-40B4-BE49-F238E27FC236}">
                    <a16:creationId xmlns:a16="http://schemas.microsoft.com/office/drawing/2014/main" id="{0A0DC782-08B3-4BAB-9670-A2AAA39A6D76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084140" y="1586440"/>
                <a:ext cx="1393565" cy="37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51" name="Pismo odręczne 50">
                <a:extLst>
                  <a:ext uri="{FF2B5EF4-FFF2-40B4-BE49-F238E27FC236}">
                    <a16:creationId xmlns:a16="http://schemas.microsoft.com/office/drawing/2014/main" id="{00ABACD1-01DE-42FB-809A-5F03116CD41E}"/>
                  </a:ext>
                </a:extLst>
              </p14:cNvPr>
              <p14:cNvContentPartPr/>
              <p14:nvPr/>
            </p14:nvContentPartPr>
            <p14:xfrm>
              <a:off x="1267742" y="2156680"/>
              <a:ext cx="441000" cy="337680"/>
            </p14:xfrm>
          </p:contentPart>
        </mc:Choice>
        <mc:Fallback>
          <p:pic>
            <p:nvPicPr>
              <p:cNvPr id="51" name="Pismo odręczne 50">
                <a:extLst>
                  <a:ext uri="{FF2B5EF4-FFF2-40B4-BE49-F238E27FC236}">
                    <a16:creationId xmlns:a16="http://schemas.microsoft.com/office/drawing/2014/main" id="{00ABACD1-01DE-42FB-809A-5F03116CD41E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258742" y="2148031"/>
                <a:ext cx="458640" cy="35533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66" name="Pismo odręczne 65">
                <a:extLst>
                  <a:ext uri="{FF2B5EF4-FFF2-40B4-BE49-F238E27FC236}">
                    <a16:creationId xmlns:a16="http://schemas.microsoft.com/office/drawing/2014/main" id="{2065FDC0-AC50-4E89-AA25-7AFE2C409C79}"/>
                  </a:ext>
                </a:extLst>
              </p14:cNvPr>
              <p14:cNvContentPartPr/>
              <p14:nvPr/>
            </p14:nvContentPartPr>
            <p14:xfrm>
              <a:off x="1997102" y="2046880"/>
              <a:ext cx="1412280" cy="404640"/>
            </p14:xfrm>
          </p:contentPart>
        </mc:Choice>
        <mc:Fallback>
          <p:pic>
            <p:nvPicPr>
              <p:cNvPr id="66" name="Pismo odręczne 65">
                <a:extLst>
                  <a:ext uri="{FF2B5EF4-FFF2-40B4-BE49-F238E27FC236}">
                    <a16:creationId xmlns:a16="http://schemas.microsoft.com/office/drawing/2014/main" id="{2065FDC0-AC50-4E89-AA25-7AFE2C409C79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988460" y="2038232"/>
                <a:ext cx="1429924" cy="4222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72" name="Pismo odręczne 71">
                <a:extLst>
                  <a:ext uri="{FF2B5EF4-FFF2-40B4-BE49-F238E27FC236}">
                    <a16:creationId xmlns:a16="http://schemas.microsoft.com/office/drawing/2014/main" id="{4B914737-F167-4B40-A830-13BB47E5721D}"/>
                  </a:ext>
                </a:extLst>
              </p14:cNvPr>
              <p14:cNvContentPartPr/>
              <p14:nvPr/>
            </p14:nvContentPartPr>
            <p14:xfrm>
              <a:off x="2577062" y="2654920"/>
              <a:ext cx="224640" cy="143280"/>
            </p14:xfrm>
          </p:contentPart>
        </mc:Choice>
        <mc:Fallback>
          <p:pic>
            <p:nvPicPr>
              <p:cNvPr id="72" name="Pismo odręczne 71">
                <a:extLst>
                  <a:ext uri="{FF2B5EF4-FFF2-40B4-BE49-F238E27FC236}">
                    <a16:creationId xmlns:a16="http://schemas.microsoft.com/office/drawing/2014/main" id="{4B914737-F167-4B40-A830-13BB47E5721D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2568062" y="2646280"/>
                <a:ext cx="242280" cy="16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80" name="Pismo odręczne 79">
                <a:extLst>
                  <a:ext uri="{FF2B5EF4-FFF2-40B4-BE49-F238E27FC236}">
                    <a16:creationId xmlns:a16="http://schemas.microsoft.com/office/drawing/2014/main" id="{F8935F26-5CAC-4221-B936-998EFD7F66C7}"/>
                  </a:ext>
                </a:extLst>
              </p14:cNvPr>
              <p14:cNvContentPartPr/>
              <p14:nvPr/>
            </p14:nvContentPartPr>
            <p14:xfrm>
              <a:off x="1229582" y="2609920"/>
              <a:ext cx="1080720" cy="604440"/>
            </p14:xfrm>
          </p:contentPart>
        </mc:Choice>
        <mc:Fallback>
          <p:pic>
            <p:nvPicPr>
              <p:cNvPr id="80" name="Pismo odręczne 79">
                <a:extLst>
                  <a:ext uri="{FF2B5EF4-FFF2-40B4-BE49-F238E27FC236}">
                    <a16:creationId xmlns:a16="http://schemas.microsoft.com/office/drawing/2014/main" id="{F8935F26-5CAC-4221-B936-998EFD7F66C7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220582" y="2601280"/>
                <a:ext cx="1098360" cy="62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83" name="Pismo odręczne 82">
                <a:extLst>
                  <a:ext uri="{FF2B5EF4-FFF2-40B4-BE49-F238E27FC236}">
                    <a16:creationId xmlns:a16="http://schemas.microsoft.com/office/drawing/2014/main" id="{D9BFFE8B-D61B-42BA-B7F7-D377D9A47E29}"/>
                  </a:ext>
                </a:extLst>
              </p14:cNvPr>
              <p14:cNvContentPartPr/>
              <p14:nvPr/>
            </p14:nvContentPartPr>
            <p14:xfrm>
              <a:off x="2647262" y="2609920"/>
              <a:ext cx="534600" cy="653760"/>
            </p14:xfrm>
          </p:contentPart>
        </mc:Choice>
        <mc:Fallback>
          <p:pic>
            <p:nvPicPr>
              <p:cNvPr id="83" name="Pismo odręczne 82">
                <a:extLst>
                  <a:ext uri="{FF2B5EF4-FFF2-40B4-BE49-F238E27FC236}">
                    <a16:creationId xmlns:a16="http://schemas.microsoft.com/office/drawing/2014/main" id="{D9BFFE8B-D61B-42BA-B7F7-D377D9A47E29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2638622" y="2601275"/>
                <a:ext cx="552240" cy="6714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114" name="Pismo odręczne 113">
                <a:extLst>
                  <a:ext uri="{FF2B5EF4-FFF2-40B4-BE49-F238E27FC236}">
                    <a16:creationId xmlns:a16="http://schemas.microsoft.com/office/drawing/2014/main" id="{37BD58C0-6F77-4CD5-8DB8-BEBD59C7C305}"/>
                  </a:ext>
                </a:extLst>
              </p14:cNvPr>
              <p14:cNvContentPartPr/>
              <p14:nvPr/>
            </p14:nvContentPartPr>
            <p14:xfrm>
              <a:off x="3436742" y="2474200"/>
              <a:ext cx="3685680" cy="767160"/>
            </p14:xfrm>
          </p:contentPart>
        </mc:Choice>
        <mc:Fallback>
          <p:pic>
            <p:nvPicPr>
              <p:cNvPr id="114" name="Pismo odręczne 113">
                <a:extLst>
                  <a:ext uri="{FF2B5EF4-FFF2-40B4-BE49-F238E27FC236}">
                    <a16:creationId xmlns:a16="http://schemas.microsoft.com/office/drawing/2014/main" id="{37BD58C0-6F77-4CD5-8DB8-BEBD59C7C305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3428101" y="2465560"/>
                <a:ext cx="3703322" cy="78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118" name="Pismo odręczne 117">
                <a:extLst>
                  <a:ext uri="{FF2B5EF4-FFF2-40B4-BE49-F238E27FC236}">
                    <a16:creationId xmlns:a16="http://schemas.microsoft.com/office/drawing/2014/main" id="{EB322285-70E5-4722-AE8E-A7584FB5C83B}"/>
                  </a:ext>
                </a:extLst>
              </p14:cNvPr>
              <p14:cNvContentPartPr/>
              <p14:nvPr/>
            </p14:nvContentPartPr>
            <p14:xfrm>
              <a:off x="1355942" y="3666160"/>
              <a:ext cx="568440" cy="392400"/>
            </p14:xfrm>
          </p:contentPart>
        </mc:Choice>
        <mc:Fallback>
          <p:pic>
            <p:nvPicPr>
              <p:cNvPr id="118" name="Pismo odręczne 117">
                <a:extLst>
                  <a:ext uri="{FF2B5EF4-FFF2-40B4-BE49-F238E27FC236}">
                    <a16:creationId xmlns:a16="http://schemas.microsoft.com/office/drawing/2014/main" id="{EB322285-70E5-4722-AE8E-A7584FB5C83B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347297" y="3657160"/>
                <a:ext cx="586091" cy="41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121" name="Pismo odręczne 120">
                <a:extLst>
                  <a:ext uri="{FF2B5EF4-FFF2-40B4-BE49-F238E27FC236}">
                    <a16:creationId xmlns:a16="http://schemas.microsoft.com/office/drawing/2014/main" id="{EBD2B0A3-8A4F-4A5C-A0F6-DAD3C608EF61}"/>
                  </a:ext>
                </a:extLst>
              </p14:cNvPr>
              <p14:cNvContentPartPr/>
              <p14:nvPr/>
            </p14:nvContentPartPr>
            <p14:xfrm>
              <a:off x="2120222" y="3518200"/>
              <a:ext cx="276480" cy="698400"/>
            </p14:xfrm>
          </p:contentPart>
        </mc:Choice>
        <mc:Fallback>
          <p:pic>
            <p:nvPicPr>
              <p:cNvPr id="121" name="Pismo odręczne 120">
                <a:extLst>
                  <a:ext uri="{FF2B5EF4-FFF2-40B4-BE49-F238E27FC236}">
                    <a16:creationId xmlns:a16="http://schemas.microsoft.com/office/drawing/2014/main" id="{EBD2B0A3-8A4F-4A5C-A0F6-DAD3C608EF61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2111222" y="3509200"/>
                <a:ext cx="294120" cy="71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148" name="Pismo odręczne 147">
                <a:extLst>
                  <a:ext uri="{FF2B5EF4-FFF2-40B4-BE49-F238E27FC236}">
                    <a16:creationId xmlns:a16="http://schemas.microsoft.com/office/drawing/2014/main" id="{2073509B-0145-429B-9868-062E0A7C3D6D}"/>
                  </a:ext>
                </a:extLst>
              </p14:cNvPr>
              <p14:cNvContentPartPr/>
              <p14:nvPr/>
            </p14:nvContentPartPr>
            <p14:xfrm>
              <a:off x="2343062" y="3379960"/>
              <a:ext cx="2918520" cy="826200"/>
            </p14:xfrm>
          </p:contentPart>
        </mc:Choice>
        <mc:Fallback>
          <p:pic>
            <p:nvPicPr>
              <p:cNvPr id="148" name="Pismo odręczne 147">
                <a:extLst>
                  <a:ext uri="{FF2B5EF4-FFF2-40B4-BE49-F238E27FC236}">
                    <a16:creationId xmlns:a16="http://schemas.microsoft.com/office/drawing/2014/main" id="{2073509B-0145-429B-9868-062E0A7C3D6D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2334421" y="3370960"/>
                <a:ext cx="2936162" cy="84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153" name="Pismo odręczne 152">
                <a:extLst>
                  <a:ext uri="{FF2B5EF4-FFF2-40B4-BE49-F238E27FC236}">
                    <a16:creationId xmlns:a16="http://schemas.microsoft.com/office/drawing/2014/main" id="{9499E737-86DC-479B-B9FB-775A941724E9}"/>
                  </a:ext>
                </a:extLst>
              </p14:cNvPr>
              <p14:cNvContentPartPr/>
              <p14:nvPr/>
            </p14:nvContentPartPr>
            <p14:xfrm>
              <a:off x="4943342" y="3854080"/>
              <a:ext cx="422280" cy="316800"/>
            </p14:xfrm>
          </p:contentPart>
        </mc:Choice>
        <mc:Fallback>
          <p:pic>
            <p:nvPicPr>
              <p:cNvPr id="153" name="Pismo odręczne 152">
                <a:extLst>
                  <a:ext uri="{FF2B5EF4-FFF2-40B4-BE49-F238E27FC236}">
                    <a16:creationId xmlns:a16="http://schemas.microsoft.com/office/drawing/2014/main" id="{9499E737-86DC-479B-B9FB-775A941724E9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4934342" y="3845080"/>
                <a:ext cx="439920" cy="33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158" name="Pismo odręczne 157">
                <a:extLst>
                  <a:ext uri="{FF2B5EF4-FFF2-40B4-BE49-F238E27FC236}">
                    <a16:creationId xmlns:a16="http://schemas.microsoft.com/office/drawing/2014/main" id="{47AEDF6B-F690-49A4-AF2A-88D67AAFB35C}"/>
                  </a:ext>
                </a:extLst>
              </p14:cNvPr>
              <p14:cNvContentPartPr/>
              <p14:nvPr/>
            </p14:nvContentPartPr>
            <p14:xfrm>
              <a:off x="5486222" y="3426400"/>
              <a:ext cx="444240" cy="299880"/>
            </p14:xfrm>
          </p:contentPart>
        </mc:Choice>
        <mc:Fallback>
          <p:pic>
            <p:nvPicPr>
              <p:cNvPr id="158" name="Pismo odręczne 157">
                <a:extLst>
                  <a:ext uri="{FF2B5EF4-FFF2-40B4-BE49-F238E27FC236}">
                    <a16:creationId xmlns:a16="http://schemas.microsoft.com/office/drawing/2014/main" id="{47AEDF6B-F690-49A4-AF2A-88D67AAFB35C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5477222" y="3417760"/>
                <a:ext cx="461880" cy="31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161" name="Pismo odręczne 160">
                <a:extLst>
                  <a:ext uri="{FF2B5EF4-FFF2-40B4-BE49-F238E27FC236}">
                    <a16:creationId xmlns:a16="http://schemas.microsoft.com/office/drawing/2014/main" id="{2780085C-E1B6-4E07-8A85-6832370B4311}"/>
                  </a:ext>
                </a:extLst>
              </p14:cNvPr>
              <p14:cNvContentPartPr/>
              <p14:nvPr/>
            </p14:nvContentPartPr>
            <p14:xfrm>
              <a:off x="5699702" y="3384280"/>
              <a:ext cx="450720" cy="804600"/>
            </p14:xfrm>
          </p:contentPart>
        </mc:Choice>
        <mc:Fallback>
          <p:pic>
            <p:nvPicPr>
              <p:cNvPr id="161" name="Pismo odręczne 160">
                <a:extLst>
                  <a:ext uri="{FF2B5EF4-FFF2-40B4-BE49-F238E27FC236}">
                    <a16:creationId xmlns:a16="http://schemas.microsoft.com/office/drawing/2014/main" id="{2780085C-E1B6-4E07-8A85-6832370B4311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5690702" y="3375280"/>
                <a:ext cx="468360" cy="82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162" name="Pismo odręczne 161">
                <a:extLst>
                  <a:ext uri="{FF2B5EF4-FFF2-40B4-BE49-F238E27FC236}">
                    <a16:creationId xmlns:a16="http://schemas.microsoft.com/office/drawing/2014/main" id="{591BF854-3FB2-4850-A93E-9A950F508C83}"/>
                  </a:ext>
                </a:extLst>
              </p14:cNvPr>
              <p14:cNvContentPartPr/>
              <p14:nvPr/>
            </p14:nvContentPartPr>
            <p14:xfrm>
              <a:off x="2110502" y="4398400"/>
              <a:ext cx="733320" cy="322200"/>
            </p14:xfrm>
          </p:contentPart>
        </mc:Choice>
        <mc:Fallback>
          <p:pic>
            <p:nvPicPr>
              <p:cNvPr id="162" name="Pismo odręczne 161">
                <a:extLst>
                  <a:ext uri="{FF2B5EF4-FFF2-40B4-BE49-F238E27FC236}">
                    <a16:creationId xmlns:a16="http://schemas.microsoft.com/office/drawing/2014/main" id="{591BF854-3FB2-4850-A93E-9A950F508C83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2101862" y="4389400"/>
                <a:ext cx="750960" cy="33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163" name="Pismo odręczne 162">
                <a:extLst>
                  <a:ext uri="{FF2B5EF4-FFF2-40B4-BE49-F238E27FC236}">
                    <a16:creationId xmlns:a16="http://schemas.microsoft.com/office/drawing/2014/main" id="{437816E8-2D60-4090-921B-602113960A05}"/>
                  </a:ext>
                </a:extLst>
              </p14:cNvPr>
              <p14:cNvContentPartPr/>
              <p14:nvPr/>
            </p14:nvContentPartPr>
            <p14:xfrm>
              <a:off x="3044702" y="4326760"/>
              <a:ext cx="108000" cy="309240"/>
            </p14:xfrm>
          </p:contentPart>
        </mc:Choice>
        <mc:Fallback>
          <p:pic>
            <p:nvPicPr>
              <p:cNvPr id="163" name="Pismo odręczne 162">
                <a:extLst>
                  <a:ext uri="{FF2B5EF4-FFF2-40B4-BE49-F238E27FC236}">
                    <a16:creationId xmlns:a16="http://schemas.microsoft.com/office/drawing/2014/main" id="{437816E8-2D60-4090-921B-602113960A05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035702" y="4318120"/>
                <a:ext cx="125640" cy="32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179" name="Pismo odręczne 178">
                <a:extLst>
                  <a:ext uri="{FF2B5EF4-FFF2-40B4-BE49-F238E27FC236}">
                    <a16:creationId xmlns:a16="http://schemas.microsoft.com/office/drawing/2014/main" id="{B07D3FAA-9682-4475-BD91-89F68387CE49}"/>
                  </a:ext>
                </a:extLst>
              </p14:cNvPr>
              <p14:cNvContentPartPr/>
              <p14:nvPr/>
            </p14:nvContentPartPr>
            <p14:xfrm>
              <a:off x="3347462" y="4305160"/>
              <a:ext cx="2071800" cy="328320"/>
            </p14:xfrm>
          </p:contentPart>
        </mc:Choice>
        <mc:Fallback>
          <p:pic>
            <p:nvPicPr>
              <p:cNvPr id="179" name="Pismo odręczne 178">
                <a:extLst>
                  <a:ext uri="{FF2B5EF4-FFF2-40B4-BE49-F238E27FC236}">
                    <a16:creationId xmlns:a16="http://schemas.microsoft.com/office/drawing/2014/main" id="{B07D3FAA-9682-4475-BD91-89F68387CE49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338462" y="4296511"/>
                <a:ext cx="2089440" cy="3459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185" name="Pismo odręczne 184">
                <a:extLst>
                  <a:ext uri="{FF2B5EF4-FFF2-40B4-BE49-F238E27FC236}">
                    <a16:creationId xmlns:a16="http://schemas.microsoft.com/office/drawing/2014/main" id="{F6427482-EBA0-43A1-B331-E3B076FECDE6}"/>
                  </a:ext>
                </a:extLst>
              </p14:cNvPr>
              <p14:cNvContentPartPr/>
              <p14:nvPr/>
            </p14:nvContentPartPr>
            <p14:xfrm>
              <a:off x="4722302" y="3248920"/>
              <a:ext cx="151560" cy="931680"/>
            </p14:xfrm>
          </p:contentPart>
        </mc:Choice>
        <mc:Fallback>
          <p:pic>
            <p:nvPicPr>
              <p:cNvPr id="185" name="Pismo odręczne 184">
                <a:extLst>
                  <a:ext uri="{FF2B5EF4-FFF2-40B4-BE49-F238E27FC236}">
                    <a16:creationId xmlns:a16="http://schemas.microsoft.com/office/drawing/2014/main" id="{F6427482-EBA0-43A1-B331-E3B076FECDE6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4713302" y="3240277"/>
                <a:ext cx="169200" cy="94932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190" name="Pismo odręczne 189">
                <a:extLst>
                  <a:ext uri="{FF2B5EF4-FFF2-40B4-BE49-F238E27FC236}">
                    <a16:creationId xmlns:a16="http://schemas.microsoft.com/office/drawing/2014/main" id="{C762D98E-B61F-4BA6-83D8-2E5C88A0724E}"/>
                  </a:ext>
                </a:extLst>
              </p14:cNvPr>
              <p14:cNvContentPartPr/>
              <p14:nvPr/>
            </p14:nvContentPartPr>
            <p14:xfrm>
              <a:off x="6199382" y="3339640"/>
              <a:ext cx="740160" cy="807120"/>
            </p14:xfrm>
          </p:contentPart>
        </mc:Choice>
        <mc:Fallback>
          <p:pic>
            <p:nvPicPr>
              <p:cNvPr id="190" name="Pismo odręczne 189">
                <a:extLst>
                  <a:ext uri="{FF2B5EF4-FFF2-40B4-BE49-F238E27FC236}">
                    <a16:creationId xmlns:a16="http://schemas.microsoft.com/office/drawing/2014/main" id="{C762D98E-B61F-4BA6-83D8-2E5C88A0724E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6190382" y="3330640"/>
                <a:ext cx="757800" cy="82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196" name="Pismo odręczne 195">
                <a:extLst>
                  <a:ext uri="{FF2B5EF4-FFF2-40B4-BE49-F238E27FC236}">
                    <a16:creationId xmlns:a16="http://schemas.microsoft.com/office/drawing/2014/main" id="{E7E8CFE9-6199-4DEC-A572-7E5D3A5F3D31}"/>
                  </a:ext>
                </a:extLst>
              </p14:cNvPr>
              <p14:cNvContentPartPr/>
              <p14:nvPr/>
            </p14:nvContentPartPr>
            <p14:xfrm>
              <a:off x="6647942" y="3239200"/>
              <a:ext cx="1055160" cy="835200"/>
            </p14:xfrm>
          </p:contentPart>
        </mc:Choice>
        <mc:Fallback>
          <p:pic>
            <p:nvPicPr>
              <p:cNvPr id="196" name="Pismo odręczne 195">
                <a:extLst>
                  <a:ext uri="{FF2B5EF4-FFF2-40B4-BE49-F238E27FC236}">
                    <a16:creationId xmlns:a16="http://schemas.microsoft.com/office/drawing/2014/main" id="{E7E8CFE9-6199-4DEC-A572-7E5D3A5F3D31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6639302" y="3230556"/>
                <a:ext cx="1072800" cy="8528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222" name="Pismo odręczne 221">
                <a:extLst>
                  <a:ext uri="{FF2B5EF4-FFF2-40B4-BE49-F238E27FC236}">
                    <a16:creationId xmlns:a16="http://schemas.microsoft.com/office/drawing/2014/main" id="{49362D5B-3E44-40E2-B7E8-C2DAADE02A12}"/>
                  </a:ext>
                </a:extLst>
              </p14:cNvPr>
              <p14:cNvContentPartPr/>
              <p14:nvPr/>
            </p14:nvContentPartPr>
            <p14:xfrm>
              <a:off x="7749902" y="3081520"/>
              <a:ext cx="1321560" cy="984600"/>
            </p14:xfrm>
          </p:contentPart>
        </mc:Choice>
        <mc:Fallback>
          <p:pic>
            <p:nvPicPr>
              <p:cNvPr id="222" name="Pismo odręczne 221">
                <a:extLst>
                  <a:ext uri="{FF2B5EF4-FFF2-40B4-BE49-F238E27FC236}">
                    <a16:creationId xmlns:a16="http://schemas.microsoft.com/office/drawing/2014/main" id="{49362D5B-3E44-40E2-B7E8-C2DAADE02A12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7741260" y="3072520"/>
                <a:ext cx="1339205" cy="100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263" name="Pismo odręczne 262">
                <a:extLst>
                  <a:ext uri="{FF2B5EF4-FFF2-40B4-BE49-F238E27FC236}">
                    <a16:creationId xmlns:a16="http://schemas.microsoft.com/office/drawing/2014/main" id="{D3D7CBA1-03A9-4D84-8C13-C307FC2E023F}"/>
                  </a:ext>
                </a:extLst>
              </p14:cNvPr>
              <p14:cNvContentPartPr/>
              <p14:nvPr/>
            </p14:nvContentPartPr>
            <p14:xfrm>
              <a:off x="1943462" y="4101040"/>
              <a:ext cx="6054480" cy="1259640"/>
            </p14:xfrm>
          </p:contentPart>
        </mc:Choice>
        <mc:Fallback>
          <p:pic>
            <p:nvPicPr>
              <p:cNvPr id="263" name="Pismo odręczne 262">
                <a:extLst>
                  <a:ext uri="{FF2B5EF4-FFF2-40B4-BE49-F238E27FC236}">
                    <a16:creationId xmlns:a16="http://schemas.microsoft.com/office/drawing/2014/main" id="{D3D7CBA1-03A9-4D84-8C13-C307FC2E023F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1934822" y="4092040"/>
                <a:ext cx="6072120" cy="127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264" name="Pismo odręczne 263">
                <a:extLst>
                  <a:ext uri="{FF2B5EF4-FFF2-40B4-BE49-F238E27FC236}">
                    <a16:creationId xmlns:a16="http://schemas.microsoft.com/office/drawing/2014/main" id="{F0D5E25C-06B9-4B26-AA8C-7618BAD602EE}"/>
                  </a:ext>
                </a:extLst>
              </p14:cNvPr>
              <p14:cNvContentPartPr/>
              <p14:nvPr/>
            </p14:nvContentPartPr>
            <p14:xfrm>
              <a:off x="1039502" y="430480"/>
              <a:ext cx="1164240" cy="947160"/>
            </p14:xfrm>
          </p:contentPart>
        </mc:Choice>
        <mc:Fallback>
          <p:pic>
            <p:nvPicPr>
              <p:cNvPr id="264" name="Pismo odręczne 263">
                <a:extLst>
                  <a:ext uri="{FF2B5EF4-FFF2-40B4-BE49-F238E27FC236}">
                    <a16:creationId xmlns:a16="http://schemas.microsoft.com/office/drawing/2014/main" id="{F0D5E25C-06B9-4B26-AA8C-7618BAD602EE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1030502" y="421480"/>
                <a:ext cx="1181880" cy="96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269" name="Pismo odręczne 268">
                <a:extLst>
                  <a:ext uri="{FF2B5EF4-FFF2-40B4-BE49-F238E27FC236}">
                    <a16:creationId xmlns:a16="http://schemas.microsoft.com/office/drawing/2014/main" id="{44F0838B-3334-45C4-A610-DCBCA8C49364}"/>
                  </a:ext>
                </a:extLst>
              </p14:cNvPr>
              <p14:cNvContentPartPr/>
              <p14:nvPr/>
            </p14:nvContentPartPr>
            <p14:xfrm>
              <a:off x="5177342" y="348400"/>
              <a:ext cx="448920" cy="332280"/>
            </p14:xfrm>
          </p:contentPart>
        </mc:Choice>
        <mc:Fallback>
          <p:pic>
            <p:nvPicPr>
              <p:cNvPr id="269" name="Pismo odręczne 268">
                <a:extLst>
                  <a:ext uri="{FF2B5EF4-FFF2-40B4-BE49-F238E27FC236}">
                    <a16:creationId xmlns:a16="http://schemas.microsoft.com/office/drawing/2014/main" id="{44F0838B-3334-45C4-A610-DCBCA8C49364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5168702" y="339400"/>
                <a:ext cx="466560" cy="34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338" name="Pismo odręczne 337">
                <a:extLst>
                  <a:ext uri="{FF2B5EF4-FFF2-40B4-BE49-F238E27FC236}">
                    <a16:creationId xmlns:a16="http://schemas.microsoft.com/office/drawing/2014/main" id="{7843BD89-6333-445A-987B-BC484E3D8702}"/>
                  </a:ext>
                </a:extLst>
              </p14:cNvPr>
              <p14:cNvContentPartPr/>
              <p14:nvPr/>
            </p14:nvContentPartPr>
            <p14:xfrm>
              <a:off x="4678742" y="147160"/>
              <a:ext cx="3819240" cy="1744920"/>
            </p14:xfrm>
          </p:contentPart>
        </mc:Choice>
        <mc:Fallback>
          <p:pic>
            <p:nvPicPr>
              <p:cNvPr id="338" name="Pismo odręczne 337">
                <a:extLst>
                  <a:ext uri="{FF2B5EF4-FFF2-40B4-BE49-F238E27FC236}">
                    <a16:creationId xmlns:a16="http://schemas.microsoft.com/office/drawing/2014/main" id="{7843BD89-6333-445A-987B-BC484E3D8702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4669743" y="138160"/>
                <a:ext cx="3836878" cy="176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352" name="Pismo odręczne 351">
                <a:extLst>
                  <a:ext uri="{FF2B5EF4-FFF2-40B4-BE49-F238E27FC236}">
                    <a16:creationId xmlns:a16="http://schemas.microsoft.com/office/drawing/2014/main" id="{E1F98946-2FCB-4ADC-9555-814B6B5C8520}"/>
                  </a:ext>
                </a:extLst>
              </p14:cNvPr>
              <p14:cNvContentPartPr/>
              <p14:nvPr/>
            </p14:nvContentPartPr>
            <p14:xfrm>
              <a:off x="5789702" y="1606600"/>
              <a:ext cx="883080" cy="738720"/>
            </p14:xfrm>
          </p:contentPart>
        </mc:Choice>
        <mc:Fallback>
          <p:pic>
            <p:nvPicPr>
              <p:cNvPr id="352" name="Pismo odręczne 351">
                <a:extLst>
                  <a:ext uri="{FF2B5EF4-FFF2-40B4-BE49-F238E27FC236}">
                    <a16:creationId xmlns:a16="http://schemas.microsoft.com/office/drawing/2014/main" id="{E1F98946-2FCB-4ADC-9555-814B6B5C8520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5781058" y="1597600"/>
                <a:ext cx="900727" cy="75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353" name="Pismo odręczne 352">
                <a:extLst>
                  <a:ext uri="{FF2B5EF4-FFF2-40B4-BE49-F238E27FC236}">
                    <a16:creationId xmlns:a16="http://schemas.microsoft.com/office/drawing/2014/main" id="{DA94CC9C-F84B-4347-B7C8-E81EF5DBF92C}"/>
                  </a:ext>
                </a:extLst>
              </p14:cNvPr>
              <p14:cNvContentPartPr/>
              <p14:nvPr/>
            </p14:nvContentPartPr>
            <p14:xfrm>
              <a:off x="6536342" y="2081800"/>
              <a:ext cx="38880" cy="122040"/>
            </p14:xfrm>
          </p:contentPart>
        </mc:Choice>
        <mc:Fallback>
          <p:pic>
            <p:nvPicPr>
              <p:cNvPr id="353" name="Pismo odręczne 352">
                <a:extLst>
                  <a:ext uri="{FF2B5EF4-FFF2-40B4-BE49-F238E27FC236}">
                    <a16:creationId xmlns:a16="http://schemas.microsoft.com/office/drawing/2014/main" id="{DA94CC9C-F84B-4347-B7C8-E81EF5DBF92C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6527342" y="2073160"/>
                <a:ext cx="56520" cy="13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364" name="Pismo odręczne 363">
                <a:extLst>
                  <a:ext uri="{FF2B5EF4-FFF2-40B4-BE49-F238E27FC236}">
                    <a16:creationId xmlns:a16="http://schemas.microsoft.com/office/drawing/2014/main" id="{6133758B-E7B9-47F5-801B-EE6008E2ED61}"/>
                  </a:ext>
                </a:extLst>
              </p14:cNvPr>
              <p14:cNvContentPartPr/>
              <p14:nvPr/>
            </p14:nvContentPartPr>
            <p14:xfrm>
              <a:off x="7055102" y="1865440"/>
              <a:ext cx="986400" cy="479160"/>
            </p14:xfrm>
          </p:contentPart>
        </mc:Choice>
        <mc:Fallback>
          <p:pic>
            <p:nvPicPr>
              <p:cNvPr id="364" name="Pismo odręczne 363">
                <a:extLst>
                  <a:ext uri="{FF2B5EF4-FFF2-40B4-BE49-F238E27FC236}">
                    <a16:creationId xmlns:a16="http://schemas.microsoft.com/office/drawing/2014/main" id="{6133758B-E7B9-47F5-801B-EE6008E2ED61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7046102" y="1856800"/>
                <a:ext cx="1004040" cy="49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378" name="Pismo odręczne 377">
                <a:extLst>
                  <a:ext uri="{FF2B5EF4-FFF2-40B4-BE49-F238E27FC236}">
                    <a16:creationId xmlns:a16="http://schemas.microsoft.com/office/drawing/2014/main" id="{740767DF-6484-44BE-8EB0-ED7447CB033A}"/>
                  </a:ext>
                </a:extLst>
              </p14:cNvPr>
              <p14:cNvContentPartPr/>
              <p14:nvPr/>
            </p14:nvContentPartPr>
            <p14:xfrm>
              <a:off x="7253822" y="2412640"/>
              <a:ext cx="1002600" cy="561240"/>
            </p14:xfrm>
          </p:contentPart>
        </mc:Choice>
        <mc:Fallback>
          <p:pic>
            <p:nvPicPr>
              <p:cNvPr id="378" name="Pismo odręczne 377">
                <a:extLst>
                  <a:ext uri="{FF2B5EF4-FFF2-40B4-BE49-F238E27FC236}">
                    <a16:creationId xmlns:a16="http://schemas.microsoft.com/office/drawing/2014/main" id="{740767DF-6484-44BE-8EB0-ED7447CB033A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7244825" y="2404000"/>
                <a:ext cx="1020234" cy="57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379" name="Pismo odręczne 378">
                <a:extLst>
                  <a:ext uri="{FF2B5EF4-FFF2-40B4-BE49-F238E27FC236}">
                    <a16:creationId xmlns:a16="http://schemas.microsoft.com/office/drawing/2014/main" id="{6C327DA0-364D-4BD6-91B3-39A301D100AD}"/>
                  </a:ext>
                </a:extLst>
              </p14:cNvPr>
              <p14:cNvContentPartPr/>
              <p14:nvPr/>
            </p14:nvContentPartPr>
            <p14:xfrm>
              <a:off x="1507502" y="5611240"/>
              <a:ext cx="418680" cy="612000"/>
            </p14:xfrm>
          </p:contentPart>
        </mc:Choice>
        <mc:Fallback>
          <p:pic>
            <p:nvPicPr>
              <p:cNvPr id="379" name="Pismo odręczne 378">
                <a:extLst>
                  <a:ext uri="{FF2B5EF4-FFF2-40B4-BE49-F238E27FC236}">
                    <a16:creationId xmlns:a16="http://schemas.microsoft.com/office/drawing/2014/main" id="{6C327DA0-364D-4BD6-91B3-39A301D100AD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1498862" y="5602240"/>
                <a:ext cx="436320" cy="62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393" name="Pismo odręczne 392">
                <a:extLst>
                  <a:ext uri="{FF2B5EF4-FFF2-40B4-BE49-F238E27FC236}">
                    <a16:creationId xmlns:a16="http://schemas.microsoft.com/office/drawing/2014/main" id="{D3FECBCA-F026-441D-AEFD-FE2A91A6015B}"/>
                  </a:ext>
                </a:extLst>
              </p14:cNvPr>
              <p14:cNvContentPartPr/>
              <p14:nvPr/>
            </p14:nvContentPartPr>
            <p14:xfrm>
              <a:off x="8298902" y="2272240"/>
              <a:ext cx="749520" cy="538560"/>
            </p14:xfrm>
          </p:contentPart>
        </mc:Choice>
        <mc:Fallback>
          <p:pic>
            <p:nvPicPr>
              <p:cNvPr id="393" name="Pismo odręczne 392">
                <a:extLst>
                  <a:ext uri="{FF2B5EF4-FFF2-40B4-BE49-F238E27FC236}">
                    <a16:creationId xmlns:a16="http://schemas.microsoft.com/office/drawing/2014/main" id="{D3FECBCA-F026-441D-AEFD-FE2A91A6015B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8289906" y="2263240"/>
                <a:ext cx="767152" cy="55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420" name="Pismo odręczne 419">
                <a:extLst>
                  <a:ext uri="{FF2B5EF4-FFF2-40B4-BE49-F238E27FC236}">
                    <a16:creationId xmlns:a16="http://schemas.microsoft.com/office/drawing/2014/main" id="{9632ABB8-C0AC-482B-B851-CC6348CD6005}"/>
                  </a:ext>
                </a:extLst>
              </p14:cNvPr>
              <p14:cNvContentPartPr/>
              <p14:nvPr/>
            </p14:nvContentPartPr>
            <p14:xfrm>
              <a:off x="1692542" y="5530600"/>
              <a:ext cx="2254680" cy="665280"/>
            </p14:xfrm>
          </p:contentPart>
        </mc:Choice>
        <mc:Fallback>
          <p:pic>
            <p:nvPicPr>
              <p:cNvPr id="420" name="Pismo odręczne 419">
                <a:extLst>
                  <a:ext uri="{FF2B5EF4-FFF2-40B4-BE49-F238E27FC236}">
                    <a16:creationId xmlns:a16="http://schemas.microsoft.com/office/drawing/2014/main" id="{9632ABB8-C0AC-482B-B851-CC6348CD6005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1683542" y="5521600"/>
                <a:ext cx="2272320" cy="68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423" name="Pismo odręczne 422">
                <a:extLst>
                  <a:ext uri="{FF2B5EF4-FFF2-40B4-BE49-F238E27FC236}">
                    <a16:creationId xmlns:a16="http://schemas.microsoft.com/office/drawing/2014/main" id="{847992D5-9B84-4019-B4F1-2F48B7C04692}"/>
                  </a:ext>
                </a:extLst>
              </p14:cNvPr>
              <p14:cNvContentPartPr/>
              <p14:nvPr/>
            </p14:nvContentPartPr>
            <p14:xfrm>
              <a:off x="4125782" y="5530240"/>
              <a:ext cx="489600" cy="606240"/>
            </p14:xfrm>
          </p:contentPart>
        </mc:Choice>
        <mc:Fallback>
          <p:pic>
            <p:nvPicPr>
              <p:cNvPr id="423" name="Pismo odręczne 422">
                <a:extLst>
                  <a:ext uri="{FF2B5EF4-FFF2-40B4-BE49-F238E27FC236}">
                    <a16:creationId xmlns:a16="http://schemas.microsoft.com/office/drawing/2014/main" id="{847992D5-9B84-4019-B4F1-2F48B7C04692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4116789" y="5521600"/>
                <a:ext cx="507227" cy="62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424" name="Pismo odręczne 423">
                <a:extLst>
                  <a:ext uri="{FF2B5EF4-FFF2-40B4-BE49-F238E27FC236}">
                    <a16:creationId xmlns:a16="http://schemas.microsoft.com/office/drawing/2014/main" id="{ABCE425F-C72B-4BC8-8F4D-13ED2664A6E9}"/>
                  </a:ext>
                </a:extLst>
              </p14:cNvPr>
              <p14:cNvContentPartPr/>
              <p14:nvPr/>
            </p14:nvContentPartPr>
            <p14:xfrm>
              <a:off x="4402262" y="5884480"/>
              <a:ext cx="312840" cy="181080"/>
            </p14:xfrm>
          </p:contentPart>
        </mc:Choice>
        <mc:Fallback>
          <p:pic>
            <p:nvPicPr>
              <p:cNvPr id="424" name="Pismo odręczne 423">
                <a:extLst>
                  <a:ext uri="{FF2B5EF4-FFF2-40B4-BE49-F238E27FC236}">
                    <a16:creationId xmlns:a16="http://schemas.microsoft.com/office/drawing/2014/main" id="{ABCE425F-C72B-4BC8-8F4D-13ED2664A6E9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4393262" y="5875840"/>
                <a:ext cx="330480" cy="19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429" name="Pismo odręczne 428">
                <a:extLst>
                  <a:ext uri="{FF2B5EF4-FFF2-40B4-BE49-F238E27FC236}">
                    <a16:creationId xmlns:a16="http://schemas.microsoft.com/office/drawing/2014/main" id="{FE06786F-D582-496F-9086-92AB644D7F9E}"/>
                  </a:ext>
                </a:extLst>
              </p14:cNvPr>
              <p14:cNvContentPartPr/>
              <p14:nvPr/>
            </p14:nvContentPartPr>
            <p14:xfrm>
              <a:off x="4841102" y="5530600"/>
              <a:ext cx="459360" cy="291600"/>
            </p14:xfrm>
          </p:contentPart>
        </mc:Choice>
        <mc:Fallback>
          <p:pic>
            <p:nvPicPr>
              <p:cNvPr id="429" name="Pismo odręczne 428">
                <a:extLst>
                  <a:ext uri="{FF2B5EF4-FFF2-40B4-BE49-F238E27FC236}">
                    <a16:creationId xmlns:a16="http://schemas.microsoft.com/office/drawing/2014/main" id="{FE06786F-D582-496F-9086-92AB644D7F9E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4832102" y="5521600"/>
                <a:ext cx="477000" cy="30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437" name="Pismo odręczne 436">
                <a:extLst>
                  <a:ext uri="{FF2B5EF4-FFF2-40B4-BE49-F238E27FC236}">
                    <a16:creationId xmlns:a16="http://schemas.microsoft.com/office/drawing/2014/main" id="{B57310FF-24EF-4CFC-BC72-499CC7120F21}"/>
                  </a:ext>
                </a:extLst>
              </p14:cNvPr>
              <p14:cNvContentPartPr/>
              <p14:nvPr/>
            </p14:nvContentPartPr>
            <p14:xfrm>
              <a:off x="4947302" y="5602240"/>
              <a:ext cx="721080" cy="620640"/>
            </p14:xfrm>
          </p:contentPart>
        </mc:Choice>
        <mc:Fallback>
          <p:pic>
            <p:nvPicPr>
              <p:cNvPr id="437" name="Pismo odręczne 436">
                <a:extLst>
                  <a:ext uri="{FF2B5EF4-FFF2-40B4-BE49-F238E27FC236}">
                    <a16:creationId xmlns:a16="http://schemas.microsoft.com/office/drawing/2014/main" id="{B57310FF-24EF-4CFC-BC72-499CC7120F21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4938658" y="5593600"/>
                <a:ext cx="738729" cy="63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445" name="Pismo odręczne 444">
                <a:extLst>
                  <a:ext uri="{FF2B5EF4-FFF2-40B4-BE49-F238E27FC236}">
                    <a16:creationId xmlns:a16="http://schemas.microsoft.com/office/drawing/2014/main" id="{18B03132-41E7-4A1D-9161-D86CF07BB168}"/>
                  </a:ext>
                </a:extLst>
              </p14:cNvPr>
              <p14:cNvContentPartPr/>
              <p14:nvPr/>
            </p14:nvContentPartPr>
            <p14:xfrm>
              <a:off x="6077702" y="5408560"/>
              <a:ext cx="878040" cy="421560"/>
            </p14:xfrm>
          </p:contentPart>
        </mc:Choice>
        <mc:Fallback>
          <p:pic>
            <p:nvPicPr>
              <p:cNvPr id="445" name="Pismo odręczne 444">
                <a:extLst>
                  <a:ext uri="{FF2B5EF4-FFF2-40B4-BE49-F238E27FC236}">
                    <a16:creationId xmlns:a16="http://schemas.microsoft.com/office/drawing/2014/main" id="{18B03132-41E7-4A1D-9161-D86CF07BB168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6068706" y="5399560"/>
                <a:ext cx="895673" cy="43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446" name="Pismo odręczne 445">
                <a:extLst>
                  <a:ext uri="{FF2B5EF4-FFF2-40B4-BE49-F238E27FC236}">
                    <a16:creationId xmlns:a16="http://schemas.microsoft.com/office/drawing/2014/main" id="{D875F392-9035-4430-9FE5-24017BCC363F}"/>
                  </a:ext>
                </a:extLst>
              </p14:cNvPr>
              <p14:cNvContentPartPr/>
              <p14:nvPr/>
            </p14:nvContentPartPr>
            <p14:xfrm>
              <a:off x="5930102" y="5641480"/>
              <a:ext cx="125640" cy="30960"/>
            </p14:xfrm>
          </p:contentPart>
        </mc:Choice>
        <mc:Fallback>
          <p:pic>
            <p:nvPicPr>
              <p:cNvPr id="446" name="Pismo odręczne 445">
                <a:extLst>
                  <a:ext uri="{FF2B5EF4-FFF2-40B4-BE49-F238E27FC236}">
                    <a16:creationId xmlns:a16="http://schemas.microsoft.com/office/drawing/2014/main" id="{D875F392-9035-4430-9FE5-24017BCC363F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5921102" y="5632840"/>
                <a:ext cx="143280" cy="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477" name="Pismo odręczne 476">
                <a:extLst>
                  <a:ext uri="{FF2B5EF4-FFF2-40B4-BE49-F238E27FC236}">
                    <a16:creationId xmlns:a16="http://schemas.microsoft.com/office/drawing/2014/main" id="{711CC8EF-6902-44E6-8C95-03F86DAF2994}"/>
                  </a:ext>
                </a:extLst>
              </p14:cNvPr>
              <p14:cNvContentPartPr/>
              <p14:nvPr/>
            </p14:nvContentPartPr>
            <p14:xfrm>
              <a:off x="6316382" y="5272840"/>
              <a:ext cx="2417760" cy="893160"/>
            </p14:xfrm>
          </p:contentPart>
        </mc:Choice>
        <mc:Fallback>
          <p:pic>
            <p:nvPicPr>
              <p:cNvPr id="477" name="Pismo odręczne 476">
                <a:extLst>
                  <a:ext uri="{FF2B5EF4-FFF2-40B4-BE49-F238E27FC236}">
                    <a16:creationId xmlns:a16="http://schemas.microsoft.com/office/drawing/2014/main" id="{711CC8EF-6902-44E6-8C95-03F86DAF2994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6307382" y="5264200"/>
                <a:ext cx="2435400" cy="91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2">
            <p14:nvContentPartPr>
              <p14:cNvPr id="478" name="Pismo odręczne 477">
                <a:extLst>
                  <a:ext uri="{FF2B5EF4-FFF2-40B4-BE49-F238E27FC236}">
                    <a16:creationId xmlns:a16="http://schemas.microsoft.com/office/drawing/2014/main" id="{E7FD001D-DD2F-41C5-9D29-E6DEF0F2D93F}"/>
                  </a:ext>
                </a:extLst>
              </p14:cNvPr>
              <p14:cNvContentPartPr/>
              <p14:nvPr/>
            </p14:nvContentPartPr>
            <p14:xfrm>
              <a:off x="8336342" y="5502880"/>
              <a:ext cx="667440" cy="587160"/>
            </p14:xfrm>
          </p:contentPart>
        </mc:Choice>
        <mc:Fallback>
          <p:pic>
            <p:nvPicPr>
              <p:cNvPr id="478" name="Pismo odręczne 477">
                <a:extLst>
                  <a:ext uri="{FF2B5EF4-FFF2-40B4-BE49-F238E27FC236}">
                    <a16:creationId xmlns:a16="http://schemas.microsoft.com/office/drawing/2014/main" id="{E7FD001D-DD2F-41C5-9D29-E6DEF0F2D93F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8327342" y="5493880"/>
                <a:ext cx="685080" cy="60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4">
            <p14:nvContentPartPr>
              <p14:cNvPr id="489" name="Pismo odręczne 488">
                <a:extLst>
                  <a:ext uri="{FF2B5EF4-FFF2-40B4-BE49-F238E27FC236}">
                    <a16:creationId xmlns:a16="http://schemas.microsoft.com/office/drawing/2014/main" id="{B3712BBD-A493-4678-90BA-0751D1BBEB7B}"/>
                  </a:ext>
                </a:extLst>
              </p14:cNvPr>
              <p14:cNvContentPartPr/>
              <p14:nvPr/>
            </p14:nvContentPartPr>
            <p14:xfrm>
              <a:off x="6458942" y="6077440"/>
              <a:ext cx="1637280" cy="510840"/>
            </p14:xfrm>
          </p:contentPart>
        </mc:Choice>
        <mc:Fallback>
          <p:pic>
            <p:nvPicPr>
              <p:cNvPr id="489" name="Pismo odręczne 488">
                <a:extLst>
                  <a:ext uri="{FF2B5EF4-FFF2-40B4-BE49-F238E27FC236}">
                    <a16:creationId xmlns:a16="http://schemas.microsoft.com/office/drawing/2014/main" id="{B3712BBD-A493-4678-90BA-0751D1BBEB7B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6450302" y="6068440"/>
                <a:ext cx="1654920" cy="52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6">
            <p14:nvContentPartPr>
              <p14:cNvPr id="490" name="Pismo odręczne 489">
                <a:extLst>
                  <a:ext uri="{FF2B5EF4-FFF2-40B4-BE49-F238E27FC236}">
                    <a16:creationId xmlns:a16="http://schemas.microsoft.com/office/drawing/2014/main" id="{6E215566-C4B7-4D5C-A20F-43298554D8D2}"/>
                  </a:ext>
                </a:extLst>
              </p14:cNvPr>
              <p14:cNvContentPartPr/>
              <p14:nvPr/>
            </p14:nvContentPartPr>
            <p14:xfrm>
              <a:off x="7002902" y="4533400"/>
              <a:ext cx="791640" cy="579240"/>
            </p14:xfrm>
          </p:contentPart>
        </mc:Choice>
        <mc:Fallback>
          <p:pic>
            <p:nvPicPr>
              <p:cNvPr id="490" name="Pismo odręczne 489">
                <a:extLst>
                  <a:ext uri="{FF2B5EF4-FFF2-40B4-BE49-F238E27FC236}">
                    <a16:creationId xmlns:a16="http://schemas.microsoft.com/office/drawing/2014/main" id="{6E215566-C4B7-4D5C-A20F-43298554D8D2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6993902" y="4524400"/>
                <a:ext cx="809280" cy="59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8">
            <p14:nvContentPartPr>
              <p14:cNvPr id="491" name="Pismo odręczne 490">
                <a:extLst>
                  <a:ext uri="{FF2B5EF4-FFF2-40B4-BE49-F238E27FC236}">
                    <a16:creationId xmlns:a16="http://schemas.microsoft.com/office/drawing/2014/main" id="{1A2BDA1C-0EDC-4CED-91D4-F595B0415E76}"/>
                  </a:ext>
                </a:extLst>
              </p14:cNvPr>
              <p14:cNvContentPartPr/>
              <p14:nvPr/>
            </p14:nvContentPartPr>
            <p14:xfrm>
              <a:off x="7730102" y="6048640"/>
              <a:ext cx="615240" cy="486000"/>
            </p14:xfrm>
          </p:contentPart>
        </mc:Choice>
        <mc:Fallback>
          <p:pic>
            <p:nvPicPr>
              <p:cNvPr id="491" name="Pismo odręczne 490">
                <a:extLst>
                  <a:ext uri="{FF2B5EF4-FFF2-40B4-BE49-F238E27FC236}">
                    <a16:creationId xmlns:a16="http://schemas.microsoft.com/office/drawing/2014/main" id="{1A2BDA1C-0EDC-4CED-91D4-F595B0415E76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7721462" y="6039640"/>
                <a:ext cx="632880" cy="50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0">
            <p14:nvContentPartPr>
              <p14:cNvPr id="492" name="Pismo odręczne 491">
                <a:extLst>
                  <a:ext uri="{FF2B5EF4-FFF2-40B4-BE49-F238E27FC236}">
                    <a16:creationId xmlns:a16="http://schemas.microsoft.com/office/drawing/2014/main" id="{346B24B2-CE26-41F0-9422-28F7D1A82AA4}"/>
                  </a:ext>
                </a:extLst>
              </p14:cNvPr>
              <p14:cNvContentPartPr/>
              <p14:nvPr/>
            </p14:nvContentPartPr>
            <p14:xfrm>
              <a:off x="5335022" y="1618480"/>
              <a:ext cx="2110320" cy="318600"/>
            </p14:xfrm>
          </p:contentPart>
        </mc:Choice>
        <mc:Fallback>
          <p:pic>
            <p:nvPicPr>
              <p:cNvPr id="492" name="Pismo odręczne 491">
                <a:extLst>
                  <a:ext uri="{FF2B5EF4-FFF2-40B4-BE49-F238E27FC236}">
                    <a16:creationId xmlns:a16="http://schemas.microsoft.com/office/drawing/2014/main" id="{346B24B2-CE26-41F0-9422-28F7D1A82AA4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5326382" y="1609480"/>
                <a:ext cx="2127960" cy="33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2">
            <p14:nvContentPartPr>
              <p14:cNvPr id="504" name="Pismo odręczne 503">
                <a:extLst>
                  <a:ext uri="{FF2B5EF4-FFF2-40B4-BE49-F238E27FC236}">
                    <a16:creationId xmlns:a16="http://schemas.microsoft.com/office/drawing/2014/main" id="{BEB555E8-2F0B-4379-A4D9-2A04FC26CB0E}"/>
                  </a:ext>
                </a:extLst>
              </p14:cNvPr>
              <p14:cNvContentPartPr/>
              <p14:nvPr/>
            </p14:nvContentPartPr>
            <p14:xfrm>
              <a:off x="5114702" y="1922320"/>
              <a:ext cx="666720" cy="421560"/>
            </p14:xfrm>
          </p:contentPart>
        </mc:Choice>
        <mc:Fallback>
          <p:pic>
            <p:nvPicPr>
              <p:cNvPr id="504" name="Pismo odręczne 503">
                <a:extLst>
                  <a:ext uri="{FF2B5EF4-FFF2-40B4-BE49-F238E27FC236}">
                    <a16:creationId xmlns:a16="http://schemas.microsoft.com/office/drawing/2014/main" id="{BEB555E8-2F0B-4379-A4D9-2A04FC26CB0E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5106062" y="1913680"/>
                <a:ext cx="684360" cy="43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4">
            <p14:nvContentPartPr>
              <p14:cNvPr id="505" name="Pismo odręczne 504">
                <a:extLst>
                  <a:ext uri="{FF2B5EF4-FFF2-40B4-BE49-F238E27FC236}">
                    <a16:creationId xmlns:a16="http://schemas.microsoft.com/office/drawing/2014/main" id="{1B356F81-2541-4DC4-8C8D-D02DA4ED15B0}"/>
                  </a:ext>
                </a:extLst>
              </p14:cNvPr>
              <p14:cNvContentPartPr/>
              <p14:nvPr/>
            </p14:nvContentPartPr>
            <p14:xfrm>
              <a:off x="6833702" y="1926280"/>
              <a:ext cx="69120" cy="319680"/>
            </p14:xfrm>
          </p:contentPart>
        </mc:Choice>
        <mc:Fallback>
          <p:pic>
            <p:nvPicPr>
              <p:cNvPr id="505" name="Pismo odręczne 504">
                <a:extLst>
                  <a:ext uri="{FF2B5EF4-FFF2-40B4-BE49-F238E27FC236}">
                    <a16:creationId xmlns:a16="http://schemas.microsoft.com/office/drawing/2014/main" id="{1B356F81-2541-4DC4-8C8D-D02DA4ED15B0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6825062" y="1917280"/>
                <a:ext cx="86760" cy="33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6">
            <p14:nvContentPartPr>
              <p14:cNvPr id="515" name="Pismo odręczne 514">
                <a:extLst>
                  <a:ext uri="{FF2B5EF4-FFF2-40B4-BE49-F238E27FC236}">
                    <a16:creationId xmlns:a16="http://schemas.microsoft.com/office/drawing/2014/main" id="{3899BC77-63DD-4170-BD33-F033BA51BDE1}"/>
                  </a:ext>
                </a:extLst>
              </p14:cNvPr>
              <p14:cNvContentPartPr/>
              <p14:nvPr/>
            </p14:nvContentPartPr>
            <p14:xfrm>
              <a:off x="8131502" y="1391320"/>
              <a:ext cx="755280" cy="481680"/>
            </p14:xfrm>
          </p:contentPart>
        </mc:Choice>
        <mc:Fallback>
          <p:pic>
            <p:nvPicPr>
              <p:cNvPr id="515" name="Pismo odręczne 514">
                <a:extLst>
                  <a:ext uri="{FF2B5EF4-FFF2-40B4-BE49-F238E27FC236}">
                    <a16:creationId xmlns:a16="http://schemas.microsoft.com/office/drawing/2014/main" id="{3899BC77-63DD-4170-BD33-F033BA51BDE1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8122498" y="1382327"/>
                <a:ext cx="772928" cy="49930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604345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3A5766A-4484-45B4-B566-A3F08389B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AF671C36-8F3D-44BE-B0AE-2A271AFCBD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8" name="Pismo odręczne 7">
                <a:extLst>
                  <a:ext uri="{FF2B5EF4-FFF2-40B4-BE49-F238E27FC236}">
                    <a16:creationId xmlns:a16="http://schemas.microsoft.com/office/drawing/2014/main" id="{0AD8FABD-2648-4AF2-A4F0-52AC6CFDE0B3}"/>
                  </a:ext>
                </a:extLst>
              </p14:cNvPr>
              <p14:cNvContentPartPr/>
              <p14:nvPr/>
            </p14:nvContentPartPr>
            <p14:xfrm>
              <a:off x="2637542" y="2514880"/>
              <a:ext cx="1325880" cy="367920"/>
            </p14:xfrm>
          </p:contentPart>
        </mc:Choice>
        <mc:Fallback>
          <p:pic>
            <p:nvPicPr>
              <p:cNvPr id="8" name="Pismo odręczne 7">
                <a:extLst>
                  <a:ext uri="{FF2B5EF4-FFF2-40B4-BE49-F238E27FC236}">
                    <a16:creationId xmlns:a16="http://schemas.microsoft.com/office/drawing/2014/main" id="{0AD8FABD-2648-4AF2-A4F0-52AC6CFDE0B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628544" y="2505880"/>
                <a:ext cx="1343515" cy="38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6" name="Pismo odręczne 45">
                <a:extLst>
                  <a:ext uri="{FF2B5EF4-FFF2-40B4-BE49-F238E27FC236}">
                    <a16:creationId xmlns:a16="http://schemas.microsoft.com/office/drawing/2014/main" id="{42398F98-5FBA-4724-91EB-E5CDC64BF281}"/>
                  </a:ext>
                </a:extLst>
              </p14:cNvPr>
              <p14:cNvContentPartPr/>
              <p14:nvPr/>
            </p14:nvContentPartPr>
            <p14:xfrm>
              <a:off x="1132382" y="2920600"/>
              <a:ext cx="1491840" cy="1827360"/>
            </p14:xfrm>
          </p:contentPart>
        </mc:Choice>
        <mc:Fallback>
          <p:pic>
            <p:nvPicPr>
              <p:cNvPr id="46" name="Pismo odręczne 45">
                <a:extLst>
                  <a:ext uri="{FF2B5EF4-FFF2-40B4-BE49-F238E27FC236}">
                    <a16:creationId xmlns:a16="http://schemas.microsoft.com/office/drawing/2014/main" id="{42398F98-5FBA-4724-91EB-E5CDC64BF28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23382" y="2911600"/>
                <a:ext cx="1509480" cy="184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47" name="Pismo odręczne 46">
                <a:extLst>
                  <a:ext uri="{FF2B5EF4-FFF2-40B4-BE49-F238E27FC236}">
                    <a16:creationId xmlns:a16="http://schemas.microsoft.com/office/drawing/2014/main" id="{978CA171-C63B-433A-8391-C1B402055DC8}"/>
                  </a:ext>
                </a:extLst>
              </p14:cNvPr>
              <p14:cNvContentPartPr/>
              <p14:nvPr/>
            </p14:nvContentPartPr>
            <p14:xfrm>
              <a:off x="2618822" y="2725120"/>
              <a:ext cx="1509120" cy="260280"/>
            </p14:xfrm>
          </p:contentPart>
        </mc:Choice>
        <mc:Fallback>
          <p:pic>
            <p:nvPicPr>
              <p:cNvPr id="47" name="Pismo odręczne 46">
                <a:extLst>
                  <a:ext uri="{FF2B5EF4-FFF2-40B4-BE49-F238E27FC236}">
                    <a16:creationId xmlns:a16="http://schemas.microsoft.com/office/drawing/2014/main" id="{978CA171-C63B-433A-8391-C1B402055DC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609822" y="2716480"/>
                <a:ext cx="1526760" cy="27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48" name="Pismo odręczne 47">
                <a:extLst>
                  <a:ext uri="{FF2B5EF4-FFF2-40B4-BE49-F238E27FC236}">
                    <a16:creationId xmlns:a16="http://schemas.microsoft.com/office/drawing/2014/main" id="{64829043-C445-42E0-8CF2-E98B18A4D6E6}"/>
                  </a:ext>
                </a:extLst>
              </p14:cNvPr>
              <p14:cNvContentPartPr/>
              <p14:nvPr/>
            </p14:nvContentPartPr>
            <p14:xfrm>
              <a:off x="4918862" y="2479240"/>
              <a:ext cx="525600" cy="219240"/>
            </p14:xfrm>
          </p:contentPart>
        </mc:Choice>
        <mc:Fallback>
          <p:pic>
            <p:nvPicPr>
              <p:cNvPr id="48" name="Pismo odręczne 47">
                <a:extLst>
                  <a:ext uri="{FF2B5EF4-FFF2-40B4-BE49-F238E27FC236}">
                    <a16:creationId xmlns:a16="http://schemas.microsoft.com/office/drawing/2014/main" id="{64829043-C445-42E0-8CF2-E98B18A4D6E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910222" y="2470600"/>
                <a:ext cx="543240" cy="23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49" name="Pismo odręczne 48">
                <a:extLst>
                  <a:ext uri="{FF2B5EF4-FFF2-40B4-BE49-F238E27FC236}">
                    <a16:creationId xmlns:a16="http://schemas.microsoft.com/office/drawing/2014/main" id="{0C5D9BB0-52BA-4601-9721-7D1DEE9D0979}"/>
                  </a:ext>
                </a:extLst>
              </p14:cNvPr>
              <p14:cNvContentPartPr/>
              <p14:nvPr/>
            </p14:nvContentPartPr>
            <p14:xfrm>
              <a:off x="4607102" y="2832400"/>
              <a:ext cx="912960" cy="59760"/>
            </p14:xfrm>
          </p:contentPart>
        </mc:Choice>
        <mc:Fallback>
          <p:pic>
            <p:nvPicPr>
              <p:cNvPr id="49" name="Pismo odręczne 48">
                <a:extLst>
                  <a:ext uri="{FF2B5EF4-FFF2-40B4-BE49-F238E27FC236}">
                    <a16:creationId xmlns:a16="http://schemas.microsoft.com/office/drawing/2014/main" id="{0C5D9BB0-52BA-4601-9721-7D1DEE9D097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598102" y="2823400"/>
                <a:ext cx="930600" cy="77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302107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7ADFFCE-14B5-411B-92B7-156EA5F04C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 </a:t>
            </a:r>
          </a:p>
        </p:txBody>
      </p:sp>
      <p:pic>
        <p:nvPicPr>
          <p:cNvPr id="5" name="Symbol zastępczy zawartości 4" descr="Obraz zawierający tekst&#10;&#10;Opis wygenerowany automatycznie">
            <a:extLst>
              <a:ext uri="{FF2B5EF4-FFF2-40B4-BE49-F238E27FC236}">
                <a16:creationId xmlns:a16="http://schemas.microsoft.com/office/drawing/2014/main" id="{F419CF54-E7D8-4170-86ED-AA0202FB15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374638" y="145643"/>
            <a:ext cx="6394722" cy="6480720"/>
          </a:xfrm>
        </p:spPr>
      </p:pic>
    </p:spTree>
    <p:extLst>
      <p:ext uri="{BB962C8B-B14F-4D97-AF65-F5344CB8AC3E}">
        <p14:creationId xmlns:p14="http://schemas.microsoft.com/office/powerpoint/2010/main" val="10504367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50B7830-77F2-48E1-AFE3-F8D575B738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 </a:t>
            </a:r>
          </a:p>
        </p:txBody>
      </p:sp>
      <p:pic>
        <p:nvPicPr>
          <p:cNvPr id="5" name="Symbol zastępczy zawartości 4" descr="Obraz zawierający tekst&#10;&#10;Opis wygenerowany automatycznie">
            <a:extLst>
              <a:ext uri="{FF2B5EF4-FFF2-40B4-BE49-F238E27FC236}">
                <a16:creationId xmlns:a16="http://schemas.microsoft.com/office/drawing/2014/main" id="{7B069AA5-5DF6-48DF-8AC0-FE996E3CDB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554658" y="51621"/>
            <a:ext cx="6178698" cy="6624736"/>
          </a:xfrm>
        </p:spPr>
      </p:pic>
    </p:spTree>
    <p:extLst>
      <p:ext uri="{BB962C8B-B14F-4D97-AF65-F5344CB8AC3E}">
        <p14:creationId xmlns:p14="http://schemas.microsoft.com/office/powerpoint/2010/main" val="26175640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31DD141-EBE0-4176-A02A-36D1CA7F1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 </a:t>
            </a:r>
          </a:p>
        </p:txBody>
      </p:sp>
      <p:pic>
        <p:nvPicPr>
          <p:cNvPr id="5" name="Symbol zastępczy zawartości 4" descr="Obraz zawierający tekst&#10;&#10;Opis wygenerowany automatycznie">
            <a:extLst>
              <a:ext uri="{FF2B5EF4-FFF2-40B4-BE49-F238E27FC236}">
                <a16:creationId xmlns:a16="http://schemas.microsoft.com/office/drawing/2014/main" id="{5194B441-37B2-4687-B947-7245D47ED7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331639" y="764706"/>
            <a:ext cx="6336704" cy="5472608"/>
          </a:xfr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1" name="Pismo odręczne 20"/>
              <p14:cNvContentPartPr/>
              <p14:nvPr/>
            </p14:nvContentPartPr>
            <p14:xfrm>
              <a:off x="1871762" y="6323257"/>
              <a:ext cx="1295640" cy="199080"/>
            </p14:xfrm>
          </p:contentPart>
        </mc:Choice>
        <mc:Fallback xmlns="">
          <p:pic>
            <p:nvPicPr>
              <p:cNvPr id="21" name="Pismo odręczne 20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865282" y="6316777"/>
                <a:ext cx="1308600" cy="21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" name="Pismo odręczne 2">
                <a:extLst>
                  <a:ext uri="{FF2B5EF4-FFF2-40B4-BE49-F238E27FC236}">
                    <a16:creationId xmlns:a16="http://schemas.microsoft.com/office/drawing/2014/main" id="{99529F99-50B4-4F8A-A1F2-6BA6E3C5C62B}"/>
                  </a:ext>
                </a:extLst>
              </p14:cNvPr>
              <p14:cNvContentPartPr/>
              <p14:nvPr/>
            </p14:nvContentPartPr>
            <p14:xfrm>
              <a:off x="2325782" y="620920"/>
              <a:ext cx="1541520" cy="329760"/>
            </p14:xfrm>
          </p:contentPart>
        </mc:Choice>
        <mc:Fallback xmlns="">
          <p:pic>
            <p:nvPicPr>
              <p:cNvPr id="3" name="Pismo odręczne 2">
                <a:extLst>
                  <a:ext uri="{FF2B5EF4-FFF2-40B4-BE49-F238E27FC236}">
                    <a16:creationId xmlns:a16="http://schemas.microsoft.com/office/drawing/2014/main" id="{99529F99-50B4-4F8A-A1F2-6BA6E3C5C62B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316782" y="612280"/>
                <a:ext cx="1559160" cy="34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4" name="Pismo odręczne 3">
                <a:extLst>
                  <a:ext uri="{FF2B5EF4-FFF2-40B4-BE49-F238E27FC236}">
                    <a16:creationId xmlns:a16="http://schemas.microsoft.com/office/drawing/2014/main" id="{9F06ABC9-C5AD-4773-82D7-18731892C0D6}"/>
                  </a:ext>
                </a:extLst>
              </p14:cNvPr>
              <p14:cNvContentPartPr/>
              <p14:nvPr/>
            </p14:nvContentPartPr>
            <p14:xfrm>
              <a:off x="3257102" y="469720"/>
              <a:ext cx="686880" cy="549720"/>
            </p14:xfrm>
          </p:contentPart>
        </mc:Choice>
        <mc:Fallback xmlns="">
          <p:pic>
            <p:nvPicPr>
              <p:cNvPr id="4" name="Pismo odręczne 3">
                <a:extLst>
                  <a:ext uri="{FF2B5EF4-FFF2-40B4-BE49-F238E27FC236}">
                    <a16:creationId xmlns:a16="http://schemas.microsoft.com/office/drawing/2014/main" id="{9F06ABC9-C5AD-4773-82D7-18731892C0D6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248462" y="461080"/>
                <a:ext cx="704520" cy="56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6" name="Pismo odręczne 5">
                <a:extLst>
                  <a:ext uri="{FF2B5EF4-FFF2-40B4-BE49-F238E27FC236}">
                    <a16:creationId xmlns:a16="http://schemas.microsoft.com/office/drawing/2014/main" id="{DA5D46AB-C4FE-4FBD-B5E5-C1DAF7F84399}"/>
                  </a:ext>
                </a:extLst>
              </p14:cNvPr>
              <p14:cNvContentPartPr/>
              <p14:nvPr/>
            </p14:nvContentPartPr>
            <p14:xfrm>
              <a:off x="2191502" y="2314720"/>
              <a:ext cx="568080" cy="516960"/>
            </p14:xfrm>
          </p:contentPart>
        </mc:Choice>
        <mc:Fallback xmlns="">
          <p:pic>
            <p:nvPicPr>
              <p:cNvPr id="6" name="Pismo odręczne 5">
                <a:extLst>
                  <a:ext uri="{FF2B5EF4-FFF2-40B4-BE49-F238E27FC236}">
                    <a16:creationId xmlns:a16="http://schemas.microsoft.com/office/drawing/2014/main" id="{DA5D46AB-C4FE-4FBD-B5E5-C1DAF7F84399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182502" y="2306080"/>
                <a:ext cx="585720" cy="53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7" name="Pismo odręczne 6">
                <a:extLst>
                  <a:ext uri="{FF2B5EF4-FFF2-40B4-BE49-F238E27FC236}">
                    <a16:creationId xmlns:a16="http://schemas.microsoft.com/office/drawing/2014/main" id="{FA4774E5-35E0-4B47-AA45-FE9F087BD505}"/>
                  </a:ext>
                </a:extLst>
              </p14:cNvPr>
              <p14:cNvContentPartPr/>
              <p14:nvPr/>
            </p14:nvContentPartPr>
            <p14:xfrm>
              <a:off x="4100942" y="2173240"/>
              <a:ext cx="1181520" cy="721800"/>
            </p14:xfrm>
          </p:contentPart>
        </mc:Choice>
        <mc:Fallback xmlns="">
          <p:pic>
            <p:nvPicPr>
              <p:cNvPr id="7" name="Pismo odręczne 6">
                <a:extLst>
                  <a:ext uri="{FF2B5EF4-FFF2-40B4-BE49-F238E27FC236}">
                    <a16:creationId xmlns:a16="http://schemas.microsoft.com/office/drawing/2014/main" id="{FA4774E5-35E0-4B47-AA45-FE9F087BD505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092302" y="2164600"/>
                <a:ext cx="1199160" cy="73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8" name="Pismo odręczne 7">
                <a:extLst>
                  <a:ext uri="{FF2B5EF4-FFF2-40B4-BE49-F238E27FC236}">
                    <a16:creationId xmlns:a16="http://schemas.microsoft.com/office/drawing/2014/main" id="{BBDADB01-A4F8-4AEB-98CE-9050B0CFB966}"/>
                  </a:ext>
                </a:extLst>
              </p14:cNvPr>
              <p14:cNvContentPartPr/>
              <p14:nvPr/>
            </p14:nvContentPartPr>
            <p14:xfrm>
              <a:off x="1905662" y="4277800"/>
              <a:ext cx="651240" cy="613800"/>
            </p14:xfrm>
          </p:contentPart>
        </mc:Choice>
        <mc:Fallback xmlns="">
          <p:pic>
            <p:nvPicPr>
              <p:cNvPr id="8" name="Pismo odręczne 7">
                <a:extLst>
                  <a:ext uri="{FF2B5EF4-FFF2-40B4-BE49-F238E27FC236}">
                    <a16:creationId xmlns:a16="http://schemas.microsoft.com/office/drawing/2014/main" id="{BBDADB01-A4F8-4AEB-98CE-9050B0CFB966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897022" y="4269160"/>
                <a:ext cx="668880" cy="63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9" name="Pismo odręczne 8">
                <a:extLst>
                  <a:ext uri="{FF2B5EF4-FFF2-40B4-BE49-F238E27FC236}">
                    <a16:creationId xmlns:a16="http://schemas.microsoft.com/office/drawing/2014/main" id="{813D33E6-F135-4601-ABB0-A4B06F2CC668}"/>
                  </a:ext>
                </a:extLst>
              </p14:cNvPr>
              <p14:cNvContentPartPr/>
              <p14:nvPr/>
            </p14:nvContentPartPr>
            <p14:xfrm>
              <a:off x="2708102" y="4228120"/>
              <a:ext cx="719280" cy="352440"/>
            </p14:xfrm>
          </p:contentPart>
        </mc:Choice>
        <mc:Fallback xmlns="">
          <p:pic>
            <p:nvPicPr>
              <p:cNvPr id="9" name="Pismo odręczne 8">
                <a:extLst>
                  <a:ext uri="{FF2B5EF4-FFF2-40B4-BE49-F238E27FC236}">
                    <a16:creationId xmlns:a16="http://schemas.microsoft.com/office/drawing/2014/main" id="{813D33E6-F135-4601-ABB0-A4B06F2CC668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699102" y="4219480"/>
                <a:ext cx="736920" cy="37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0" name="Pismo odręczne 9">
                <a:extLst>
                  <a:ext uri="{FF2B5EF4-FFF2-40B4-BE49-F238E27FC236}">
                    <a16:creationId xmlns:a16="http://schemas.microsoft.com/office/drawing/2014/main" id="{DE6F1313-AD44-4335-98FC-0B00C993B10F}"/>
                  </a:ext>
                </a:extLst>
              </p14:cNvPr>
              <p14:cNvContentPartPr/>
              <p14:nvPr/>
            </p14:nvContentPartPr>
            <p14:xfrm>
              <a:off x="4110302" y="4454920"/>
              <a:ext cx="630720" cy="376920"/>
            </p14:xfrm>
          </p:contentPart>
        </mc:Choice>
        <mc:Fallback xmlns="">
          <p:pic>
            <p:nvPicPr>
              <p:cNvPr id="10" name="Pismo odręczne 9">
                <a:extLst>
                  <a:ext uri="{FF2B5EF4-FFF2-40B4-BE49-F238E27FC236}">
                    <a16:creationId xmlns:a16="http://schemas.microsoft.com/office/drawing/2014/main" id="{DE6F1313-AD44-4335-98FC-0B00C993B10F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4101302" y="4446280"/>
                <a:ext cx="648360" cy="394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270928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C836AFF-B37D-4BAE-94AF-B1D40D2FF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 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3" name="Pismo odręczne 12">
                <a:extLst>
                  <a:ext uri="{FF2B5EF4-FFF2-40B4-BE49-F238E27FC236}">
                    <a16:creationId xmlns:a16="http://schemas.microsoft.com/office/drawing/2014/main" id="{59239906-A103-499D-AF71-253801BDA0A2}"/>
                  </a:ext>
                </a:extLst>
              </p14:cNvPr>
              <p14:cNvContentPartPr/>
              <p14:nvPr/>
            </p14:nvContentPartPr>
            <p14:xfrm>
              <a:off x="1381142" y="303040"/>
              <a:ext cx="1370880" cy="392040"/>
            </p14:xfrm>
          </p:contentPart>
        </mc:Choice>
        <mc:Fallback>
          <p:pic>
            <p:nvPicPr>
              <p:cNvPr id="13" name="Pismo odręczne 12">
                <a:extLst>
                  <a:ext uri="{FF2B5EF4-FFF2-40B4-BE49-F238E27FC236}">
                    <a16:creationId xmlns:a16="http://schemas.microsoft.com/office/drawing/2014/main" id="{59239906-A103-499D-AF71-253801BDA0A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72140" y="294040"/>
                <a:ext cx="1388525" cy="40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8" name="Pismo odręczne 27">
                <a:extLst>
                  <a:ext uri="{FF2B5EF4-FFF2-40B4-BE49-F238E27FC236}">
                    <a16:creationId xmlns:a16="http://schemas.microsoft.com/office/drawing/2014/main" id="{C4E6E93B-D41C-4D1A-85DD-C540CF8D5023}"/>
                  </a:ext>
                </a:extLst>
              </p14:cNvPr>
              <p14:cNvContentPartPr/>
              <p14:nvPr/>
            </p14:nvContentPartPr>
            <p14:xfrm>
              <a:off x="1601102" y="946360"/>
              <a:ext cx="1448640" cy="465120"/>
            </p14:xfrm>
          </p:contentPart>
        </mc:Choice>
        <mc:Fallback>
          <p:pic>
            <p:nvPicPr>
              <p:cNvPr id="28" name="Pismo odręczne 27">
                <a:extLst>
                  <a:ext uri="{FF2B5EF4-FFF2-40B4-BE49-F238E27FC236}">
                    <a16:creationId xmlns:a16="http://schemas.microsoft.com/office/drawing/2014/main" id="{C4E6E93B-D41C-4D1A-85DD-C540CF8D502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92102" y="937720"/>
                <a:ext cx="1466280" cy="48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9" name="Pismo odręczne 28">
                <a:extLst>
                  <a:ext uri="{FF2B5EF4-FFF2-40B4-BE49-F238E27FC236}">
                    <a16:creationId xmlns:a16="http://schemas.microsoft.com/office/drawing/2014/main" id="{128B0B8C-FA5B-42E6-B7F7-B04A00F3B0D4}"/>
                  </a:ext>
                </a:extLst>
              </p14:cNvPr>
              <p14:cNvContentPartPr/>
              <p14:nvPr/>
            </p14:nvContentPartPr>
            <p14:xfrm>
              <a:off x="842942" y="668800"/>
              <a:ext cx="2146320" cy="144720"/>
            </p14:xfrm>
          </p:contentPart>
        </mc:Choice>
        <mc:Fallback>
          <p:pic>
            <p:nvPicPr>
              <p:cNvPr id="29" name="Pismo odręczne 28">
                <a:extLst>
                  <a:ext uri="{FF2B5EF4-FFF2-40B4-BE49-F238E27FC236}">
                    <a16:creationId xmlns:a16="http://schemas.microsoft.com/office/drawing/2014/main" id="{128B0B8C-FA5B-42E6-B7F7-B04A00F3B0D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34302" y="660160"/>
                <a:ext cx="2163960" cy="16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36" name="Pismo odręczne 35">
                <a:extLst>
                  <a:ext uri="{FF2B5EF4-FFF2-40B4-BE49-F238E27FC236}">
                    <a16:creationId xmlns:a16="http://schemas.microsoft.com/office/drawing/2014/main" id="{BBA8E974-1A23-4EF0-BD76-0539826102F8}"/>
                  </a:ext>
                </a:extLst>
              </p14:cNvPr>
              <p14:cNvContentPartPr/>
              <p14:nvPr/>
            </p14:nvContentPartPr>
            <p14:xfrm>
              <a:off x="4010582" y="148960"/>
              <a:ext cx="869400" cy="330840"/>
            </p14:xfrm>
          </p:contentPart>
        </mc:Choice>
        <mc:Fallback>
          <p:pic>
            <p:nvPicPr>
              <p:cNvPr id="36" name="Pismo odręczne 35">
                <a:extLst>
                  <a:ext uri="{FF2B5EF4-FFF2-40B4-BE49-F238E27FC236}">
                    <a16:creationId xmlns:a16="http://schemas.microsoft.com/office/drawing/2014/main" id="{BBA8E974-1A23-4EF0-BD76-0539826102F8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001582" y="140320"/>
                <a:ext cx="887040" cy="34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52" name="Pismo odręczne 51">
                <a:extLst>
                  <a:ext uri="{FF2B5EF4-FFF2-40B4-BE49-F238E27FC236}">
                    <a16:creationId xmlns:a16="http://schemas.microsoft.com/office/drawing/2014/main" id="{AC87AB1D-027B-4429-B837-812876FCA0F2}"/>
                  </a:ext>
                </a:extLst>
              </p14:cNvPr>
              <p14:cNvContentPartPr/>
              <p14:nvPr/>
            </p14:nvContentPartPr>
            <p14:xfrm>
              <a:off x="5120462" y="61840"/>
              <a:ext cx="2159280" cy="399960"/>
            </p14:xfrm>
          </p:contentPart>
        </mc:Choice>
        <mc:Fallback>
          <p:pic>
            <p:nvPicPr>
              <p:cNvPr id="52" name="Pismo odręczne 51">
                <a:extLst>
                  <a:ext uri="{FF2B5EF4-FFF2-40B4-BE49-F238E27FC236}">
                    <a16:creationId xmlns:a16="http://schemas.microsoft.com/office/drawing/2014/main" id="{AC87AB1D-027B-4429-B837-812876FCA0F2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111822" y="52848"/>
                <a:ext cx="2176920" cy="41758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53" name="Pismo odręczne 52">
                <a:extLst>
                  <a:ext uri="{FF2B5EF4-FFF2-40B4-BE49-F238E27FC236}">
                    <a16:creationId xmlns:a16="http://schemas.microsoft.com/office/drawing/2014/main" id="{0F16CA51-8A12-42CC-B796-EE7C8C0279FC}"/>
                  </a:ext>
                </a:extLst>
              </p14:cNvPr>
              <p14:cNvContentPartPr/>
              <p14:nvPr/>
            </p14:nvContentPartPr>
            <p14:xfrm>
              <a:off x="4652822" y="175960"/>
              <a:ext cx="390960" cy="402480"/>
            </p14:xfrm>
          </p:contentPart>
        </mc:Choice>
        <mc:Fallback>
          <p:pic>
            <p:nvPicPr>
              <p:cNvPr id="53" name="Pismo odręczne 52">
                <a:extLst>
                  <a:ext uri="{FF2B5EF4-FFF2-40B4-BE49-F238E27FC236}">
                    <a16:creationId xmlns:a16="http://schemas.microsoft.com/office/drawing/2014/main" id="{0F16CA51-8A12-42CC-B796-EE7C8C0279FC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644182" y="166960"/>
                <a:ext cx="408600" cy="42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54" name="Pismo odręczne 53">
                <a:extLst>
                  <a:ext uri="{FF2B5EF4-FFF2-40B4-BE49-F238E27FC236}">
                    <a16:creationId xmlns:a16="http://schemas.microsoft.com/office/drawing/2014/main" id="{2FA9E854-4CCB-4E30-AA8B-F3C36470BEAD}"/>
                  </a:ext>
                </a:extLst>
              </p14:cNvPr>
              <p14:cNvContentPartPr/>
              <p14:nvPr/>
            </p14:nvContentPartPr>
            <p14:xfrm>
              <a:off x="5699342" y="434800"/>
              <a:ext cx="360" cy="360"/>
            </p14:xfrm>
          </p:contentPart>
        </mc:Choice>
        <mc:Fallback>
          <p:pic>
            <p:nvPicPr>
              <p:cNvPr id="54" name="Pismo odręczne 53">
                <a:extLst>
                  <a:ext uri="{FF2B5EF4-FFF2-40B4-BE49-F238E27FC236}">
                    <a16:creationId xmlns:a16="http://schemas.microsoft.com/office/drawing/2014/main" id="{2FA9E854-4CCB-4E30-AA8B-F3C36470BEAD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690342" y="42616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84" name="Pismo odręczne 83">
                <a:extLst>
                  <a:ext uri="{FF2B5EF4-FFF2-40B4-BE49-F238E27FC236}">
                    <a16:creationId xmlns:a16="http://schemas.microsoft.com/office/drawing/2014/main" id="{22D8A994-8ADD-4118-8C91-716B65509889}"/>
                  </a:ext>
                </a:extLst>
              </p14:cNvPr>
              <p14:cNvContentPartPr/>
              <p14:nvPr/>
            </p14:nvContentPartPr>
            <p14:xfrm>
              <a:off x="7152662" y="637840"/>
              <a:ext cx="1411200" cy="275040"/>
            </p14:xfrm>
          </p:contentPart>
        </mc:Choice>
        <mc:Fallback>
          <p:pic>
            <p:nvPicPr>
              <p:cNvPr id="84" name="Pismo odręczne 83">
                <a:extLst>
                  <a:ext uri="{FF2B5EF4-FFF2-40B4-BE49-F238E27FC236}">
                    <a16:creationId xmlns:a16="http://schemas.microsoft.com/office/drawing/2014/main" id="{22D8A994-8ADD-4118-8C91-716B65509889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144022" y="628840"/>
                <a:ext cx="1428840" cy="29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85" name="Pismo odręczne 84">
                <a:extLst>
                  <a:ext uri="{FF2B5EF4-FFF2-40B4-BE49-F238E27FC236}">
                    <a16:creationId xmlns:a16="http://schemas.microsoft.com/office/drawing/2014/main" id="{2E750645-7B1E-40F9-B761-4A0373396D05}"/>
                  </a:ext>
                </a:extLst>
              </p14:cNvPr>
              <p14:cNvContentPartPr/>
              <p14:nvPr/>
            </p14:nvContentPartPr>
            <p14:xfrm>
              <a:off x="6728942" y="816400"/>
              <a:ext cx="248760" cy="53640"/>
            </p14:xfrm>
          </p:contentPart>
        </mc:Choice>
        <mc:Fallback>
          <p:pic>
            <p:nvPicPr>
              <p:cNvPr id="85" name="Pismo odręczne 84">
                <a:extLst>
                  <a:ext uri="{FF2B5EF4-FFF2-40B4-BE49-F238E27FC236}">
                    <a16:creationId xmlns:a16="http://schemas.microsoft.com/office/drawing/2014/main" id="{2E750645-7B1E-40F9-B761-4A0373396D05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719955" y="807400"/>
                <a:ext cx="266375" cy="7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86" name="Pismo odręczne 85">
                <a:extLst>
                  <a:ext uri="{FF2B5EF4-FFF2-40B4-BE49-F238E27FC236}">
                    <a16:creationId xmlns:a16="http://schemas.microsoft.com/office/drawing/2014/main" id="{6DA5D2EF-B322-442D-84FD-4C55283E3C9E}"/>
                  </a:ext>
                </a:extLst>
              </p14:cNvPr>
              <p14:cNvContentPartPr/>
              <p14:nvPr/>
            </p14:nvContentPartPr>
            <p14:xfrm>
              <a:off x="5018942" y="603280"/>
              <a:ext cx="1477080" cy="420840"/>
            </p14:xfrm>
          </p:contentPart>
        </mc:Choice>
        <mc:Fallback>
          <p:pic>
            <p:nvPicPr>
              <p:cNvPr id="86" name="Pismo odręczne 85">
                <a:extLst>
                  <a:ext uri="{FF2B5EF4-FFF2-40B4-BE49-F238E27FC236}">
                    <a16:creationId xmlns:a16="http://schemas.microsoft.com/office/drawing/2014/main" id="{6DA5D2EF-B322-442D-84FD-4C55283E3C9E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010302" y="594280"/>
                <a:ext cx="1494720" cy="43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104" name="Pismo odręczne 103">
                <a:extLst>
                  <a:ext uri="{FF2B5EF4-FFF2-40B4-BE49-F238E27FC236}">
                    <a16:creationId xmlns:a16="http://schemas.microsoft.com/office/drawing/2014/main" id="{08563E00-4C53-4464-A6A7-7879611C7C35}"/>
                  </a:ext>
                </a:extLst>
              </p14:cNvPr>
              <p14:cNvContentPartPr/>
              <p14:nvPr/>
            </p14:nvContentPartPr>
            <p14:xfrm>
              <a:off x="5228462" y="1147960"/>
              <a:ext cx="3471840" cy="1510920"/>
            </p14:xfrm>
          </p:contentPart>
        </mc:Choice>
        <mc:Fallback>
          <p:pic>
            <p:nvPicPr>
              <p:cNvPr id="104" name="Pismo odręczne 103">
                <a:extLst>
                  <a:ext uri="{FF2B5EF4-FFF2-40B4-BE49-F238E27FC236}">
                    <a16:creationId xmlns:a16="http://schemas.microsoft.com/office/drawing/2014/main" id="{08563E00-4C53-4464-A6A7-7879611C7C35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219462" y="1138960"/>
                <a:ext cx="3489480" cy="152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105" name="Pismo odręczne 104">
                <a:extLst>
                  <a:ext uri="{FF2B5EF4-FFF2-40B4-BE49-F238E27FC236}">
                    <a16:creationId xmlns:a16="http://schemas.microsoft.com/office/drawing/2014/main" id="{AC433FBC-1E52-43C8-8C0E-BC836A19B5EA}"/>
                  </a:ext>
                </a:extLst>
              </p14:cNvPr>
              <p14:cNvContentPartPr/>
              <p14:nvPr/>
            </p14:nvContentPartPr>
            <p14:xfrm>
              <a:off x="5513222" y="2105560"/>
              <a:ext cx="105120" cy="122400"/>
            </p14:xfrm>
          </p:contentPart>
        </mc:Choice>
        <mc:Fallback>
          <p:pic>
            <p:nvPicPr>
              <p:cNvPr id="105" name="Pismo odręczne 104">
                <a:extLst>
                  <a:ext uri="{FF2B5EF4-FFF2-40B4-BE49-F238E27FC236}">
                    <a16:creationId xmlns:a16="http://schemas.microsoft.com/office/drawing/2014/main" id="{AC433FBC-1E52-43C8-8C0E-BC836A19B5EA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504222" y="2096560"/>
                <a:ext cx="12276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106" name="Pismo odręczne 105">
                <a:extLst>
                  <a:ext uri="{FF2B5EF4-FFF2-40B4-BE49-F238E27FC236}">
                    <a16:creationId xmlns:a16="http://schemas.microsoft.com/office/drawing/2014/main" id="{EA9E026E-DB08-4E8B-B179-97E702F8C1C8}"/>
                  </a:ext>
                </a:extLst>
              </p14:cNvPr>
              <p14:cNvContentPartPr/>
              <p14:nvPr/>
            </p14:nvContentPartPr>
            <p14:xfrm>
              <a:off x="5897702" y="2973880"/>
              <a:ext cx="147960" cy="453240"/>
            </p14:xfrm>
          </p:contentPart>
        </mc:Choice>
        <mc:Fallback>
          <p:pic>
            <p:nvPicPr>
              <p:cNvPr id="106" name="Pismo odręczne 105">
                <a:extLst>
                  <a:ext uri="{FF2B5EF4-FFF2-40B4-BE49-F238E27FC236}">
                    <a16:creationId xmlns:a16="http://schemas.microsoft.com/office/drawing/2014/main" id="{EA9E026E-DB08-4E8B-B179-97E702F8C1C8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5889062" y="2964880"/>
                <a:ext cx="165600" cy="47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127" name="Pismo odręczne 126">
                <a:extLst>
                  <a:ext uri="{FF2B5EF4-FFF2-40B4-BE49-F238E27FC236}">
                    <a16:creationId xmlns:a16="http://schemas.microsoft.com/office/drawing/2014/main" id="{7C20F6FB-1E9F-4ED9-9162-8D1B9C06AD5B}"/>
                  </a:ext>
                </a:extLst>
              </p14:cNvPr>
              <p14:cNvContentPartPr/>
              <p14:nvPr/>
            </p14:nvContentPartPr>
            <p14:xfrm>
              <a:off x="6950702" y="2851840"/>
              <a:ext cx="2209680" cy="655200"/>
            </p14:xfrm>
          </p:contentPart>
        </mc:Choice>
        <mc:Fallback>
          <p:pic>
            <p:nvPicPr>
              <p:cNvPr id="127" name="Pismo odręczne 126">
                <a:extLst>
                  <a:ext uri="{FF2B5EF4-FFF2-40B4-BE49-F238E27FC236}">
                    <a16:creationId xmlns:a16="http://schemas.microsoft.com/office/drawing/2014/main" id="{7C20F6FB-1E9F-4ED9-9162-8D1B9C06AD5B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6942061" y="2843200"/>
                <a:ext cx="2227323" cy="67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128" name="Pismo odręczne 127">
                <a:extLst>
                  <a:ext uri="{FF2B5EF4-FFF2-40B4-BE49-F238E27FC236}">
                    <a16:creationId xmlns:a16="http://schemas.microsoft.com/office/drawing/2014/main" id="{B5579344-7F77-47C8-B64D-8A83E07C6952}"/>
                  </a:ext>
                </a:extLst>
              </p14:cNvPr>
              <p14:cNvContentPartPr/>
              <p14:nvPr/>
            </p14:nvContentPartPr>
            <p14:xfrm>
              <a:off x="5876102" y="3420640"/>
              <a:ext cx="1230840" cy="113040"/>
            </p14:xfrm>
          </p:contentPart>
        </mc:Choice>
        <mc:Fallback>
          <p:pic>
            <p:nvPicPr>
              <p:cNvPr id="128" name="Pismo odręczne 127">
                <a:extLst>
                  <a:ext uri="{FF2B5EF4-FFF2-40B4-BE49-F238E27FC236}">
                    <a16:creationId xmlns:a16="http://schemas.microsoft.com/office/drawing/2014/main" id="{B5579344-7F77-47C8-B64D-8A83E07C6952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5867102" y="3411640"/>
                <a:ext cx="1248480" cy="13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129" name="Pismo odręczne 128">
                <a:extLst>
                  <a:ext uri="{FF2B5EF4-FFF2-40B4-BE49-F238E27FC236}">
                    <a16:creationId xmlns:a16="http://schemas.microsoft.com/office/drawing/2014/main" id="{D7EC823B-DB18-4825-8DAC-76702C3C067E}"/>
                  </a:ext>
                </a:extLst>
              </p14:cNvPr>
              <p14:cNvContentPartPr/>
              <p14:nvPr/>
            </p14:nvContentPartPr>
            <p14:xfrm>
              <a:off x="6796622" y="2148040"/>
              <a:ext cx="3960" cy="360"/>
            </p14:xfrm>
          </p:contentPart>
        </mc:Choice>
        <mc:Fallback>
          <p:pic>
            <p:nvPicPr>
              <p:cNvPr id="129" name="Pismo odręczne 128">
                <a:extLst>
                  <a:ext uri="{FF2B5EF4-FFF2-40B4-BE49-F238E27FC236}">
                    <a16:creationId xmlns:a16="http://schemas.microsoft.com/office/drawing/2014/main" id="{D7EC823B-DB18-4825-8DAC-76702C3C067E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6787622" y="2139400"/>
                <a:ext cx="216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130" name="Pismo odręczne 129">
                <a:extLst>
                  <a:ext uri="{FF2B5EF4-FFF2-40B4-BE49-F238E27FC236}">
                    <a16:creationId xmlns:a16="http://schemas.microsoft.com/office/drawing/2014/main" id="{F7C368D4-4F36-40F8-8804-6E1D334118A9}"/>
                  </a:ext>
                </a:extLst>
              </p14:cNvPr>
              <p14:cNvContentPartPr/>
              <p14:nvPr/>
            </p14:nvContentPartPr>
            <p14:xfrm>
              <a:off x="5879702" y="3967840"/>
              <a:ext cx="145800" cy="390240"/>
            </p14:xfrm>
          </p:contentPart>
        </mc:Choice>
        <mc:Fallback>
          <p:pic>
            <p:nvPicPr>
              <p:cNvPr id="130" name="Pismo odręczne 129">
                <a:extLst>
                  <a:ext uri="{FF2B5EF4-FFF2-40B4-BE49-F238E27FC236}">
                    <a16:creationId xmlns:a16="http://schemas.microsoft.com/office/drawing/2014/main" id="{F7C368D4-4F36-40F8-8804-6E1D334118A9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5871062" y="3959200"/>
                <a:ext cx="163440" cy="40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137" name="Pismo odręczne 136">
                <a:extLst>
                  <a:ext uri="{FF2B5EF4-FFF2-40B4-BE49-F238E27FC236}">
                    <a16:creationId xmlns:a16="http://schemas.microsoft.com/office/drawing/2014/main" id="{F60A3114-66A4-43F2-84F5-A8070B7F320A}"/>
                  </a:ext>
                </a:extLst>
              </p14:cNvPr>
              <p14:cNvContentPartPr/>
              <p14:nvPr/>
            </p14:nvContentPartPr>
            <p14:xfrm>
              <a:off x="6378662" y="3985840"/>
              <a:ext cx="244080" cy="289440"/>
            </p14:xfrm>
          </p:contentPart>
        </mc:Choice>
        <mc:Fallback>
          <p:pic>
            <p:nvPicPr>
              <p:cNvPr id="137" name="Pismo odręczne 136">
                <a:extLst>
                  <a:ext uri="{FF2B5EF4-FFF2-40B4-BE49-F238E27FC236}">
                    <a16:creationId xmlns:a16="http://schemas.microsoft.com/office/drawing/2014/main" id="{F60A3114-66A4-43F2-84F5-A8070B7F320A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6369662" y="3976840"/>
                <a:ext cx="261720" cy="30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145" name="Pismo odręczne 144">
                <a:extLst>
                  <a:ext uri="{FF2B5EF4-FFF2-40B4-BE49-F238E27FC236}">
                    <a16:creationId xmlns:a16="http://schemas.microsoft.com/office/drawing/2014/main" id="{62BE9D3A-5A36-416C-B3D3-5EB148059FF6}"/>
                  </a:ext>
                </a:extLst>
              </p14:cNvPr>
              <p14:cNvContentPartPr/>
              <p14:nvPr/>
            </p14:nvContentPartPr>
            <p14:xfrm>
              <a:off x="6888782" y="3808360"/>
              <a:ext cx="1978200" cy="594720"/>
            </p14:xfrm>
          </p:contentPart>
        </mc:Choice>
        <mc:Fallback>
          <p:pic>
            <p:nvPicPr>
              <p:cNvPr id="145" name="Pismo odręczne 144">
                <a:extLst>
                  <a:ext uri="{FF2B5EF4-FFF2-40B4-BE49-F238E27FC236}">
                    <a16:creationId xmlns:a16="http://schemas.microsoft.com/office/drawing/2014/main" id="{62BE9D3A-5A36-416C-B3D3-5EB148059FF6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6879782" y="3799365"/>
                <a:ext cx="1995840" cy="61234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146" name="Pismo odręczne 145">
                <a:extLst>
                  <a:ext uri="{FF2B5EF4-FFF2-40B4-BE49-F238E27FC236}">
                    <a16:creationId xmlns:a16="http://schemas.microsoft.com/office/drawing/2014/main" id="{CF11DB2D-4E9E-4A82-990A-852907DEAF90}"/>
                  </a:ext>
                </a:extLst>
              </p14:cNvPr>
              <p14:cNvContentPartPr/>
              <p14:nvPr/>
            </p14:nvContentPartPr>
            <p14:xfrm>
              <a:off x="5956742" y="4500640"/>
              <a:ext cx="360" cy="360"/>
            </p14:xfrm>
          </p:contentPart>
        </mc:Choice>
        <mc:Fallback>
          <p:pic>
            <p:nvPicPr>
              <p:cNvPr id="146" name="Pismo odręczne 145">
                <a:extLst>
                  <a:ext uri="{FF2B5EF4-FFF2-40B4-BE49-F238E27FC236}">
                    <a16:creationId xmlns:a16="http://schemas.microsoft.com/office/drawing/2014/main" id="{CF11DB2D-4E9E-4A82-990A-852907DEAF90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947742" y="449164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">
            <p14:nvContentPartPr>
              <p14:cNvPr id="147" name="Pismo odręczne 146">
                <a:extLst>
                  <a:ext uri="{FF2B5EF4-FFF2-40B4-BE49-F238E27FC236}">
                    <a16:creationId xmlns:a16="http://schemas.microsoft.com/office/drawing/2014/main" id="{0EB58295-F83A-44AA-A91C-6E67EEAFDEC6}"/>
                  </a:ext>
                </a:extLst>
              </p14:cNvPr>
              <p14:cNvContentPartPr/>
              <p14:nvPr/>
            </p14:nvContentPartPr>
            <p14:xfrm>
              <a:off x="7666742" y="3701440"/>
              <a:ext cx="906840" cy="630720"/>
            </p14:xfrm>
          </p:contentPart>
        </mc:Choice>
        <mc:Fallback>
          <p:pic>
            <p:nvPicPr>
              <p:cNvPr id="147" name="Pismo odręczne 146">
                <a:extLst>
                  <a:ext uri="{FF2B5EF4-FFF2-40B4-BE49-F238E27FC236}">
                    <a16:creationId xmlns:a16="http://schemas.microsoft.com/office/drawing/2014/main" id="{0EB58295-F83A-44AA-A91C-6E67EEAFDEC6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7658102" y="3692800"/>
                <a:ext cx="924480" cy="64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">
            <p14:nvContentPartPr>
              <p14:cNvPr id="169" name="Pismo odręczne 168">
                <a:extLst>
                  <a:ext uri="{FF2B5EF4-FFF2-40B4-BE49-F238E27FC236}">
                    <a16:creationId xmlns:a16="http://schemas.microsoft.com/office/drawing/2014/main" id="{27B5479B-3C57-4B90-96E7-572FEE514B3F}"/>
                  </a:ext>
                </a:extLst>
              </p14:cNvPr>
              <p14:cNvContentPartPr/>
              <p14:nvPr/>
            </p14:nvContentPartPr>
            <p14:xfrm>
              <a:off x="887222" y="1650880"/>
              <a:ext cx="2631600" cy="426600"/>
            </p14:xfrm>
          </p:contentPart>
        </mc:Choice>
        <mc:Fallback>
          <p:pic>
            <p:nvPicPr>
              <p:cNvPr id="169" name="Pismo odręczne 168">
                <a:extLst>
                  <a:ext uri="{FF2B5EF4-FFF2-40B4-BE49-F238E27FC236}">
                    <a16:creationId xmlns:a16="http://schemas.microsoft.com/office/drawing/2014/main" id="{27B5479B-3C57-4B90-96E7-572FEE514B3F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878581" y="1641880"/>
                <a:ext cx="2649242" cy="44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">
            <p14:nvContentPartPr>
              <p14:cNvPr id="171" name="Pismo odręczne 170">
                <a:extLst>
                  <a:ext uri="{FF2B5EF4-FFF2-40B4-BE49-F238E27FC236}">
                    <a16:creationId xmlns:a16="http://schemas.microsoft.com/office/drawing/2014/main" id="{47B8602C-2758-49CA-A689-C20EC4C6A821}"/>
                  </a:ext>
                </a:extLst>
              </p14:cNvPr>
              <p14:cNvContentPartPr/>
              <p14:nvPr/>
            </p14:nvContentPartPr>
            <p14:xfrm>
              <a:off x="825302" y="2207440"/>
              <a:ext cx="523800" cy="485280"/>
            </p14:xfrm>
          </p:contentPart>
        </mc:Choice>
        <mc:Fallback>
          <p:pic>
            <p:nvPicPr>
              <p:cNvPr id="171" name="Pismo odręczne 170">
                <a:extLst>
                  <a:ext uri="{FF2B5EF4-FFF2-40B4-BE49-F238E27FC236}">
                    <a16:creationId xmlns:a16="http://schemas.microsoft.com/office/drawing/2014/main" id="{47B8602C-2758-49CA-A689-C20EC4C6A821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816308" y="2198800"/>
                <a:ext cx="541428" cy="50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">
            <p14:nvContentPartPr>
              <p14:cNvPr id="182" name="Pismo odręczne 181">
                <a:extLst>
                  <a:ext uri="{FF2B5EF4-FFF2-40B4-BE49-F238E27FC236}">
                    <a16:creationId xmlns:a16="http://schemas.microsoft.com/office/drawing/2014/main" id="{CA16A084-1B16-4919-9852-9C117DA321FB}"/>
                  </a:ext>
                </a:extLst>
              </p14:cNvPr>
              <p14:cNvContentPartPr/>
              <p14:nvPr/>
            </p14:nvContentPartPr>
            <p14:xfrm>
              <a:off x="1139582" y="2873440"/>
              <a:ext cx="17280" cy="41400"/>
            </p14:xfrm>
          </p:contentPart>
        </mc:Choice>
        <mc:Fallback>
          <p:pic>
            <p:nvPicPr>
              <p:cNvPr id="182" name="Pismo odręczne 181">
                <a:extLst>
                  <a:ext uri="{FF2B5EF4-FFF2-40B4-BE49-F238E27FC236}">
                    <a16:creationId xmlns:a16="http://schemas.microsoft.com/office/drawing/2014/main" id="{CA16A084-1B16-4919-9852-9C117DA321FB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1130582" y="2864800"/>
                <a:ext cx="34920" cy="5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9">
            <p14:nvContentPartPr>
              <p14:cNvPr id="183" name="Pismo odręczne 182">
                <a:extLst>
                  <a:ext uri="{FF2B5EF4-FFF2-40B4-BE49-F238E27FC236}">
                    <a16:creationId xmlns:a16="http://schemas.microsoft.com/office/drawing/2014/main" id="{C9929BDC-315D-473F-BA58-2F29ADF285DC}"/>
                  </a:ext>
                </a:extLst>
              </p14:cNvPr>
              <p14:cNvContentPartPr/>
              <p14:nvPr/>
            </p14:nvContentPartPr>
            <p14:xfrm>
              <a:off x="1118342" y="3071440"/>
              <a:ext cx="59040" cy="198360"/>
            </p14:xfrm>
          </p:contentPart>
        </mc:Choice>
        <mc:Fallback>
          <p:pic>
            <p:nvPicPr>
              <p:cNvPr id="183" name="Pismo odręczne 182">
                <a:extLst>
                  <a:ext uri="{FF2B5EF4-FFF2-40B4-BE49-F238E27FC236}">
                    <a16:creationId xmlns:a16="http://schemas.microsoft.com/office/drawing/2014/main" id="{C9929BDC-315D-473F-BA58-2F29ADF285DC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1109342" y="3062440"/>
                <a:ext cx="7668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1">
            <p14:nvContentPartPr>
              <p14:cNvPr id="184" name="Pismo odręczne 183">
                <a:extLst>
                  <a:ext uri="{FF2B5EF4-FFF2-40B4-BE49-F238E27FC236}">
                    <a16:creationId xmlns:a16="http://schemas.microsoft.com/office/drawing/2014/main" id="{94EECF3D-1356-4787-9454-5E5CE3D3BCCF}"/>
                  </a:ext>
                </a:extLst>
              </p14:cNvPr>
              <p14:cNvContentPartPr/>
              <p14:nvPr/>
            </p14:nvContentPartPr>
            <p14:xfrm>
              <a:off x="1181702" y="3373120"/>
              <a:ext cx="20880" cy="44640"/>
            </p14:xfrm>
          </p:contentPart>
        </mc:Choice>
        <mc:Fallback>
          <p:pic>
            <p:nvPicPr>
              <p:cNvPr id="184" name="Pismo odręczne 183">
                <a:extLst>
                  <a:ext uri="{FF2B5EF4-FFF2-40B4-BE49-F238E27FC236}">
                    <a16:creationId xmlns:a16="http://schemas.microsoft.com/office/drawing/2014/main" id="{94EECF3D-1356-4787-9454-5E5CE3D3BCCF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1172702" y="3364120"/>
                <a:ext cx="38520" cy="6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3">
            <p14:nvContentPartPr>
              <p14:cNvPr id="202" name="Pismo odręczne 201">
                <a:extLst>
                  <a:ext uri="{FF2B5EF4-FFF2-40B4-BE49-F238E27FC236}">
                    <a16:creationId xmlns:a16="http://schemas.microsoft.com/office/drawing/2014/main" id="{1C0276DC-03C7-4146-835F-3FE4BA77C70C}"/>
                  </a:ext>
                </a:extLst>
              </p14:cNvPr>
              <p14:cNvContentPartPr/>
              <p14:nvPr/>
            </p14:nvContentPartPr>
            <p14:xfrm>
              <a:off x="967142" y="3533680"/>
              <a:ext cx="1799280" cy="482400"/>
            </p14:xfrm>
          </p:contentPart>
        </mc:Choice>
        <mc:Fallback>
          <p:pic>
            <p:nvPicPr>
              <p:cNvPr id="202" name="Pismo odręczne 201">
                <a:extLst>
                  <a:ext uri="{FF2B5EF4-FFF2-40B4-BE49-F238E27FC236}">
                    <a16:creationId xmlns:a16="http://schemas.microsoft.com/office/drawing/2014/main" id="{1C0276DC-03C7-4146-835F-3FE4BA77C70C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958502" y="3525046"/>
                <a:ext cx="1816920" cy="50002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5">
            <p14:nvContentPartPr>
              <p14:cNvPr id="203" name="Pismo odręczne 202">
                <a:extLst>
                  <a:ext uri="{FF2B5EF4-FFF2-40B4-BE49-F238E27FC236}">
                    <a16:creationId xmlns:a16="http://schemas.microsoft.com/office/drawing/2014/main" id="{153A1590-FF70-4786-852B-5057B1CAE270}"/>
                  </a:ext>
                </a:extLst>
              </p14:cNvPr>
              <p14:cNvContentPartPr/>
              <p14:nvPr/>
            </p14:nvContentPartPr>
            <p14:xfrm>
              <a:off x="2660942" y="2245600"/>
              <a:ext cx="411840" cy="406800"/>
            </p14:xfrm>
          </p:contentPart>
        </mc:Choice>
        <mc:Fallback>
          <p:pic>
            <p:nvPicPr>
              <p:cNvPr id="203" name="Pismo odręczne 202">
                <a:extLst>
                  <a:ext uri="{FF2B5EF4-FFF2-40B4-BE49-F238E27FC236}">
                    <a16:creationId xmlns:a16="http://schemas.microsoft.com/office/drawing/2014/main" id="{153A1590-FF70-4786-852B-5057B1CAE270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2652302" y="2236960"/>
                <a:ext cx="429480" cy="42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7">
            <p14:nvContentPartPr>
              <p14:cNvPr id="204" name="Pismo odręczne 203">
                <a:extLst>
                  <a:ext uri="{FF2B5EF4-FFF2-40B4-BE49-F238E27FC236}">
                    <a16:creationId xmlns:a16="http://schemas.microsoft.com/office/drawing/2014/main" id="{C7E8CE86-7C23-48B0-A540-3137E210CAF1}"/>
                  </a:ext>
                </a:extLst>
              </p14:cNvPr>
              <p14:cNvContentPartPr/>
              <p14:nvPr/>
            </p14:nvContentPartPr>
            <p14:xfrm>
              <a:off x="1431542" y="2372680"/>
              <a:ext cx="1029240" cy="385560"/>
            </p14:xfrm>
          </p:contentPart>
        </mc:Choice>
        <mc:Fallback>
          <p:pic>
            <p:nvPicPr>
              <p:cNvPr id="204" name="Pismo odręczne 203">
                <a:extLst>
                  <a:ext uri="{FF2B5EF4-FFF2-40B4-BE49-F238E27FC236}">
                    <a16:creationId xmlns:a16="http://schemas.microsoft.com/office/drawing/2014/main" id="{C7E8CE86-7C23-48B0-A540-3137E210CAF1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1422542" y="2364040"/>
                <a:ext cx="1046880" cy="40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9">
            <p14:nvContentPartPr>
              <p14:cNvPr id="208" name="Pismo odręczne 207">
                <a:extLst>
                  <a:ext uri="{FF2B5EF4-FFF2-40B4-BE49-F238E27FC236}">
                    <a16:creationId xmlns:a16="http://schemas.microsoft.com/office/drawing/2014/main" id="{149360D8-F5A8-4B5D-BD1B-336AB2E9BEC0}"/>
                  </a:ext>
                </a:extLst>
              </p14:cNvPr>
              <p14:cNvContentPartPr/>
              <p14:nvPr/>
            </p14:nvContentPartPr>
            <p14:xfrm>
              <a:off x="2947142" y="3535840"/>
              <a:ext cx="1393560" cy="369360"/>
            </p14:xfrm>
          </p:contentPart>
        </mc:Choice>
        <mc:Fallback>
          <p:pic>
            <p:nvPicPr>
              <p:cNvPr id="208" name="Pismo odręczne 207">
                <a:extLst>
                  <a:ext uri="{FF2B5EF4-FFF2-40B4-BE49-F238E27FC236}">
                    <a16:creationId xmlns:a16="http://schemas.microsoft.com/office/drawing/2014/main" id="{149360D8-F5A8-4B5D-BD1B-336AB2E9BEC0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2938504" y="3527192"/>
                <a:ext cx="1411195" cy="38701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1">
            <p14:nvContentPartPr>
              <p14:cNvPr id="209" name="Pismo odręczne 208">
                <a:extLst>
                  <a:ext uri="{FF2B5EF4-FFF2-40B4-BE49-F238E27FC236}">
                    <a16:creationId xmlns:a16="http://schemas.microsoft.com/office/drawing/2014/main" id="{E76F214F-7D77-41EF-83F5-E6AF9DC493EA}"/>
                  </a:ext>
                </a:extLst>
              </p14:cNvPr>
              <p14:cNvContentPartPr/>
              <p14:nvPr/>
            </p14:nvContentPartPr>
            <p14:xfrm>
              <a:off x="646742" y="1509400"/>
              <a:ext cx="569520" cy="2586240"/>
            </p14:xfrm>
          </p:contentPart>
        </mc:Choice>
        <mc:Fallback>
          <p:pic>
            <p:nvPicPr>
              <p:cNvPr id="209" name="Pismo odręczne 208">
                <a:extLst>
                  <a:ext uri="{FF2B5EF4-FFF2-40B4-BE49-F238E27FC236}">
                    <a16:creationId xmlns:a16="http://schemas.microsoft.com/office/drawing/2014/main" id="{E76F214F-7D77-41EF-83F5-E6AF9DC493EA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638102" y="1500400"/>
                <a:ext cx="587160" cy="260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3">
            <p14:nvContentPartPr>
              <p14:cNvPr id="210" name="Pismo odręczne 209">
                <a:extLst>
                  <a:ext uri="{FF2B5EF4-FFF2-40B4-BE49-F238E27FC236}">
                    <a16:creationId xmlns:a16="http://schemas.microsoft.com/office/drawing/2014/main" id="{208CFF6F-CEAA-466E-98C9-15B1515313D3}"/>
                  </a:ext>
                </a:extLst>
              </p14:cNvPr>
              <p14:cNvContentPartPr/>
              <p14:nvPr/>
            </p14:nvContentPartPr>
            <p14:xfrm>
              <a:off x="2664902" y="1446400"/>
              <a:ext cx="958320" cy="2527920"/>
            </p14:xfrm>
          </p:contentPart>
        </mc:Choice>
        <mc:Fallback>
          <p:pic>
            <p:nvPicPr>
              <p:cNvPr id="210" name="Pismo odręczne 209">
                <a:extLst>
                  <a:ext uri="{FF2B5EF4-FFF2-40B4-BE49-F238E27FC236}">
                    <a16:creationId xmlns:a16="http://schemas.microsoft.com/office/drawing/2014/main" id="{208CFF6F-CEAA-466E-98C9-15B1515313D3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2656262" y="1437400"/>
                <a:ext cx="975960" cy="254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5">
            <p14:nvContentPartPr>
              <p14:cNvPr id="223" name="Pismo odręczne 222">
                <a:extLst>
                  <a:ext uri="{FF2B5EF4-FFF2-40B4-BE49-F238E27FC236}">
                    <a16:creationId xmlns:a16="http://schemas.microsoft.com/office/drawing/2014/main" id="{FEE0F06E-2CB4-4E6A-A16E-627D7515F2BC}"/>
                  </a:ext>
                </a:extLst>
              </p14:cNvPr>
              <p14:cNvContentPartPr/>
              <p14:nvPr/>
            </p14:nvContentPartPr>
            <p14:xfrm>
              <a:off x="20702" y="2671840"/>
              <a:ext cx="690480" cy="438120"/>
            </p14:xfrm>
          </p:contentPart>
        </mc:Choice>
        <mc:Fallback>
          <p:pic>
            <p:nvPicPr>
              <p:cNvPr id="223" name="Pismo odręczne 222">
                <a:extLst>
                  <a:ext uri="{FF2B5EF4-FFF2-40B4-BE49-F238E27FC236}">
                    <a16:creationId xmlns:a16="http://schemas.microsoft.com/office/drawing/2014/main" id="{FEE0F06E-2CB4-4E6A-A16E-627D7515F2BC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12057" y="2662840"/>
                <a:ext cx="708129" cy="45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7">
            <p14:nvContentPartPr>
              <p14:cNvPr id="226" name="Pismo odręczne 225">
                <a:extLst>
                  <a:ext uri="{FF2B5EF4-FFF2-40B4-BE49-F238E27FC236}">
                    <a16:creationId xmlns:a16="http://schemas.microsoft.com/office/drawing/2014/main" id="{ACE763E1-575B-4BF0-B6E2-541719C25BCD}"/>
                  </a:ext>
                </a:extLst>
              </p14:cNvPr>
              <p14:cNvContentPartPr/>
              <p14:nvPr/>
            </p14:nvContentPartPr>
            <p14:xfrm>
              <a:off x="3222182" y="1390960"/>
              <a:ext cx="1417680" cy="2508120"/>
            </p14:xfrm>
          </p:contentPart>
        </mc:Choice>
        <mc:Fallback>
          <p:pic>
            <p:nvPicPr>
              <p:cNvPr id="226" name="Pismo odręczne 225">
                <a:extLst>
                  <a:ext uri="{FF2B5EF4-FFF2-40B4-BE49-F238E27FC236}">
                    <a16:creationId xmlns:a16="http://schemas.microsoft.com/office/drawing/2014/main" id="{ACE763E1-575B-4BF0-B6E2-541719C25BCD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3213542" y="1382320"/>
                <a:ext cx="1435320" cy="252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9">
            <p14:nvContentPartPr>
              <p14:cNvPr id="227" name="Pismo odręczne 226">
                <a:extLst>
                  <a:ext uri="{FF2B5EF4-FFF2-40B4-BE49-F238E27FC236}">
                    <a16:creationId xmlns:a16="http://schemas.microsoft.com/office/drawing/2014/main" id="{2F8C645F-474C-4C6C-B360-0B181DF1106C}"/>
                  </a:ext>
                </a:extLst>
              </p14:cNvPr>
              <p14:cNvContentPartPr/>
              <p14:nvPr/>
            </p14:nvContentPartPr>
            <p14:xfrm>
              <a:off x="5111102" y="1295200"/>
              <a:ext cx="3799800" cy="1307160"/>
            </p14:xfrm>
          </p:contentPart>
        </mc:Choice>
        <mc:Fallback>
          <p:pic>
            <p:nvPicPr>
              <p:cNvPr id="227" name="Pismo odręczne 226">
                <a:extLst>
                  <a:ext uri="{FF2B5EF4-FFF2-40B4-BE49-F238E27FC236}">
                    <a16:creationId xmlns:a16="http://schemas.microsoft.com/office/drawing/2014/main" id="{2F8C645F-474C-4C6C-B360-0B181DF1106C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5102102" y="1286200"/>
                <a:ext cx="3817440" cy="132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1">
            <p14:nvContentPartPr>
              <p14:cNvPr id="245" name="Pismo odręczne 244">
                <a:extLst>
                  <a:ext uri="{FF2B5EF4-FFF2-40B4-BE49-F238E27FC236}">
                    <a16:creationId xmlns:a16="http://schemas.microsoft.com/office/drawing/2014/main" id="{A4EF2E10-6F75-4A94-B53F-91DAC4995A62}"/>
                  </a:ext>
                </a:extLst>
              </p14:cNvPr>
              <p14:cNvContentPartPr/>
              <p14:nvPr/>
            </p14:nvContentPartPr>
            <p14:xfrm>
              <a:off x="6055742" y="4607200"/>
              <a:ext cx="2244240" cy="372600"/>
            </p14:xfrm>
          </p:contentPart>
        </mc:Choice>
        <mc:Fallback>
          <p:pic>
            <p:nvPicPr>
              <p:cNvPr id="245" name="Pismo odręczne 244">
                <a:extLst>
                  <a:ext uri="{FF2B5EF4-FFF2-40B4-BE49-F238E27FC236}">
                    <a16:creationId xmlns:a16="http://schemas.microsoft.com/office/drawing/2014/main" id="{A4EF2E10-6F75-4A94-B53F-91DAC4995A62}"/>
                  </a:ext>
                </a:extLst>
              </p:cNvPr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6046742" y="4598200"/>
                <a:ext cx="2261880" cy="39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3">
            <p14:nvContentPartPr>
              <p14:cNvPr id="252" name="Pismo odręczne 251">
                <a:extLst>
                  <a:ext uri="{FF2B5EF4-FFF2-40B4-BE49-F238E27FC236}">
                    <a16:creationId xmlns:a16="http://schemas.microsoft.com/office/drawing/2014/main" id="{A86DC2A4-EDC9-4363-9073-0D0D3CF03917}"/>
                  </a:ext>
                </a:extLst>
              </p14:cNvPr>
              <p14:cNvContentPartPr/>
              <p14:nvPr/>
            </p14:nvContentPartPr>
            <p14:xfrm>
              <a:off x="4527182" y="5150080"/>
              <a:ext cx="3605040" cy="1407240"/>
            </p14:xfrm>
          </p:contentPart>
        </mc:Choice>
        <mc:Fallback>
          <p:pic>
            <p:nvPicPr>
              <p:cNvPr id="252" name="Pismo odręczne 251">
                <a:extLst>
                  <a:ext uri="{FF2B5EF4-FFF2-40B4-BE49-F238E27FC236}">
                    <a16:creationId xmlns:a16="http://schemas.microsoft.com/office/drawing/2014/main" id="{A86DC2A4-EDC9-4363-9073-0D0D3CF03917}"/>
                  </a:ext>
                </a:extLst>
              </p:cNvPr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4518542" y="5141438"/>
                <a:ext cx="3622680" cy="14248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5">
            <p14:nvContentPartPr>
              <p14:cNvPr id="253" name="Pismo odręczne 252">
                <a:extLst>
                  <a:ext uri="{FF2B5EF4-FFF2-40B4-BE49-F238E27FC236}">
                    <a16:creationId xmlns:a16="http://schemas.microsoft.com/office/drawing/2014/main" id="{FD76E35F-A308-49A3-950B-D7BF027F08E3}"/>
                  </a:ext>
                </a:extLst>
              </p14:cNvPr>
              <p14:cNvContentPartPr/>
              <p14:nvPr/>
            </p14:nvContentPartPr>
            <p14:xfrm>
              <a:off x="4517462" y="5577040"/>
              <a:ext cx="1874880" cy="521280"/>
            </p14:xfrm>
          </p:contentPart>
        </mc:Choice>
        <mc:Fallback>
          <p:pic>
            <p:nvPicPr>
              <p:cNvPr id="253" name="Pismo odręczne 252">
                <a:extLst>
                  <a:ext uri="{FF2B5EF4-FFF2-40B4-BE49-F238E27FC236}">
                    <a16:creationId xmlns:a16="http://schemas.microsoft.com/office/drawing/2014/main" id="{FD76E35F-A308-49A3-950B-D7BF027F08E3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4508822" y="5568040"/>
                <a:ext cx="1892520" cy="53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7">
            <p14:nvContentPartPr>
              <p14:cNvPr id="254" name="Pismo odręczne 253">
                <a:extLst>
                  <a:ext uri="{FF2B5EF4-FFF2-40B4-BE49-F238E27FC236}">
                    <a16:creationId xmlns:a16="http://schemas.microsoft.com/office/drawing/2014/main" id="{3125284A-FE87-4120-A0C7-F7E46F8ECE1F}"/>
                  </a:ext>
                </a:extLst>
              </p14:cNvPr>
              <p14:cNvContentPartPr/>
              <p14:nvPr/>
            </p14:nvContentPartPr>
            <p14:xfrm>
              <a:off x="5833982" y="4861000"/>
              <a:ext cx="140760" cy="28080"/>
            </p14:xfrm>
          </p:contentPart>
        </mc:Choice>
        <mc:Fallback>
          <p:pic>
            <p:nvPicPr>
              <p:cNvPr id="254" name="Pismo odręczne 253">
                <a:extLst>
                  <a:ext uri="{FF2B5EF4-FFF2-40B4-BE49-F238E27FC236}">
                    <a16:creationId xmlns:a16="http://schemas.microsoft.com/office/drawing/2014/main" id="{3125284A-FE87-4120-A0C7-F7E46F8ECE1F}"/>
                  </a:ext>
                </a:extLst>
              </p:cNvPr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5824982" y="4852000"/>
                <a:ext cx="158400" cy="4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9">
            <p14:nvContentPartPr>
              <p14:cNvPr id="255" name="Pismo odręczne 254">
                <a:extLst>
                  <a:ext uri="{FF2B5EF4-FFF2-40B4-BE49-F238E27FC236}">
                    <a16:creationId xmlns:a16="http://schemas.microsoft.com/office/drawing/2014/main" id="{05EDB2F9-02CD-4A39-89B5-8E70B3D3FA72}"/>
                  </a:ext>
                </a:extLst>
              </p14:cNvPr>
              <p14:cNvContentPartPr/>
              <p14:nvPr/>
            </p14:nvContentPartPr>
            <p14:xfrm>
              <a:off x="6362102" y="5537800"/>
              <a:ext cx="1703160" cy="510840"/>
            </p14:xfrm>
          </p:contentPart>
        </mc:Choice>
        <mc:Fallback>
          <p:pic>
            <p:nvPicPr>
              <p:cNvPr id="255" name="Pismo odręczne 254">
                <a:extLst>
                  <a:ext uri="{FF2B5EF4-FFF2-40B4-BE49-F238E27FC236}">
                    <a16:creationId xmlns:a16="http://schemas.microsoft.com/office/drawing/2014/main" id="{05EDB2F9-02CD-4A39-89B5-8E70B3D3FA72}"/>
                  </a:ext>
                </a:extLst>
              </p:cNvPr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6353462" y="5528800"/>
                <a:ext cx="1720800" cy="52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1">
            <p14:nvContentPartPr>
              <p14:cNvPr id="265" name="Pismo odręczne 264">
                <a:extLst>
                  <a:ext uri="{FF2B5EF4-FFF2-40B4-BE49-F238E27FC236}">
                    <a16:creationId xmlns:a16="http://schemas.microsoft.com/office/drawing/2014/main" id="{20360463-C383-406A-83B5-D7B210DAB73C}"/>
                  </a:ext>
                </a:extLst>
              </p14:cNvPr>
              <p14:cNvContentPartPr/>
              <p14:nvPr/>
            </p14:nvContentPartPr>
            <p14:xfrm>
              <a:off x="3718622" y="4696120"/>
              <a:ext cx="1306080" cy="405000"/>
            </p14:xfrm>
          </p:contentPart>
        </mc:Choice>
        <mc:Fallback>
          <p:pic>
            <p:nvPicPr>
              <p:cNvPr id="265" name="Pismo odręczne 264">
                <a:extLst>
                  <a:ext uri="{FF2B5EF4-FFF2-40B4-BE49-F238E27FC236}">
                    <a16:creationId xmlns:a16="http://schemas.microsoft.com/office/drawing/2014/main" id="{20360463-C383-406A-83B5-D7B210DAB73C}"/>
                  </a:ext>
                </a:extLst>
              </p:cNvPr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3709622" y="4687120"/>
                <a:ext cx="1323720" cy="42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3">
            <p14:nvContentPartPr>
              <p14:cNvPr id="266" name="Pismo odręczne 265">
                <a:extLst>
                  <a:ext uri="{FF2B5EF4-FFF2-40B4-BE49-F238E27FC236}">
                    <a16:creationId xmlns:a16="http://schemas.microsoft.com/office/drawing/2014/main" id="{1F6BED5B-8C02-4CE3-8B00-FF1B8BF150B1}"/>
                  </a:ext>
                </a:extLst>
              </p14:cNvPr>
              <p14:cNvContentPartPr/>
              <p14:nvPr/>
            </p14:nvContentPartPr>
            <p14:xfrm>
              <a:off x="6370742" y="5577760"/>
              <a:ext cx="43560" cy="30600"/>
            </p14:xfrm>
          </p:contentPart>
        </mc:Choice>
        <mc:Fallback>
          <p:pic>
            <p:nvPicPr>
              <p:cNvPr id="266" name="Pismo odręczne 265">
                <a:extLst>
                  <a:ext uri="{FF2B5EF4-FFF2-40B4-BE49-F238E27FC236}">
                    <a16:creationId xmlns:a16="http://schemas.microsoft.com/office/drawing/2014/main" id="{1F6BED5B-8C02-4CE3-8B00-FF1B8BF150B1}"/>
                  </a:ext>
                </a:extLst>
              </p:cNvPr>
              <p:cNvPicPr/>
              <p:nvPr/>
            </p:nvPicPr>
            <p:blipFill>
              <a:blip r:embed="rId84"/>
              <a:stretch>
                <a:fillRect/>
              </a:stretch>
            </p:blipFill>
            <p:spPr>
              <a:xfrm>
                <a:off x="6361742" y="5569120"/>
                <a:ext cx="61200" cy="4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5">
            <p14:nvContentPartPr>
              <p14:cNvPr id="267" name="Pismo odręczne 266">
                <a:extLst>
                  <a:ext uri="{FF2B5EF4-FFF2-40B4-BE49-F238E27FC236}">
                    <a16:creationId xmlns:a16="http://schemas.microsoft.com/office/drawing/2014/main" id="{0ABC9FB8-ED2C-4C3E-9D5C-C2A0A22BE30D}"/>
                  </a:ext>
                </a:extLst>
              </p14:cNvPr>
              <p14:cNvContentPartPr/>
              <p14:nvPr/>
            </p14:nvContentPartPr>
            <p14:xfrm>
              <a:off x="4829222" y="5083840"/>
              <a:ext cx="2134800" cy="776160"/>
            </p14:xfrm>
          </p:contentPart>
        </mc:Choice>
        <mc:Fallback>
          <p:pic>
            <p:nvPicPr>
              <p:cNvPr id="267" name="Pismo odręczne 266">
                <a:extLst>
                  <a:ext uri="{FF2B5EF4-FFF2-40B4-BE49-F238E27FC236}">
                    <a16:creationId xmlns:a16="http://schemas.microsoft.com/office/drawing/2014/main" id="{0ABC9FB8-ED2C-4C3E-9D5C-C2A0A22BE30D}"/>
                  </a:ext>
                </a:extLst>
              </p:cNvPr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4820222" y="5074840"/>
                <a:ext cx="2152440" cy="79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7">
            <p14:nvContentPartPr>
              <p14:cNvPr id="270" name="Pismo odręczne 269">
                <a:extLst>
                  <a:ext uri="{FF2B5EF4-FFF2-40B4-BE49-F238E27FC236}">
                    <a16:creationId xmlns:a16="http://schemas.microsoft.com/office/drawing/2014/main" id="{19324F3A-3CBA-4400-9262-9FE18BEC475F}"/>
                  </a:ext>
                </a:extLst>
              </p14:cNvPr>
              <p14:cNvContentPartPr/>
              <p14:nvPr/>
            </p14:nvContentPartPr>
            <p14:xfrm>
              <a:off x="5930462" y="5588200"/>
              <a:ext cx="354960" cy="137880"/>
            </p14:xfrm>
          </p:contentPart>
        </mc:Choice>
        <mc:Fallback>
          <p:pic>
            <p:nvPicPr>
              <p:cNvPr id="270" name="Pismo odręczne 269">
                <a:extLst>
                  <a:ext uri="{FF2B5EF4-FFF2-40B4-BE49-F238E27FC236}">
                    <a16:creationId xmlns:a16="http://schemas.microsoft.com/office/drawing/2014/main" id="{19324F3A-3CBA-4400-9262-9FE18BEC475F}"/>
                  </a:ext>
                </a:extLst>
              </p:cNvPr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5921822" y="5579223"/>
                <a:ext cx="372600" cy="1554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9">
            <p14:nvContentPartPr>
              <p14:cNvPr id="271" name="Pismo odręczne 270">
                <a:extLst>
                  <a:ext uri="{FF2B5EF4-FFF2-40B4-BE49-F238E27FC236}">
                    <a16:creationId xmlns:a16="http://schemas.microsoft.com/office/drawing/2014/main" id="{932E554B-166D-4502-918D-8CD6733E7943}"/>
                  </a:ext>
                </a:extLst>
              </p14:cNvPr>
              <p14:cNvContentPartPr/>
              <p14:nvPr/>
            </p14:nvContentPartPr>
            <p14:xfrm>
              <a:off x="5417462" y="5736160"/>
              <a:ext cx="97560" cy="61200"/>
            </p14:xfrm>
          </p:contentPart>
        </mc:Choice>
        <mc:Fallback>
          <p:pic>
            <p:nvPicPr>
              <p:cNvPr id="271" name="Pismo odręczne 270">
                <a:extLst>
                  <a:ext uri="{FF2B5EF4-FFF2-40B4-BE49-F238E27FC236}">
                    <a16:creationId xmlns:a16="http://schemas.microsoft.com/office/drawing/2014/main" id="{932E554B-166D-4502-918D-8CD6733E7943}"/>
                  </a:ext>
                </a:extLst>
              </p:cNvPr>
              <p:cNvPicPr/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5408822" y="5727520"/>
                <a:ext cx="115200" cy="7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1">
            <p14:nvContentPartPr>
              <p14:cNvPr id="274" name="Pismo odręczne 273">
                <a:extLst>
                  <a:ext uri="{FF2B5EF4-FFF2-40B4-BE49-F238E27FC236}">
                    <a16:creationId xmlns:a16="http://schemas.microsoft.com/office/drawing/2014/main" id="{88F65505-8FC0-4AE8-99C2-9FCB061020D3}"/>
                  </a:ext>
                </a:extLst>
              </p14:cNvPr>
              <p14:cNvContentPartPr/>
              <p14:nvPr/>
            </p14:nvContentPartPr>
            <p14:xfrm>
              <a:off x="5459222" y="5752360"/>
              <a:ext cx="41760" cy="109440"/>
            </p14:xfrm>
          </p:contentPart>
        </mc:Choice>
        <mc:Fallback>
          <p:pic>
            <p:nvPicPr>
              <p:cNvPr id="274" name="Pismo odręczne 273">
                <a:extLst>
                  <a:ext uri="{FF2B5EF4-FFF2-40B4-BE49-F238E27FC236}">
                    <a16:creationId xmlns:a16="http://schemas.microsoft.com/office/drawing/2014/main" id="{88F65505-8FC0-4AE8-99C2-9FCB061020D3}"/>
                  </a:ext>
                </a:extLst>
              </p:cNvPr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5450582" y="5743360"/>
                <a:ext cx="5940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3">
            <p14:nvContentPartPr>
              <p14:cNvPr id="277" name="Pismo odręczne 276">
                <a:extLst>
                  <a:ext uri="{FF2B5EF4-FFF2-40B4-BE49-F238E27FC236}">
                    <a16:creationId xmlns:a16="http://schemas.microsoft.com/office/drawing/2014/main" id="{0CC1B170-4D14-4ED2-B01B-EFEE9538654F}"/>
                  </a:ext>
                </a:extLst>
              </p14:cNvPr>
              <p14:cNvContentPartPr/>
              <p14:nvPr/>
            </p14:nvContentPartPr>
            <p14:xfrm>
              <a:off x="5983022" y="5619160"/>
              <a:ext cx="267480" cy="265680"/>
            </p14:xfrm>
          </p:contentPart>
        </mc:Choice>
        <mc:Fallback>
          <p:pic>
            <p:nvPicPr>
              <p:cNvPr id="277" name="Pismo odręczne 276">
                <a:extLst>
                  <a:ext uri="{FF2B5EF4-FFF2-40B4-BE49-F238E27FC236}">
                    <a16:creationId xmlns:a16="http://schemas.microsoft.com/office/drawing/2014/main" id="{0CC1B170-4D14-4ED2-B01B-EFEE9538654F}"/>
                  </a:ext>
                </a:extLst>
              </p:cNvPr>
              <p:cNvPicPr/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5974370" y="5610160"/>
                <a:ext cx="285144" cy="28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5">
            <p14:nvContentPartPr>
              <p14:cNvPr id="278" name="Pismo odręczne 277">
                <a:extLst>
                  <a:ext uri="{FF2B5EF4-FFF2-40B4-BE49-F238E27FC236}">
                    <a16:creationId xmlns:a16="http://schemas.microsoft.com/office/drawing/2014/main" id="{4D5AFBCC-5CE9-4E07-AFFB-5A5249947832}"/>
                  </a:ext>
                </a:extLst>
              </p14:cNvPr>
              <p14:cNvContentPartPr/>
              <p14:nvPr/>
            </p14:nvContentPartPr>
            <p14:xfrm>
              <a:off x="4992662" y="5825800"/>
              <a:ext cx="64080" cy="91080"/>
            </p14:xfrm>
          </p:contentPart>
        </mc:Choice>
        <mc:Fallback>
          <p:pic>
            <p:nvPicPr>
              <p:cNvPr id="278" name="Pismo odręczne 277">
                <a:extLst>
                  <a:ext uri="{FF2B5EF4-FFF2-40B4-BE49-F238E27FC236}">
                    <a16:creationId xmlns:a16="http://schemas.microsoft.com/office/drawing/2014/main" id="{4D5AFBCC-5CE9-4E07-AFFB-5A5249947832}"/>
                  </a:ext>
                </a:extLst>
              </p:cNvPr>
              <p:cNvPicPr/>
              <p:nvPr/>
            </p:nvPicPr>
            <p:blipFill>
              <a:blip r:embed="rId96"/>
              <a:stretch>
                <a:fillRect/>
              </a:stretch>
            </p:blipFill>
            <p:spPr>
              <a:xfrm>
                <a:off x="4983662" y="5816800"/>
                <a:ext cx="81720" cy="10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7">
            <p14:nvContentPartPr>
              <p14:cNvPr id="285" name="Pismo odręczne 284">
                <a:extLst>
                  <a:ext uri="{FF2B5EF4-FFF2-40B4-BE49-F238E27FC236}">
                    <a16:creationId xmlns:a16="http://schemas.microsoft.com/office/drawing/2014/main" id="{74F2A711-2D3C-43EA-9B1E-320D48AD82B5}"/>
                  </a:ext>
                </a:extLst>
              </p14:cNvPr>
              <p14:cNvContentPartPr/>
              <p14:nvPr/>
            </p14:nvContentPartPr>
            <p14:xfrm>
              <a:off x="6444902" y="5051080"/>
              <a:ext cx="1216080" cy="744840"/>
            </p14:xfrm>
          </p:contentPart>
        </mc:Choice>
        <mc:Fallback>
          <p:pic>
            <p:nvPicPr>
              <p:cNvPr id="285" name="Pismo odręczne 284">
                <a:extLst>
                  <a:ext uri="{FF2B5EF4-FFF2-40B4-BE49-F238E27FC236}">
                    <a16:creationId xmlns:a16="http://schemas.microsoft.com/office/drawing/2014/main" id="{74F2A711-2D3C-43EA-9B1E-320D48AD82B5}"/>
                  </a:ext>
                </a:extLst>
              </p:cNvPr>
              <p:cNvPicPr/>
              <p:nvPr/>
            </p:nvPicPr>
            <p:blipFill>
              <a:blip r:embed="rId98"/>
              <a:stretch>
                <a:fillRect/>
              </a:stretch>
            </p:blipFill>
            <p:spPr>
              <a:xfrm>
                <a:off x="6435902" y="5042444"/>
                <a:ext cx="1233720" cy="76247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417643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FA3FB32-7993-4AC6-AF77-2D165CEBAD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ymbol zastępczy zawartości 2">
                <a:extLst>
                  <a:ext uri="{FF2B5EF4-FFF2-40B4-BE49-F238E27FC236}">
                    <a16:creationId xmlns:a16="http://schemas.microsoft.com/office/drawing/2014/main" id="{6818167D-6FD3-4705-B8A0-91DA369D98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78295" y="0"/>
                <a:ext cx="8229600" cy="6583362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pl-PL" sz="2800" dirty="0"/>
                  <a:t>Rozwiąż układy równań algebraicznych liniowych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sz="2800" b="0" i="1" smtClean="0">
                          <a:latin typeface="Cambria Math" panose="02040503050406030204" pitchFamily="18" charset="0"/>
                        </a:rPr>
                        <m:t>𝐴𝑋</m:t>
                      </m:r>
                      <m:r>
                        <a:rPr lang="pl-PL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pl-PL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pl-PL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pl-PL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pl-PL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pl-PL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pl-PL" sz="2800" dirty="0"/>
              </a:p>
              <a:p>
                <a:pPr marL="0" indent="0">
                  <a:buNone/>
                </a:pPr>
                <a:r>
                  <a:rPr lang="pl-PL" sz="2800" dirty="0"/>
                  <a:t>gdzie :</a:t>
                </a:r>
              </a:p>
              <a:p>
                <a:pPr marL="0" indent="0">
                  <a:buNone/>
                </a:pPr>
                <a:r>
                  <a:rPr lang="pl-PL" sz="2800" b="0" dirty="0"/>
                  <a:t>a)   </a:t>
                </a:r>
                <a14:m>
                  <m:oMath xmlns:m="http://schemas.openxmlformats.org/officeDocument/2006/math">
                    <m:r>
                      <a:rPr lang="pl-PL" sz="28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pl-PL" sz="28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pl-PL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pl-PL" sz="2800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eqArr>
                              <m:eqArrPr>
                                <m:ctrlPr>
                                  <a:rPr lang="pl-PL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pl-PL" sz="2800" b="0" i="1" smtClean="0">
                                    <a:latin typeface="Cambria Math" panose="02040503050406030204" pitchFamily="18" charset="0"/>
                                  </a:rPr>
                                  <m:t> 1  2 −2</m:t>
                                </m:r>
                              </m:e>
                              <m:e>
                                <m:r>
                                  <a:rPr lang="pl-PL" sz="2800" b="0" i="1" smtClean="0">
                                    <a:latin typeface="Cambria Math" panose="02040503050406030204" pitchFamily="18" charset="0"/>
                                  </a:rPr>
                                  <m:t>1   1   1</m:t>
                                </m:r>
                              </m:e>
                            </m:eqArr>
                          </m:e>
                          <m:e>
                            <m:r>
                              <a:rPr lang="pl-PL" sz="2800" b="0" i="1" smtClean="0">
                                <a:latin typeface="Cambria Math" panose="02040503050406030204" pitchFamily="18" charset="0"/>
                              </a:rPr>
                              <m:t>2    2  1</m:t>
                            </m:r>
                          </m:e>
                        </m:eqArr>
                      </m:e>
                    </m:d>
                  </m:oMath>
                </a14:m>
                <a:r>
                  <a:rPr lang="pl-PL" sz="2800" dirty="0"/>
                  <a:t>        c) </a:t>
                </a:r>
                <a14:m>
                  <m:oMath xmlns:m="http://schemas.openxmlformats.org/officeDocument/2006/math">
                    <m:r>
                      <a:rPr lang="pl-PL" sz="2800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pl-PL" sz="28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pl-PL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pl-PL" sz="28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eqArr>
                              <m:eqArrPr>
                                <m:ctrlPr>
                                  <a:rPr lang="pl-PL" sz="2800" i="1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pl-PL" sz="2800" i="1">
                                    <a:latin typeface="Cambria Math" panose="02040503050406030204" pitchFamily="18" charset="0"/>
                                  </a:rPr>
                                  <m:t> 1    0.6  0.</m:t>
                                </m:r>
                                <m:r>
                                  <a:rPr lang="pl-PL" sz="28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pl-PL" sz="2800" i="1">
                                    <a:latin typeface="Cambria Math" panose="02040503050406030204" pitchFamily="18" charset="0"/>
                                  </a:rPr>
                                  <m:t>0.6    1   0.2</m:t>
                                </m:r>
                              </m:e>
                            </m:eqArr>
                          </m:e>
                          <m:e>
                            <m:r>
                              <a:rPr lang="pl-PL" sz="2800" i="1">
                                <a:latin typeface="Cambria Math" panose="02040503050406030204" pitchFamily="18" charset="0"/>
                              </a:rPr>
                              <m:t>0.6   0.6  1</m:t>
                            </m:r>
                          </m:e>
                        </m:eqArr>
                      </m:e>
                    </m:d>
                  </m:oMath>
                </a14:m>
                <a:endParaRPr lang="pl-PL" sz="2800" dirty="0"/>
              </a:p>
              <a:p>
                <a:pPr marL="457200" indent="-457200">
                  <a:buAutoNum type="alphaLcParenR" startAt="2"/>
                </a:pPr>
                <a14:m>
                  <m:oMath xmlns:m="http://schemas.openxmlformats.org/officeDocument/2006/math">
                    <m:r>
                      <a:rPr lang="pl-PL" sz="2800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pl-PL" sz="28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pl-PL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pl-PL" sz="28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eqArr>
                              <m:eqArrPr>
                                <m:ctrlPr>
                                  <a:rPr lang="pl-PL" sz="2800" i="1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pl-PL" sz="2800" i="1">
                                    <a:latin typeface="Cambria Math" panose="02040503050406030204" pitchFamily="18" charset="0"/>
                                  </a:rPr>
                                  <m:t> 1  </m:t>
                                </m:r>
                                <m:r>
                                  <a:rPr lang="pl-PL" sz="2800" b="0" i="1" smtClean="0">
                                    <a:latin typeface="Cambria Math" panose="02040503050406030204" pitchFamily="18" charset="0"/>
                                  </a:rPr>
                                  <m:t>  0.6  0.5</m:t>
                                </m:r>
                              </m:e>
                              <m:e>
                                <m:r>
                                  <a:rPr lang="pl-PL" sz="2800" b="0" i="1" smtClean="0">
                                    <a:latin typeface="Cambria Math" panose="02040503050406030204" pitchFamily="18" charset="0"/>
                                  </a:rPr>
                                  <m:t>0.6    1   0.2</m:t>
                                </m:r>
                              </m:e>
                            </m:eqArr>
                          </m:e>
                          <m:e>
                            <m:r>
                              <a:rPr lang="pl-PL" sz="2800" b="0" i="1" smtClean="0">
                                <a:latin typeface="Cambria Math" panose="02040503050406030204" pitchFamily="18" charset="0"/>
                              </a:rPr>
                              <m:t>0.6   0.6  1</m:t>
                            </m:r>
                          </m:e>
                        </m:eqArr>
                      </m:e>
                    </m:d>
                  </m:oMath>
                </a14:m>
                <a:endParaRPr lang="pl-PL" sz="3600" dirty="0"/>
              </a:p>
              <a:p>
                <a:pPr marL="0" indent="0">
                  <a:buNone/>
                </a:pPr>
                <a:endParaRPr lang="pl-PL" sz="3600" dirty="0"/>
              </a:p>
              <a:p>
                <a:pPr marL="0" indent="0">
                  <a:buNone/>
                </a:pPr>
                <a:r>
                  <a:rPr lang="pl-PL" sz="2400" dirty="0"/>
                  <a:t>stosując metodę: Jacobiego, Gaussa-Seidla oraz omów warunki zbieżności w każdym przypadku. Zastosuj także metodę SOR. Porównaj </a:t>
                </a:r>
                <a:r>
                  <a:rPr lang="pl-PL" sz="2400"/>
                  <a:t>skuteczność wszystkich metod </a:t>
                </a:r>
                <a:r>
                  <a:rPr lang="pl-PL" sz="2400" dirty="0"/>
                  <a:t>dla wskazanych zadań.</a:t>
                </a:r>
              </a:p>
            </p:txBody>
          </p:sp>
        </mc:Choice>
        <mc:Fallback xmlns="">
          <p:sp>
            <p:nvSpPr>
              <p:cNvPr id="3" name="Symbol zastępczy zawartości 2">
                <a:extLst>
                  <a:ext uri="{FF2B5EF4-FFF2-40B4-BE49-F238E27FC236}">
                    <a16:creationId xmlns:a16="http://schemas.microsoft.com/office/drawing/2014/main" id="{6818167D-6FD3-4705-B8A0-91DA369D98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8295" y="0"/>
                <a:ext cx="8229600" cy="6583362"/>
              </a:xfrm>
              <a:blipFill>
                <a:blip r:embed="rId2"/>
                <a:stretch>
                  <a:fillRect l="-1481" t="-1481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3" name="Pismo odręczne 12">
                <a:extLst>
                  <a:ext uri="{FF2B5EF4-FFF2-40B4-BE49-F238E27FC236}">
                    <a16:creationId xmlns:a16="http://schemas.microsoft.com/office/drawing/2014/main" id="{0A40590C-7F63-4A1A-9416-62DA691140E1}"/>
                  </a:ext>
                </a:extLst>
              </p14:cNvPr>
              <p14:cNvContentPartPr/>
              <p14:nvPr/>
            </p14:nvContentPartPr>
            <p14:xfrm>
              <a:off x="5147102" y="3775369"/>
              <a:ext cx="1126080" cy="302400"/>
            </p14:xfrm>
          </p:contentPart>
        </mc:Choice>
        <mc:Fallback>
          <p:pic>
            <p:nvPicPr>
              <p:cNvPr id="13" name="Pismo odręczne 12">
                <a:extLst>
                  <a:ext uri="{FF2B5EF4-FFF2-40B4-BE49-F238E27FC236}">
                    <a16:creationId xmlns:a16="http://schemas.microsoft.com/office/drawing/2014/main" id="{0A40590C-7F63-4A1A-9416-62DA691140E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138102" y="3766380"/>
                <a:ext cx="1143720" cy="3200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6" name="Pismo odręczne 15">
                <a:extLst>
                  <a:ext uri="{FF2B5EF4-FFF2-40B4-BE49-F238E27FC236}">
                    <a16:creationId xmlns:a16="http://schemas.microsoft.com/office/drawing/2014/main" id="{FDB1EF8C-3E69-407E-84FA-0CF8C46A45B1}"/>
                  </a:ext>
                </a:extLst>
              </p14:cNvPr>
              <p14:cNvContentPartPr/>
              <p14:nvPr/>
            </p14:nvContentPartPr>
            <p14:xfrm>
              <a:off x="5166542" y="4353169"/>
              <a:ext cx="315000" cy="220320"/>
            </p14:xfrm>
          </p:contentPart>
        </mc:Choice>
        <mc:Fallback>
          <p:pic>
            <p:nvPicPr>
              <p:cNvPr id="16" name="Pismo odręczne 15">
                <a:extLst>
                  <a:ext uri="{FF2B5EF4-FFF2-40B4-BE49-F238E27FC236}">
                    <a16:creationId xmlns:a16="http://schemas.microsoft.com/office/drawing/2014/main" id="{FDB1EF8C-3E69-407E-84FA-0CF8C46A45B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157892" y="4344529"/>
                <a:ext cx="332660" cy="23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7" name="Pismo odręczne 16">
                <a:extLst>
                  <a:ext uri="{FF2B5EF4-FFF2-40B4-BE49-F238E27FC236}">
                    <a16:creationId xmlns:a16="http://schemas.microsoft.com/office/drawing/2014/main" id="{3FA85C09-9685-4535-8A8A-B167120C1386}"/>
                  </a:ext>
                </a:extLst>
              </p14:cNvPr>
              <p14:cNvContentPartPr/>
              <p14:nvPr/>
            </p14:nvContentPartPr>
            <p14:xfrm>
              <a:off x="5499182" y="4337689"/>
              <a:ext cx="131400" cy="283680"/>
            </p14:xfrm>
          </p:contentPart>
        </mc:Choice>
        <mc:Fallback>
          <p:pic>
            <p:nvPicPr>
              <p:cNvPr id="17" name="Pismo odręczne 16">
                <a:extLst>
                  <a:ext uri="{FF2B5EF4-FFF2-40B4-BE49-F238E27FC236}">
                    <a16:creationId xmlns:a16="http://schemas.microsoft.com/office/drawing/2014/main" id="{3FA85C09-9685-4535-8A8A-B167120C138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490182" y="4328689"/>
                <a:ext cx="149040" cy="30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27" name="Pismo odręczne 26">
                <a:extLst>
                  <a:ext uri="{FF2B5EF4-FFF2-40B4-BE49-F238E27FC236}">
                    <a16:creationId xmlns:a16="http://schemas.microsoft.com/office/drawing/2014/main" id="{D5A6BD16-1853-4245-8F10-2AC2E9BE668F}"/>
                  </a:ext>
                </a:extLst>
              </p14:cNvPr>
              <p14:cNvContentPartPr/>
              <p14:nvPr/>
            </p14:nvContentPartPr>
            <p14:xfrm>
              <a:off x="5696102" y="4360369"/>
              <a:ext cx="1468440" cy="275040"/>
            </p14:xfrm>
          </p:contentPart>
        </mc:Choice>
        <mc:Fallback>
          <p:pic>
            <p:nvPicPr>
              <p:cNvPr id="27" name="Pismo odręczne 26">
                <a:extLst>
                  <a:ext uri="{FF2B5EF4-FFF2-40B4-BE49-F238E27FC236}">
                    <a16:creationId xmlns:a16="http://schemas.microsoft.com/office/drawing/2014/main" id="{D5A6BD16-1853-4245-8F10-2AC2E9BE668F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687460" y="4351369"/>
                <a:ext cx="1486084" cy="29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34" name="Pismo odręczne 33">
                <a:extLst>
                  <a:ext uri="{FF2B5EF4-FFF2-40B4-BE49-F238E27FC236}">
                    <a16:creationId xmlns:a16="http://schemas.microsoft.com/office/drawing/2014/main" id="{E842AA43-941B-414E-A430-5D8C489D5D21}"/>
                  </a:ext>
                </a:extLst>
              </p14:cNvPr>
              <p14:cNvContentPartPr/>
              <p14:nvPr/>
            </p14:nvContentPartPr>
            <p14:xfrm>
              <a:off x="5509262" y="4756369"/>
              <a:ext cx="825840" cy="321840"/>
            </p14:xfrm>
          </p:contentPart>
        </mc:Choice>
        <mc:Fallback>
          <p:pic>
            <p:nvPicPr>
              <p:cNvPr id="34" name="Pismo odręczne 33">
                <a:extLst>
                  <a:ext uri="{FF2B5EF4-FFF2-40B4-BE49-F238E27FC236}">
                    <a16:creationId xmlns:a16="http://schemas.microsoft.com/office/drawing/2014/main" id="{E842AA43-941B-414E-A430-5D8C489D5D21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500262" y="4747379"/>
                <a:ext cx="843480" cy="3394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38" name="Pismo odręczne 37">
                <a:extLst>
                  <a:ext uri="{FF2B5EF4-FFF2-40B4-BE49-F238E27FC236}">
                    <a16:creationId xmlns:a16="http://schemas.microsoft.com/office/drawing/2014/main" id="{2735B458-D015-4873-9F30-D724C931B983}"/>
                  </a:ext>
                </a:extLst>
              </p14:cNvPr>
              <p14:cNvContentPartPr/>
              <p14:nvPr/>
            </p14:nvContentPartPr>
            <p14:xfrm>
              <a:off x="6625982" y="4724689"/>
              <a:ext cx="970560" cy="239040"/>
            </p14:xfrm>
          </p:contentPart>
        </mc:Choice>
        <mc:Fallback>
          <p:pic>
            <p:nvPicPr>
              <p:cNvPr id="38" name="Pismo odręczne 37">
                <a:extLst>
                  <a:ext uri="{FF2B5EF4-FFF2-40B4-BE49-F238E27FC236}">
                    <a16:creationId xmlns:a16="http://schemas.microsoft.com/office/drawing/2014/main" id="{2735B458-D015-4873-9F30-D724C931B983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617342" y="4715689"/>
                <a:ext cx="988200" cy="256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161012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7B129D4-211A-49D5-9D63-42F389CCD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 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Pismo odręczne 2">
                <a:extLst>
                  <a:ext uri="{FF2B5EF4-FFF2-40B4-BE49-F238E27FC236}">
                    <a16:creationId xmlns:a16="http://schemas.microsoft.com/office/drawing/2014/main" id="{F007CDE3-8832-48EC-A973-38108D64D6F1}"/>
                  </a:ext>
                </a:extLst>
              </p14:cNvPr>
              <p14:cNvContentPartPr/>
              <p14:nvPr/>
            </p14:nvContentPartPr>
            <p14:xfrm>
              <a:off x="904862" y="399160"/>
              <a:ext cx="236880" cy="258120"/>
            </p14:xfrm>
          </p:contentPart>
        </mc:Choice>
        <mc:Fallback>
          <p:pic>
            <p:nvPicPr>
              <p:cNvPr id="3" name="Pismo odręczne 2">
                <a:extLst>
                  <a:ext uri="{FF2B5EF4-FFF2-40B4-BE49-F238E27FC236}">
                    <a16:creationId xmlns:a16="http://schemas.microsoft.com/office/drawing/2014/main" id="{F007CDE3-8832-48EC-A973-38108D64D6F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96222" y="390160"/>
                <a:ext cx="254520" cy="27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" name="Pismo odręczne 5">
                <a:extLst>
                  <a:ext uri="{FF2B5EF4-FFF2-40B4-BE49-F238E27FC236}">
                    <a16:creationId xmlns:a16="http://schemas.microsoft.com/office/drawing/2014/main" id="{BB743D38-14FE-4D39-9D8E-0E245198EA14}"/>
                  </a:ext>
                </a:extLst>
              </p14:cNvPr>
              <p14:cNvContentPartPr/>
              <p14:nvPr/>
            </p14:nvContentPartPr>
            <p14:xfrm>
              <a:off x="940502" y="391600"/>
              <a:ext cx="612000" cy="268200"/>
            </p14:xfrm>
          </p:contentPart>
        </mc:Choice>
        <mc:Fallback>
          <p:pic>
            <p:nvPicPr>
              <p:cNvPr id="6" name="Pismo odręczne 5">
                <a:extLst>
                  <a:ext uri="{FF2B5EF4-FFF2-40B4-BE49-F238E27FC236}">
                    <a16:creationId xmlns:a16="http://schemas.microsoft.com/office/drawing/2014/main" id="{BB743D38-14FE-4D39-9D8E-0E245198EA1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31862" y="382600"/>
                <a:ext cx="629640" cy="28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8" name="Pismo odręczne 27">
                <a:extLst>
                  <a:ext uri="{FF2B5EF4-FFF2-40B4-BE49-F238E27FC236}">
                    <a16:creationId xmlns:a16="http://schemas.microsoft.com/office/drawing/2014/main" id="{A27BA4B1-4D91-4476-B56C-C36D783892E6}"/>
                  </a:ext>
                </a:extLst>
              </p14:cNvPr>
              <p14:cNvContentPartPr/>
              <p14:nvPr/>
            </p14:nvContentPartPr>
            <p14:xfrm>
              <a:off x="1910342" y="969400"/>
              <a:ext cx="1459440" cy="239400"/>
            </p14:xfrm>
          </p:contentPart>
        </mc:Choice>
        <mc:Fallback>
          <p:pic>
            <p:nvPicPr>
              <p:cNvPr id="28" name="Pismo odręczne 27">
                <a:extLst>
                  <a:ext uri="{FF2B5EF4-FFF2-40B4-BE49-F238E27FC236}">
                    <a16:creationId xmlns:a16="http://schemas.microsoft.com/office/drawing/2014/main" id="{A27BA4B1-4D91-4476-B56C-C36D783892E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901702" y="960747"/>
                <a:ext cx="1477080" cy="2570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52" name="Pismo odręczne 51">
                <a:extLst>
                  <a:ext uri="{FF2B5EF4-FFF2-40B4-BE49-F238E27FC236}">
                    <a16:creationId xmlns:a16="http://schemas.microsoft.com/office/drawing/2014/main" id="{8B658707-00FF-4F89-A0E4-22F1D33988B4}"/>
                  </a:ext>
                </a:extLst>
              </p14:cNvPr>
              <p14:cNvContentPartPr/>
              <p14:nvPr/>
            </p14:nvContentPartPr>
            <p14:xfrm>
              <a:off x="1730702" y="1341280"/>
              <a:ext cx="2998800" cy="433800"/>
            </p14:xfrm>
          </p:contentPart>
        </mc:Choice>
        <mc:Fallback>
          <p:pic>
            <p:nvPicPr>
              <p:cNvPr id="52" name="Pismo odręczne 51">
                <a:extLst>
                  <a:ext uri="{FF2B5EF4-FFF2-40B4-BE49-F238E27FC236}">
                    <a16:creationId xmlns:a16="http://schemas.microsoft.com/office/drawing/2014/main" id="{8B658707-00FF-4F89-A0E4-22F1D33988B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722062" y="1332287"/>
                <a:ext cx="3016440" cy="4514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68" name="Pismo odręczne 67">
                <a:extLst>
                  <a:ext uri="{FF2B5EF4-FFF2-40B4-BE49-F238E27FC236}">
                    <a16:creationId xmlns:a16="http://schemas.microsoft.com/office/drawing/2014/main" id="{327F11E8-6278-48D5-A58B-1C8B57971424}"/>
                  </a:ext>
                </a:extLst>
              </p14:cNvPr>
              <p14:cNvContentPartPr/>
              <p14:nvPr/>
            </p14:nvContentPartPr>
            <p14:xfrm>
              <a:off x="2591822" y="2084320"/>
              <a:ext cx="1518480" cy="249840"/>
            </p14:xfrm>
          </p:contentPart>
        </mc:Choice>
        <mc:Fallback>
          <p:pic>
            <p:nvPicPr>
              <p:cNvPr id="68" name="Pismo odręczne 67">
                <a:extLst>
                  <a:ext uri="{FF2B5EF4-FFF2-40B4-BE49-F238E27FC236}">
                    <a16:creationId xmlns:a16="http://schemas.microsoft.com/office/drawing/2014/main" id="{327F11E8-6278-48D5-A58B-1C8B57971424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583182" y="2075680"/>
                <a:ext cx="1536120" cy="26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69" name="Pismo odręczne 68">
                <a:extLst>
                  <a:ext uri="{FF2B5EF4-FFF2-40B4-BE49-F238E27FC236}">
                    <a16:creationId xmlns:a16="http://schemas.microsoft.com/office/drawing/2014/main" id="{318AB172-9656-4880-A31C-A79BEFDA6303}"/>
                  </a:ext>
                </a:extLst>
              </p14:cNvPr>
              <p14:cNvContentPartPr/>
              <p14:nvPr/>
            </p14:nvContentPartPr>
            <p14:xfrm>
              <a:off x="1881902" y="1926280"/>
              <a:ext cx="524160" cy="492840"/>
            </p14:xfrm>
          </p:contentPart>
        </mc:Choice>
        <mc:Fallback>
          <p:pic>
            <p:nvPicPr>
              <p:cNvPr id="69" name="Pismo odręczne 68">
                <a:extLst>
                  <a:ext uri="{FF2B5EF4-FFF2-40B4-BE49-F238E27FC236}">
                    <a16:creationId xmlns:a16="http://schemas.microsoft.com/office/drawing/2014/main" id="{318AB172-9656-4880-A31C-A79BEFDA6303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872902" y="1917280"/>
                <a:ext cx="541800" cy="51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74" name="Pismo odręczne 73">
                <a:extLst>
                  <a:ext uri="{FF2B5EF4-FFF2-40B4-BE49-F238E27FC236}">
                    <a16:creationId xmlns:a16="http://schemas.microsoft.com/office/drawing/2014/main" id="{3AD28D22-736F-429F-83D2-1B3BDF68BEA6}"/>
                  </a:ext>
                </a:extLst>
              </p14:cNvPr>
              <p14:cNvContentPartPr/>
              <p14:nvPr/>
            </p14:nvContentPartPr>
            <p14:xfrm>
              <a:off x="2940662" y="2079280"/>
              <a:ext cx="1969200" cy="494640"/>
            </p14:xfrm>
          </p:contentPart>
        </mc:Choice>
        <mc:Fallback>
          <p:pic>
            <p:nvPicPr>
              <p:cNvPr id="74" name="Pismo odręczne 73">
                <a:extLst>
                  <a:ext uri="{FF2B5EF4-FFF2-40B4-BE49-F238E27FC236}">
                    <a16:creationId xmlns:a16="http://schemas.microsoft.com/office/drawing/2014/main" id="{3AD28D22-736F-429F-83D2-1B3BDF68BEA6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931662" y="2070634"/>
                <a:ext cx="1986840" cy="51229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75" name="Pismo odręczne 74">
                <a:extLst>
                  <a:ext uri="{FF2B5EF4-FFF2-40B4-BE49-F238E27FC236}">
                    <a16:creationId xmlns:a16="http://schemas.microsoft.com/office/drawing/2014/main" id="{DFA4A948-087F-43C1-98E6-85316EE208D6}"/>
                  </a:ext>
                </a:extLst>
              </p14:cNvPr>
              <p14:cNvContentPartPr/>
              <p14:nvPr/>
            </p14:nvContentPartPr>
            <p14:xfrm>
              <a:off x="1659782" y="1591840"/>
              <a:ext cx="3372840" cy="198360"/>
            </p14:xfrm>
          </p:contentPart>
        </mc:Choice>
        <mc:Fallback>
          <p:pic>
            <p:nvPicPr>
              <p:cNvPr id="75" name="Pismo odręczne 74">
                <a:extLst>
                  <a:ext uri="{FF2B5EF4-FFF2-40B4-BE49-F238E27FC236}">
                    <a16:creationId xmlns:a16="http://schemas.microsoft.com/office/drawing/2014/main" id="{DFA4A948-087F-43C1-98E6-85316EE208D6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650782" y="1582840"/>
                <a:ext cx="339048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80" name="Pismo odręczne 79">
                <a:extLst>
                  <a:ext uri="{FF2B5EF4-FFF2-40B4-BE49-F238E27FC236}">
                    <a16:creationId xmlns:a16="http://schemas.microsoft.com/office/drawing/2014/main" id="{D3836F98-B751-4C4A-8FF1-F198157D8EDD}"/>
                  </a:ext>
                </a:extLst>
              </p14:cNvPr>
              <p14:cNvContentPartPr/>
              <p14:nvPr/>
            </p14:nvContentPartPr>
            <p14:xfrm>
              <a:off x="3079262" y="292240"/>
              <a:ext cx="1811160" cy="311400"/>
            </p14:xfrm>
          </p:contentPart>
        </mc:Choice>
        <mc:Fallback>
          <p:pic>
            <p:nvPicPr>
              <p:cNvPr id="80" name="Pismo odręczne 79">
                <a:extLst>
                  <a:ext uri="{FF2B5EF4-FFF2-40B4-BE49-F238E27FC236}">
                    <a16:creationId xmlns:a16="http://schemas.microsoft.com/office/drawing/2014/main" id="{D3836F98-B751-4C4A-8FF1-F198157D8EDD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070622" y="283240"/>
                <a:ext cx="1828800" cy="32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94" name="Pismo odręczne 93">
                <a:extLst>
                  <a:ext uri="{FF2B5EF4-FFF2-40B4-BE49-F238E27FC236}">
                    <a16:creationId xmlns:a16="http://schemas.microsoft.com/office/drawing/2014/main" id="{8FEFC09B-D35C-409F-B191-6BD50794EBE0}"/>
                  </a:ext>
                </a:extLst>
              </p14:cNvPr>
              <p14:cNvContentPartPr/>
              <p14:nvPr/>
            </p14:nvContentPartPr>
            <p14:xfrm>
              <a:off x="1819262" y="2796040"/>
              <a:ext cx="1086120" cy="443880"/>
            </p14:xfrm>
          </p:contentPart>
        </mc:Choice>
        <mc:Fallback>
          <p:pic>
            <p:nvPicPr>
              <p:cNvPr id="94" name="Pismo odręczne 93">
                <a:extLst>
                  <a:ext uri="{FF2B5EF4-FFF2-40B4-BE49-F238E27FC236}">
                    <a16:creationId xmlns:a16="http://schemas.microsoft.com/office/drawing/2014/main" id="{8FEFC09B-D35C-409F-B191-6BD50794EBE0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810619" y="2787040"/>
                <a:ext cx="1103766" cy="46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134" name="Pismo odręczne 133">
                <a:extLst>
                  <a:ext uri="{FF2B5EF4-FFF2-40B4-BE49-F238E27FC236}">
                    <a16:creationId xmlns:a16="http://schemas.microsoft.com/office/drawing/2014/main" id="{DC08FEFE-2E53-4B7D-999F-11C7EB8527E1}"/>
                  </a:ext>
                </a:extLst>
              </p14:cNvPr>
              <p14:cNvContentPartPr/>
              <p14:nvPr/>
            </p14:nvContentPartPr>
            <p14:xfrm>
              <a:off x="2555102" y="3612880"/>
              <a:ext cx="1048680" cy="421560"/>
            </p14:xfrm>
          </p:contentPart>
        </mc:Choice>
        <mc:Fallback>
          <p:pic>
            <p:nvPicPr>
              <p:cNvPr id="134" name="Pismo odręczne 133">
                <a:extLst>
                  <a:ext uri="{FF2B5EF4-FFF2-40B4-BE49-F238E27FC236}">
                    <a16:creationId xmlns:a16="http://schemas.microsoft.com/office/drawing/2014/main" id="{DC08FEFE-2E53-4B7D-999F-11C7EB8527E1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546105" y="3604240"/>
                <a:ext cx="1066314" cy="43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143" name="Pismo odręczne 142">
                <a:extLst>
                  <a:ext uri="{FF2B5EF4-FFF2-40B4-BE49-F238E27FC236}">
                    <a16:creationId xmlns:a16="http://schemas.microsoft.com/office/drawing/2014/main" id="{568EF389-C702-44F8-A63A-2D5E9AE149EE}"/>
                  </a:ext>
                </a:extLst>
              </p14:cNvPr>
              <p14:cNvContentPartPr/>
              <p14:nvPr/>
            </p14:nvContentPartPr>
            <p14:xfrm>
              <a:off x="3940022" y="3532960"/>
              <a:ext cx="1211400" cy="327600"/>
            </p14:xfrm>
          </p:contentPart>
        </mc:Choice>
        <mc:Fallback>
          <p:pic>
            <p:nvPicPr>
              <p:cNvPr id="143" name="Pismo odręczne 142">
                <a:extLst>
                  <a:ext uri="{FF2B5EF4-FFF2-40B4-BE49-F238E27FC236}">
                    <a16:creationId xmlns:a16="http://schemas.microsoft.com/office/drawing/2014/main" id="{568EF389-C702-44F8-A63A-2D5E9AE149EE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931025" y="3524310"/>
                <a:ext cx="1229035" cy="3452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144" name="Pismo odręczne 143">
                <a:extLst>
                  <a:ext uri="{FF2B5EF4-FFF2-40B4-BE49-F238E27FC236}">
                    <a16:creationId xmlns:a16="http://schemas.microsoft.com/office/drawing/2014/main" id="{C607183C-DA3D-4CA0-BB48-DBB9D724B4E5}"/>
                  </a:ext>
                </a:extLst>
              </p14:cNvPr>
              <p14:cNvContentPartPr/>
              <p14:nvPr/>
            </p14:nvContentPartPr>
            <p14:xfrm>
              <a:off x="2095742" y="4527640"/>
              <a:ext cx="293040" cy="391680"/>
            </p14:xfrm>
          </p:contentPart>
        </mc:Choice>
        <mc:Fallback>
          <p:pic>
            <p:nvPicPr>
              <p:cNvPr id="144" name="Pismo odręczne 143">
                <a:extLst>
                  <a:ext uri="{FF2B5EF4-FFF2-40B4-BE49-F238E27FC236}">
                    <a16:creationId xmlns:a16="http://schemas.microsoft.com/office/drawing/2014/main" id="{C607183C-DA3D-4CA0-BB48-DBB9D724B4E5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086742" y="4519000"/>
                <a:ext cx="310680" cy="40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151" name="Pismo odręczne 150">
                <a:extLst>
                  <a:ext uri="{FF2B5EF4-FFF2-40B4-BE49-F238E27FC236}">
                    <a16:creationId xmlns:a16="http://schemas.microsoft.com/office/drawing/2014/main" id="{FDD5AC5A-D39A-4A5B-9A2B-7141745325E4}"/>
                  </a:ext>
                </a:extLst>
              </p14:cNvPr>
              <p14:cNvContentPartPr/>
              <p14:nvPr/>
            </p14:nvContentPartPr>
            <p14:xfrm>
              <a:off x="2448542" y="4456360"/>
              <a:ext cx="605520" cy="384840"/>
            </p14:xfrm>
          </p:contentPart>
        </mc:Choice>
        <mc:Fallback>
          <p:pic>
            <p:nvPicPr>
              <p:cNvPr id="151" name="Pismo odręczne 150">
                <a:extLst>
                  <a:ext uri="{FF2B5EF4-FFF2-40B4-BE49-F238E27FC236}">
                    <a16:creationId xmlns:a16="http://schemas.microsoft.com/office/drawing/2014/main" id="{FDD5AC5A-D39A-4A5B-9A2B-7141745325E4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439897" y="4447360"/>
                <a:ext cx="623170" cy="40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171" name="Pismo odręczne 170">
                <a:extLst>
                  <a:ext uri="{FF2B5EF4-FFF2-40B4-BE49-F238E27FC236}">
                    <a16:creationId xmlns:a16="http://schemas.microsoft.com/office/drawing/2014/main" id="{D8A59227-CAF3-4196-9D0E-A4F14BD3E1EB}"/>
                  </a:ext>
                </a:extLst>
              </p14:cNvPr>
              <p14:cNvContentPartPr/>
              <p14:nvPr/>
            </p14:nvContentPartPr>
            <p14:xfrm>
              <a:off x="6587102" y="1446040"/>
              <a:ext cx="1187280" cy="933120"/>
            </p14:xfrm>
          </p:contentPart>
        </mc:Choice>
        <mc:Fallback>
          <p:pic>
            <p:nvPicPr>
              <p:cNvPr id="171" name="Pismo odręczne 170">
                <a:extLst>
                  <a:ext uri="{FF2B5EF4-FFF2-40B4-BE49-F238E27FC236}">
                    <a16:creationId xmlns:a16="http://schemas.microsoft.com/office/drawing/2014/main" id="{D8A59227-CAF3-4196-9D0E-A4F14BD3E1EB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6578102" y="1437397"/>
                <a:ext cx="1204920" cy="9507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202" name="Pismo odręczne 201">
                <a:extLst>
                  <a:ext uri="{FF2B5EF4-FFF2-40B4-BE49-F238E27FC236}">
                    <a16:creationId xmlns:a16="http://schemas.microsoft.com/office/drawing/2014/main" id="{ACD64BDE-3085-490E-A300-8700DC291FE4}"/>
                  </a:ext>
                </a:extLst>
              </p14:cNvPr>
              <p14:cNvContentPartPr/>
              <p14:nvPr/>
            </p14:nvContentPartPr>
            <p14:xfrm>
              <a:off x="3175742" y="4026160"/>
              <a:ext cx="1197360" cy="1619640"/>
            </p14:xfrm>
          </p:contentPart>
        </mc:Choice>
        <mc:Fallback>
          <p:pic>
            <p:nvPicPr>
              <p:cNvPr id="202" name="Pismo odręczne 201">
                <a:extLst>
                  <a:ext uri="{FF2B5EF4-FFF2-40B4-BE49-F238E27FC236}">
                    <a16:creationId xmlns:a16="http://schemas.microsoft.com/office/drawing/2014/main" id="{ACD64BDE-3085-490E-A300-8700DC291FE4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3167099" y="4017160"/>
                <a:ext cx="1215005" cy="163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219" name="Pismo odręczne 218">
                <a:extLst>
                  <a:ext uri="{FF2B5EF4-FFF2-40B4-BE49-F238E27FC236}">
                    <a16:creationId xmlns:a16="http://schemas.microsoft.com/office/drawing/2014/main" id="{9F8BBF17-926E-4790-AE79-FC67B5F2250B}"/>
                  </a:ext>
                </a:extLst>
              </p14:cNvPr>
              <p14:cNvContentPartPr/>
              <p14:nvPr/>
            </p14:nvContentPartPr>
            <p14:xfrm>
              <a:off x="5350862" y="4429720"/>
              <a:ext cx="1681920" cy="587880"/>
            </p14:xfrm>
          </p:contentPart>
        </mc:Choice>
        <mc:Fallback>
          <p:pic>
            <p:nvPicPr>
              <p:cNvPr id="219" name="Pismo odręczne 218">
                <a:extLst>
                  <a:ext uri="{FF2B5EF4-FFF2-40B4-BE49-F238E27FC236}">
                    <a16:creationId xmlns:a16="http://schemas.microsoft.com/office/drawing/2014/main" id="{9F8BBF17-926E-4790-AE79-FC67B5F2250B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5342222" y="4420720"/>
                <a:ext cx="1699560" cy="60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228" name="Pismo odręczne 227">
                <a:extLst>
                  <a:ext uri="{FF2B5EF4-FFF2-40B4-BE49-F238E27FC236}">
                    <a16:creationId xmlns:a16="http://schemas.microsoft.com/office/drawing/2014/main" id="{012E0959-8178-46ED-ABF4-5E5B60C68DAA}"/>
                  </a:ext>
                </a:extLst>
              </p14:cNvPr>
              <p14:cNvContentPartPr/>
              <p14:nvPr/>
            </p14:nvContentPartPr>
            <p14:xfrm>
              <a:off x="7217462" y="3746080"/>
              <a:ext cx="1185840" cy="1139760"/>
            </p14:xfrm>
          </p:contentPart>
        </mc:Choice>
        <mc:Fallback>
          <p:pic>
            <p:nvPicPr>
              <p:cNvPr id="228" name="Pismo odręczne 227">
                <a:extLst>
                  <a:ext uri="{FF2B5EF4-FFF2-40B4-BE49-F238E27FC236}">
                    <a16:creationId xmlns:a16="http://schemas.microsoft.com/office/drawing/2014/main" id="{012E0959-8178-46ED-ABF4-5E5B60C68DAA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7208822" y="3737440"/>
                <a:ext cx="1203480" cy="115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233" name="Pismo odręczne 232">
                <a:extLst>
                  <a:ext uri="{FF2B5EF4-FFF2-40B4-BE49-F238E27FC236}">
                    <a16:creationId xmlns:a16="http://schemas.microsoft.com/office/drawing/2014/main" id="{62355869-1EA6-45CE-A208-885B4F8F0EF4}"/>
                  </a:ext>
                </a:extLst>
              </p14:cNvPr>
              <p14:cNvContentPartPr/>
              <p14:nvPr/>
            </p14:nvContentPartPr>
            <p14:xfrm>
              <a:off x="6702302" y="2760760"/>
              <a:ext cx="1767960" cy="1383480"/>
            </p14:xfrm>
          </p:contentPart>
        </mc:Choice>
        <mc:Fallback>
          <p:pic>
            <p:nvPicPr>
              <p:cNvPr id="233" name="Pismo odręczne 232">
                <a:extLst>
                  <a:ext uri="{FF2B5EF4-FFF2-40B4-BE49-F238E27FC236}">
                    <a16:creationId xmlns:a16="http://schemas.microsoft.com/office/drawing/2014/main" id="{62355869-1EA6-45CE-A208-885B4F8F0EF4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6693660" y="2751760"/>
                <a:ext cx="1785604" cy="140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234" name="Pismo odręczne 233">
                <a:extLst>
                  <a:ext uri="{FF2B5EF4-FFF2-40B4-BE49-F238E27FC236}">
                    <a16:creationId xmlns:a16="http://schemas.microsoft.com/office/drawing/2014/main" id="{220C2ED7-3D8D-439B-8CA0-4F89B63D184B}"/>
                  </a:ext>
                </a:extLst>
              </p14:cNvPr>
              <p14:cNvContentPartPr/>
              <p14:nvPr/>
            </p14:nvContentPartPr>
            <p14:xfrm>
              <a:off x="7595462" y="3794680"/>
              <a:ext cx="45360" cy="47160"/>
            </p14:xfrm>
          </p:contentPart>
        </mc:Choice>
        <mc:Fallback>
          <p:pic>
            <p:nvPicPr>
              <p:cNvPr id="234" name="Pismo odręczne 233">
                <a:extLst>
                  <a:ext uri="{FF2B5EF4-FFF2-40B4-BE49-F238E27FC236}">
                    <a16:creationId xmlns:a16="http://schemas.microsoft.com/office/drawing/2014/main" id="{220C2ED7-3D8D-439B-8CA0-4F89B63D184B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7586462" y="3786040"/>
                <a:ext cx="63000" cy="6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235" name="Pismo odręczne 234">
                <a:extLst>
                  <a:ext uri="{FF2B5EF4-FFF2-40B4-BE49-F238E27FC236}">
                    <a16:creationId xmlns:a16="http://schemas.microsoft.com/office/drawing/2014/main" id="{10C25C6A-32D0-4D35-84E6-B7B3AEC7A6E6}"/>
                  </a:ext>
                </a:extLst>
              </p14:cNvPr>
              <p14:cNvContentPartPr/>
              <p14:nvPr/>
            </p14:nvContentPartPr>
            <p14:xfrm>
              <a:off x="7421582" y="4003120"/>
              <a:ext cx="583200" cy="63000"/>
            </p14:xfrm>
          </p:contentPart>
        </mc:Choice>
        <mc:Fallback>
          <p:pic>
            <p:nvPicPr>
              <p:cNvPr id="235" name="Pismo odręczne 234">
                <a:extLst>
                  <a:ext uri="{FF2B5EF4-FFF2-40B4-BE49-F238E27FC236}">
                    <a16:creationId xmlns:a16="http://schemas.microsoft.com/office/drawing/2014/main" id="{10C25C6A-32D0-4D35-84E6-B7B3AEC7A6E6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7412582" y="3994480"/>
                <a:ext cx="600840" cy="8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236" name="Pismo odręczne 235">
                <a:extLst>
                  <a:ext uri="{FF2B5EF4-FFF2-40B4-BE49-F238E27FC236}">
                    <a16:creationId xmlns:a16="http://schemas.microsoft.com/office/drawing/2014/main" id="{1BE7BB92-9A17-4336-8B64-7AC14CA3A667}"/>
                  </a:ext>
                </a:extLst>
              </p14:cNvPr>
              <p14:cNvContentPartPr/>
              <p14:nvPr/>
            </p14:nvContentPartPr>
            <p14:xfrm>
              <a:off x="8220422" y="4101040"/>
              <a:ext cx="79920" cy="43920"/>
            </p14:xfrm>
          </p:contentPart>
        </mc:Choice>
        <mc:Fallback>
          <p:pic>
            <p:nvPicPr>
              <p:cNvPr id="236" name="Pismo odręczne 235">
                <a:extLst>
                  <a:ext uri="{FF2B5EF4-FFF2-40B4-BE49-F238E27FC236}">
                    <a16:creationId xmlns:a16="http://schemas.microsoft.com/office/drawing/2014/main" id="{1BE7BB92-9A17-4336-8B64-7AC14CA3A667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8211422" y="4092040"/>
                <a:ext cx="97560" cy="6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237" name="Pismo odręczne 236">
                <a:extLst>
                  <a:ext uri="{FF2B5EF4-FFF2-40B4-BE49-F238E27FC236}">
                    <a16:creationId xmlns:a16="http://schemas.microsoft.com/office/drawing/2014/main" id="{4864E32F-D4CC-4495-B275-E98440DDF5FA}"/>
                  </a:ext>
                </a:extLst>
              </p14:cNvPr>
              <p14:cNvContentPartPr/>
              <p14:nvPr/>
            </p14:nvContentPartPr>
            <p14:xfrm>
              <a:off x="7749902" y="4003840"/>
              <a:ext cx="53640" cy="9000"/>
            </p14:xfrm>
          </p:contentPart>
        </mc:Choice>
        <mc:Fallback>
          <p:pic>
            <p:nvPicPr>
              <p:cNvPr id="237" name="Pismo odręczne 236">
                <a:extLst>
                  <a:ext uri="{FF2B5EF4-FFF2-40B4-BE49-F238E27FC236}">
                    <a16:creationId xmlns:a16="http://schemas.microsoft.com/office/drawing/2014/main" id="{4864E32F-D4CC-4495-B275-E98440DDF5FA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7741262" y="3994840"/>
                <a:ext cx="71280" cy="2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238" name="Pismo odręczne 237">
                <a:extLst>
                  <a:ext uri="{FF2B5EF4-FFF2-40B4-BE49-F238E27FC236}">
                    <a16:creationId xmlns:a16="http://schemas.microsoft.com/office/drawing/2014/main" id="{BF757F23-5DF3-422E-8599-594894AE5DBF}"/>
                  </a:ext>
                </a:extLst>
              </p14:cNvPr>
              <p14:cNvContentPartPr/>
              <p14:nvPr/>
            </p14:nvContentPartPr>
            <p14:xfrm>
              <a:off x="5761262" y="4736800"/>
              <a:ext cx="360" cy="3960"/>
            </p14:xfrm>
          </p:contentPart>
        </mc:Choice>
        <mc:Fallback>
          <p:pic>
            <p:nvPicPr>
              <p:cNvPr id="238" name="Pismo odręczne 237">
                <a:extLst>
                  <a:ext uri="{FF2B5EF4-FFF2-40B4-BE49-F238E27FC236}">
                    <a16:creationId xmlns:a16="http://schemas.microsoft.com/office/drawing/2014/main" id="{BF757F23-5DF3-422E-8599-594894AE5DBF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5752622" y="4727800"/>
                <a:ext cx="1800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239" name="Pismo odręczne 238">
                <a:extLst>
                  <a:ext uri="{FF2B5EF4-FFF2-40B4-BE49-F238E27FC236}">
                    <a16:creationId xmlns:a16="http://schemas.microsoft.com/office/drawing/2014/main" id="{67F2DB1B-4FE2-464A-96AF-7DA6DD18C8F2}"/>
                  </a:ext>
                </a:extLst>
              </p14:cNvPr>
              <p14:cNvContentPartPr/>
              <p14:nvPr/>
            </p14:nvContentPartPr>
            <p14:xfrm>
              <a:off x="8002982" y="2802160"/>
              <a:ext cx="86040" cy="505080"/>
            </p14:xfrm>
          </p:contentPart>
        </mc:Choice>
        <mc:Fallback>
          <p:pic>
            <p:nvPicPr>
              <p:cNvPr id="239" name="Pismo odręczne 238">
                <a:extLst>
                  <a:ext uri="{FF2B5EF4-FFF2-40B4-BE49-F238E27FC236}">
                    <a16:creationId xmlns:a16="http://schemas.microsoft.com/office/drawing/2014/main" id="{67F2DB1B-4FE2-464A-96AF-7DA6DD18C8F2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7994342" y="2793520"/>
                <a:ext cx="103680" cy="52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240" name="Pismo odręczne 239">
                <a:extLst>
                  <a:ext uri="{FF2B5EF4-FFF2-40B4-BE49-F238E27FC236}">
                    <a16:creationId xmlns:a16="http://schemas.microsoft.com/office/drawing/2014/main" id="{8F8512EC-35C5-421F-A596-C62C7BA4BBEF}"/>
                  </a:ext>
                </a:extLst>
              </p14:cNvPr>
              <p14:cNvContentPartPr/>
              <p14:nvPr/>
            </p14:nvContentPartPr>
            <p14:xfrm>
              <a:off x="7309982" y="2902240"/>
              <a:ext cx="79200" cy="478080"/>
            </p14:xfrm>
          </p:contentPart>
        </mc:Choice>
        <mc:Fallback>
          <p:pic>
            <p:nvPicPr>
              <p:cNvPr id="240" name="Pismo odręczne 239">
                <a:extLst>
                  <a:ext uri="{FF2B5EF4-FFF2-40B4-BE49-F238E27FC236}">
                    <a16:creationId xmlns:a16="http://schemas.microsoft.com/office/drawing/2014/main" id="{8F8512EC-35C5-421F-A596-C62C7BA4BBEF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7301342" y="2893600"/>
                <a:ext cx="96840" cy="49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241" name="Pismo odręczne 240">
                <a:extLst>
                  <a:ext uri="{FF2B5EF4-FFF2-40B4-BE49-F238E27FC236}">
                    <a16:creationId xmlns:a16="http://schemas.microsoft.com/office/drawing/2014/main" id="{3CD94824-4AF0-44BA-A228-929F18BB4F8C}"/>
                  </a:ext>
                </a:extLst>
              </p14:cNvPr>
              <p14:cNvContentPartPr/>
              <p14:nvPr/>
            </p14:nvContentPartPr>
            <p14:xfrm>
              <a:off x="2892422" y="177400"/>
              <a:ext cx="574920" cy="629280"/>
            </p14:xfrm>
          </p:contentPart>
        </mc:Choice>
        <mc:Fallback>
          <p:pic>
            <p:nvPicPr>
              <p:cNvPr id="241" name="Pismo odręczne 240">
                <a:extLst>
                  <a:ext uri="{FF2B5EF4-FFF2-40B4-BE49-F238E27FC236}">
                    <a16:creationId xmlns:a16="http://schemas.microsoft.com/office/drawing/2014/main" id="{3CD94824-4AF0-44BA-A228-929F18BB4F8C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2883422" y="168400"/>
                <a:ext cx="592560" cy="64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242" name="Pismo odręczne 241">
                <a:extLst>
                  <a:ext uri="{FF2B5EF4-FFF2-40B4-BE49-F238E27FC236}">
                    <a16:creationId xmlns:a16="http://schemas.microsoft.com/office/drawing/2014/main" id="{32081FB5-4F48-4DB6-BD60-1B60F7ADEACF}"/>
                  </a:ext>
                </a:extLst>
              </p14:cNvPr>
              <p14:cNvContentPartPr/>
              <p14:nvPr/>
            </p14:nvContentPartPr>
            <p14:xfrm>
              <a:off x="3154142" y="962560"/>
              <a:ext cx="66960" cy="134640"/>
            </p14:xfrm>
          </p:contentPart>
        </mc:Choice>
        <mc:Fallback>
          <p:pic>
            <p:nvPicPr>
              <p:cNvPr id="242" name="Pismo odręczne 241">
                <a:extLst>
                  <a:ext uri="{FF2B5EF4-FFF2-40B4-BE49-F238E27FC236}">
                    <a16:creationId xmlns:a16="http://schemas.microsoft.com/office/drawing/2014/main" id="{32081FB5-4F48-4DB6-BD60-1B60F7ADEACF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145142" y="953920"/>
                <a:ext cx="84600" cy="15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255" name="Pismo odręczne 254">
                <a:extLst>
                  <a:ext uri="{FF2B5EF4-FFF2-40B4-BE49-F238E27FC236}">
                    <a16:creationId xmlns:a16="http://schemas.microsoft.com/office/drawing/2014/main" id="{E59B90C2-B4E4-42F6-9DF8-00CFDE2B4ABD}"/>
                  </a:ext>
                </a:extLst>
              </p14:cNvPr>
              <p14:cNvContentPartPr/>
              <p14:nvPr/>
            </p14:nvContentPartPr>
            <p14:xfrm>
              <a:off x="2352422" y="5956840"/>
              <a:ext cx="1243080" cy="549000"/>
            </p14:xfrm>
          </p:contentPart>
        </mc:Choice>
        <mc:Fallback>
          <p:pic>
            <p:nvPicPr>
              <p:cNvPr id="255" name="Pismo odręczne 254">
                <a:extLst>
                  <a:ext uri="{FF2B5EF4-FFF2-40B4-BE49-F238E27FC236}">
                    <a16:creationId xmlns:a16="http://schemas.microsoft.com/office/drawing/2014/main" id="{E59B90C2-B4E4-42F6-9DF8-00CFDE2B4ABD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2343422" y="5947834"/>
                <a:ext cx="1260720" cy="56665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256" name="Pismo odręczne 255">
                <a:extLst>
                  <a:ext uri="{FF2B5EF4-FFF2-40B4-BE49-F238E27FC236}">
                    <a16:creationId xmlns:a16="http://schemas.microsoft.com/office/drawing/2014/main" id="{DBCBCCCA-1C38-4B6D-BDBD-684F5DBF1279}"/>
                  </a:ext>
                </a:extLst>
              </p14:cNvPr>
              <p14:cNvContentPartPr/>
              <p14:nvPr/>
            </p14:nvContentPartPr>
            <p14:xfrm>
              <a:off x="931862" y="5237560"/>
              <a:ext cx="861480" cy="735120"/>
            </p14:xfrm>
          </p:contentPart>
        </mc:Choice>
        <mc:Fallback>
          <p:pic>
            <p:nvPicPr>
              <p:cNvPr id="256" name="Pismo odręczne 255">
                <a:extLst>
                  <a:ext uri="{FF2B5EF4-FFF2-40B4-BE49-F238E27FC236}">
                    <a16:creationId xmlns:a16="http://schemas.microsoft.com/office/drawing/2014/main" id="{DBCBCCCA-1C38-4B6D-BDBD-684F5DBF1279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923218" y="5228920"/>
                <a:ext cx="879127" cy="75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259" name="Pismo odręczne 258">
                <a:extLst>
                  <a:ext uri="{FF2B5EF4-FFF2-40B4-BE49-F238E27FC236}">
                    <a16:creationId xmlns:a16="http://schemas.microsoft.com/office/drawing/2014/main" id="{54D37AD1-EECE-40E7-BDCE-B4AFC632CF8F}"/>
                  </a:ext>
                </a:extLst>
              </p14:cNvPr>
              <p14:cNvContentPartPr/>
              <p14:nvPr/>
            </p14:nvContentPartPr>
            <p14:xfrm>
              <a:off x="1162622" y="5592520"/>
              <a:ext cx="604080" cy="18360"/>
            </p14:xfrm>
          </p:contentPart>
        </mc:Choice>
        <mc:Fallback>
          <p:pic>
            <p:nvPicPr>
              <p:cNvPr id="259" name="Pismo odręczne 258">
                <a:extLst>
                  <a:ext uri="{FF2B5EF4-FFF2-40B4-BE49-F238E27FC236}">
                    <a16:creationId xmlns:a16="http://schemas.microsoft.com/office/drawing/2014/main" id="{54D37AD1-EECE-40E7-BDCE-B4AFC632CF8F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1153982" y="5583707"/>
                <a:ext cx="621720" cy="3635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262" name="Pismo odręczne 261">
                <a:extLst>
                  <a:ext uri="{FF2B5EF4-FFF2-40B4-BE49-F238E27FC236}">
                    <a16:creationId xmlns:a16="http://schemas.microsoft.com/office/drawing/2014/main" id="{694D0477-5B8C-44F4-B7DB-F420968BA443}"/>
                  </a:ext>
                </a:extLst>
              </p14:cNvPr>
              <p14:cNvContentPartPr/>
              <p14:nvPr/>
            </p14:nvContentPartPr>
            <p14:xfrm>
              <a:off x="1077302" y="5770000"/>
              <a:ext cx="34200" cy="86760"/>
            </p14:xfrm>
          </p:contentPart>
        </mc:Choice>
        <mc:Fallback>
          <p:pic>
            <p:nvPicPr>
              <p:cNvPr id="262" name="Pismo odręczne 261">
                <a:extLst>
                  <a:ext uri="{FF2B5EF4-FFF2-40B4-BE49-F238E27FC236}">
                    <a16:creationId xmlns:a16="http://schemas.microsoft.com/office/drawing/2014/main" id="{694D0477-5B8C-44F4-B7DB-F420968BA443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1068396" y="5761360"/>
                <a:ext cx="51656" cy="10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263" name="Pismo odręczne 262">
                <a:extLst>
                  <a:ext uri="{FF2B5EF4-FFF2-40B4-BE49-F238E27FC236}">
                    <a16:creationId xmlns:a16="http://schemas.microsoft.com/office/drawing/2014/main" id="{909F9E82-7E42-4CD0-9A8E-0B275B508115}"/>
                  </a:ext>
                </a:extLst>
              </p14:cNvPr>
              <p14:cNvContentPartPr/>
              <p14:nvPr/>
            </p14:nvContentPartPr>
            <p14:xfrm>
              <a:off x="867062" y="5128120"/>
              <a:ext cx="1096200" cy="977400"/>
            </p14:xfrm>
          </p:contentPart>
        </mc:Choice>
        <mc:Fallback>
          <p:pic>
            <p:nvPicPr>
              <p:cNvPr id="263" name="Pismo odręczne 262">
                <a:extLst>
                  <a:ext uri="{FF2B5EF4-FFF2-40B4-BE49-F238E27FC236}">
                    <a16:creationId xmlns:a16="http://schemas.microsoft.com/office/drawing/2014/main" id="{909F9E82-7E42-4CD0-9A8E-0B275B508115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858062" y="5119120"/>
                <a:ext cx="1113840" cy="99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266" name="Pismo odręczne 265">
                <a:extLst>
                  <a:ext uri="{FF2B5EF4-FFF2-40B4-BE49-F238E27FC236}">
                    <a16:creationId xmlns:a16="http://schemas.microsoft.com/office/drawing/2014/main" id="{05CE4082-ABD4-4661-8783-7A2858D3A9AF}"/>
                  </a:ext>
                </a:extLst>
              </p14:cNvPr>
              <p14:cNvContentPartPr/>
              <p14:nvPr/>
            </p14:nvContentPartPr>
            <p14:xfrm>
              <a:off x="517142" y="327520"/>
              <a:ext cx="296280" cy="381960"/>
            </p14:xfrm>
          </p:contentPart>
        </mc:Choice>
        <mc:Fallback>
          <p:pic>
            <p:nvPicPr>
              <p:cNvPr id="266" name="Pismo odręczne 265">
                <a:extLst>
                  <a:ext uri="{FF2B5EF4-FFF2-40B4-BE49-F238E27FC236}">
                    <a16:creationId xmlns:a16="http://schemas.microsoft.com/office/drawing/2014/main" id="{05CE4082-ABD4-4661-8783-7A2858D3A9AF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508142" y="318528"/>
                <a:ext cx="313920" cy="3995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267" name="Pismo odręczne 266">
                <a:extLst>
                  <a:ext uri="{FF2B5EF4-FFF2-40B4-BE49-F238E27FC236}">
                    <a16:creationId xmlns:a16="http://schemas.microsoft.com/office/drawing/2014/main" id="{EE189C47-144A-4992-98D6-6C54BF24795C}"/>
                  </a:ext>
                </a:extLst>
              </p14:cNvPr>
              <p14:cNvContentPartPr/>
              <p14:nvPr/>
            </p14:nvContentPartPr>
            <p14:xfrm>
              <a:off x="350822" y="158680"/>
              <a:ext cx="1352880" cy="622800"/>
            </p14:xfrm>
          </p:contentPart>
        </mc:Choice>
        <mc:Fallback>
          <p:pic>
            <p:nvPicPr>
              <p:cNvPr id="267" name="Pismo odręczne 266">
                <a:extLst>
                  <a:ext uri="{FF2B5EF4-FFF2-40B4-BE49-F238E27FC236}">
                    <a16:creationId xmlns:a16="http://schemas.microsoft.com/office/drawing/2014/main" id="{EE189C47-144A-4992-98D6-6C54BF24795C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342182" y="150040"/>
                <a:ext cx="1370520" cy="64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268" name="Pismo odręczne 267">
                <a:extLst>
                  <a:ext uri="{FF2B5EF4-FFF2-40B4-BE49-F238E27FC236}">
                    <a16:creationId xmlns:a16="http://schemas.microsoft.com/office/drawing/2014/main" id="{86299022-6300-46E5-864E-09068F532140}"/>
                  </a:ext>
                </a:extLst>
              </p14:cNvPr>
              <p14:cNvContentPartPr/>
              <p14:nvPr/>
            </p14:nvContentPartPr>
            <p14:xfrm>
              <a:off x="2804942" y="523360"/>
              <a:ext cx="360" cy="360"/>
            </p14:xfrm>
          </p:contentPart>
        </mc:Choice>
        <mc:Fallback>
          <p:pic>
            <p:nvPicPr>
              <p:cNvPr id="268" name="Pismo odręczne 267">
                <a:extLst>
                  <a:ext uri="{FF2B5EF4-FFF2-40B4-BE49-F238E27FC236}">
                    <a16:creationId xmlns:a16="http://schemas.microsoft.com/office/drawing/2014/main" id="{86299022-6300-46E5-864E-09068F532140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2795942" y="51472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269" name="Pismo odręczne 268">
                <a:extLst>
                  <a:ext uri="{FF2B5EF4-FFF2-40B4-BE49-F238E27FC236}">
                    <a16:creationId xmlns:a16="http://schemas.microsoft.com/office/drawing/2014/main" id="{421EADD5-F587-4438-A452-F74B8FAD6B58}"/>
                  </a:ext>
                </a:extLst>
              </p14:cNvPr>
              <p14:cNvContentPartPr/>
              <p14:nvPr/>
            </p14:nvContentPartPr>
            <p14:xfrm>
              <a:off x="4000142" y="461440"/>
              <a:ext cx="3960" cy="5760"/>
            </p14:xfrm>
          </p:contentPart>
        </mc:Choice>
        <mc:Fallback>
          <p:pic>
            <p:nvPicPr>
              <p:cNvPr id="269" name="Pismo odręczne 268">
                <a:extLst>
                  <a:ext uri="{FF2B5EF4-FFF2-40B4-BE49-F238E27FC236}">
                    <a16:creationId xmlns:a16="http://schemas.microsoft.com/office/drawing/2014/main" id="{421EADD5-F587-4438-A452-F74B8FAD6B58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3991142" y="452440"/>
                <a:ext cx="21600" cy="2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278" name="Pismo odręczne 277">
                <a:extLst>
                  <a:ext uri="{FF2B5EF4-FFF2-40B4-BE49-F238E27FC236}">
                    <a16:creationId xmlns:a16="http://schemas.microsoft.com/office/drawing/2014/main" id="{CEABCEF7-B130-48D0-887F-5F01BDB8C411}"/>
                  </a:ext>
                </a:extLst>
              </p14:cNvPr>
              <p14:cNvContentPartPr/>
              <p14:nvPr/>
            </p14:nvContentPartPr>
            <p14:xfrm>
              <a:off x="6249782" y="145000"/>
              <a:ext cx="1375920" cy="396360"/>
            </p14:xfrm>
          </p:contentPart>
        </mc:Choice>
        <mc:Fallback>
          <p:pic>
            <p:nvPicPr>
              <p:cNvPr id="278" name="Pismo odręczne 277">
                <a:extLst>
                  <a:ext uri="{FF2B5EF4-FFF2-40B4-BE49-F238E27FC236}">
                    <a16:creationId xmlns:a16="http://schemas.microsoft.com/office/drawing/2014/main" id="{CEABCEF7-B130-48D0-887F-5F01BDB8C411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6240784" y="136360"/>
                <a:ext cx="1393555" cy="41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310" name="Pismo odręczne 309">
                <a:extLst>
                  <a:ext uri="{FF2B5EF4-FFF2-40B4-BE49-F238E27FC236}">
                    <a16:creationId xmlns:a16="http://schemas.microsoft.com/office/drawing/2014/main" id="{F02306ED-F68E-4510-AF8B-252F356EAD01}"/>
                  </a:ext>
                </a:extLst>
              </p14:cNvPr>
              <p14:cNvContentPartPr/>
              <p14:nvPr/>
            </p14:nvContentPartPr>
            <p14:xfrm>
              <a:off x="5975102" y="665200"/>
              <a:ext cx="2542680" cy="658440"/>
            </p14:xfrm>
          </p:contentPart>
        </mc:Choice>
        <mc:Fallback>
          <p:pic>
            <p:nvPicPr>
              <p:cNvPr id="310" name="Pismo odręczne 309">
                <a:extLst>
                  <a:ext uri="{FF2B5EF4-FFF2-40B4-BE49-F238E27FC236}">
                    <a16:creationId xmlns:a16="http://schemas.microsoft.com/office/drawing/2014/main" id="{F02306ED-F68E-4510-AF8B-252F356EAD01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5966103" y="656560"/>
                <a:ext cx="2560318" cy="67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313" name="Pismo odręczne 312">
                <a:extLst>
                  <a:ext uri="{FF2B5EF4-FFF2-40B4-BE49-F238E27FC236}">
                    <a16:creationId xmlns:a16="http://schemas.microsoft.com/office/drawing/2014/main" id="{5E19903A-A5DC-46CA-87D1-461A3F161F45}"/>
                  </a:ext>
                </a:extLst>
              </p14:cNvPr>
              <p14:cNvContentPartPr/>
              <p14:nvPr/>
            </p14:nvContentPartPr>
            <p14:xfrm>
              <a:off x="6107582" y="709840"/>
              <a:ext cx="115560" cy="123840"/>
            </p14:xfrm>
          </p:contentPart>
        </mc:Choice>
        <mc:Fallback>
          <p:pic>
            <p:nvPicPr>
              <p:cNvPr id="313" name="Pismo odręczne 312">
                <a:extLst>
                  <a:ext uri="{FF2B5EF4-FFF2-40B4-BE49-F238E27FC236}">
                    <a16:creationId xmlns:a16="http://schemas.microsoft.com/office/drawing/2014/main" id="{5E19903A-A5DC-46CA-87D1-461A3F161F45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6098610" y="701200"/>
                <a:ext cx="133145" cy="14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314" name="Pismo odręczne 313">
                <a:extLst>
                  <a:ext uri="{FF2B5EF4-FFF2-40B4-BE49-F238E27FC236}">
                    <a16:creationId xmlns:a16="http://schemas.microsoft.com/office/drawing/2014/main" id="{EEF78E63-A4A0-4C03-A162-80006597438A}"/>
                  </a:ext>
                </a:extLst>
              </p14:cNvPr>
              <p14:cNvContentPartPr/>
              <p14:nvPr/>
            </p14:nvContentPartPr>
            <p14:xfrm>
              <a:off x="7423022" y="718840"/>
              <a:ext cx="44280" cy="177120"/>
            </p14:xfrm>
          </p:contentPart>
        </mc:Choice>
        <mc:Fallback>
          <p:pic>
            <p:nvPicPr>
              <p:cNvPr id="314" name="Pismo odręczne 313">
                <a:extLst>
                  <a:ext uri="{FF2B5EF4-FFF2-40B4-BE49-F238E27FC236}">
                    <a16:creationId xmlns:a16="http://schemas.microsoft.com/office/drawing/2014/main" id="{EEF78E63-A4A0-4C03-A162-80006597438A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7414022" y="709840"/>
                <a:ext cx="61920" cy="19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315" name="Pismo odręczne 314">
                <a:extLst>
                  <a:ext uri="{FF2B5EF4-FFF2-40B4-BE49-F238E27FC236}">
                    <a16:creationId xmlns:a16="http://schemas.microsoft.com/office/drawing/2014/main" id="{A49C7AA1-A7FF-419F-8929-16D75B2481FE}"/>
                  </a:ext>
                </a:extLst>
              </p14:cNvPr>
              <p14:cNvContentPartPr/>
              <p14:nvPr/>
            </p14:nvContentPartPr>
            <p14:xfrm>
              <a:off x="5983022" y="470080"/>
              <a:ext cx="360" cy="3960"/>
            </p14:xfrm>
          </p:contentPart>
        </mc:Choice>
        <mc:Fallback>
          <p:pic>
            <p:nvPicPr>
              <p:cNvPr id="315" name="Pismo odręczne 314">
                <a:extLst>
                  <a:ext uri="{FF2B5EF4-FFF2-40B4-BE49-F238E27FC236}">
                    <a16:creationId xmlns:a16="http://schemas.microsoft.com/office/drawing/2014/main" id="{A49C7AA1-A7FF-419F-8929-16D75B2481FE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5974382" y="461080"/>
                <a:ext cx="1800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5">
            <p14:nvContentPartPr>
              <p14:cNvPr id="316" name="Pismo odręczne 315">
                <a:extLst>
                  <a:ext uri="{FF2B5EF4-FFF2-40B4-BE49-F238E27FC236}">
                    <a16:creationId xmlns:a16="http://schemas.microsoft.com/office/drawing/2014/main" id="{F3BF78E5-82AC-4EBE-86EC-7FF6B2268010}"/>
                  </a:ext>
                </a:extLst>
              </p14:cNvPr>
              <p14:cNvContentPartPr/>
              <p14:nvPr/>
            </p14:nvContentPartPr>
            <p14:xfrm>
              <a:off x="5895542" y="17200"/>
              <a:ext cx="1855080" cy="712080"/>
            </p14:xfrm>
          </p:contentPart>
        </mc:Choice>
        <mc:Fallback>
          <p:pic>
            <p:nvPicPr>
              <p:cNvPr id="316" name="Pismo odręczne 315">
                <a:extLst>
                  <a:ext uri="{FF2B5EF4-FFF2-40B4-BE49-F238E27FC236}">
                    <a16:creationId xmlns:a16="http://schemas.microsoft.com/office/drawing/2014/main" id="{F3BF78E5-82AC-4EBE-86EC-7FF6B2268010}"/>
                  </a:ext>
                </a:extLst>
              </p:cNvPr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5886902" y="8200"/>
                <a:ext cx="1872720" cy="72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7">
            <p14:nvContentPartPr>
              <p14:cNvPr id="317" name="Pismo odręczne 316">
                <a:extLst>
                  <a:ext uri="{FF2B5EF4-FFF2-40B4-BE49-F238E27FC236}">
                    <a16:creationId xmlns:a16="http://schemas.microsoft.com/office/drawing/2014/main" id="{7E85A1ED-4D65-4328-86B3-2C6D26ED7420}"/>
                  </a:ext>
                </a:extLst>
              </p14:cNvPr>
              <p14:cNvContentPartPr/>
              <p14:nvPr/>
            </p14:nvContentPartPr>
            <p14:xfrm>
              <a:off x="5761262" y="5468320"/>
              <a:ext cx="360" cy="360"/>
            </p14:xfrm>
          </p:contentPart>
        </mc:Choice>
        <mc:Fallback>
          <p:pic>
            <p:nvPicPr>
              <p:cNvPr id="317" name="Pismo odręczne 316">
                <a:extLst>
                  <a:ext uri="{FF2B5EF4-FFF2-40B4-BE49-F238E27FC236}">
                    <a16:creationId xmlns:a16="http://schemas.microsoft.com/office/drawing/2014/main" id="{7E85A1ED-4D65-4328-86B3-2C6D26ED7420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5752622" y="545932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334" name="Pismo odręczne 333">
                <a:extLst>
                  <a:ext uri="{FF2B5EF4-FFF2-40B4-BE49-F238E27FC236}">
                    <a16:creationId xmlns:a16="http://schemas.microsoft.com/office/drawing/2014/main" id="{62A17342-12B8-49E0-9597-A3E81E37C23A}"/>
                  </a:ext>
                </a:extLst>
              </p14:cNvPr>
              <p14:cNvContentPartPr/>
              <p14:nvPr/>
            </p14:nvContentPartPr>
            <p14:xfrm>
              <a:off x="5734622" y="5129560"/>
              <a:ext cx="1971000" cy="1109160"/>
            </p14:xfrm>
          </p:contentPart>
        </mc:Choice>
        <mc:Fallback>
          <p:pic>
            <p:nvPicPr>
              <p:cNvPr id="334" name="Pismo odręczne 333">
                <a:extLst>
                  <a:ext uri="{FF2B5EF4-FFF2-40B4-BE49-F238E27FC236}">
                    <a16:creationId xmlns:a16="http://schemas.microsoft.com/office/drawing/2014/main" id="{62A17342-12B8-49E0-9597-A3E81E37C23A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5725622" y="5120563"/>
                <a:ext cx="1988640" cy="112679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350" name="Pismo odręczne 349">
                <a:extLst>
                  <a:ext uri="{FF2B5EF4-FFF2-40B4-BE49-F238E27FC236}">
                    <a16:creationId xmlns:a16="http://schemas.microsoft.com/office/drawing/2014/main" id="{918EBD18-EE74-40D6-9602-F911C09753E9}"/>
                  </a:ext>
                </a:extLst>
              </p14:cNvPr>
              <p14:cNvContentPartPr/>
              <p14:nvPr/>
            </p14:nvContentPartPr>
            <p14:xfrm>
              <a:off x="3213182" y="2638000"/>
              <a:ext cx="3607560" cy="1487880"/>
            </p14:xfrm>
          </p:contentPart>
        </mc:Choice>
        <mc:Fallback>
          <p:pic>
            <p:nvPicPr>
              <p:cNvPr id="350" name="Pismo odręczne 349">
                <a:extLst>
                  <a:ext uri="{FF2B5EF4-FFF2-40B4-BE49-F238E27FC236}">
                    <a16:creationId xmlns:a16="http://schemas.microsoft.com/office/drawing/2014/main" id="{918EBD18-EE74-40D6-9602-F911C09753E9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3204541" y="2629000"/>
                <a:ext cx="3625202" cy="150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354" name="Pismo odręczne 353">
                <a:extLst>
                  <a:ext uri="{FF2B5EF4-FFF2-40B4-BE49-F238E27FC236}">
                    <a16:creationId xmlns:a16="http://schemas.microsoft.com/office/drawing/2014/main" id="{79393AA1-607D-44F2-BE7B-34BD0D5805E6}"/>
                  </a:ext>
                </a:extLst>
              </p14:cNvPr>
              <p14:cNvContentPartPr/>
              <p14:nvPr/>
            </p14:nvContentPartPr>
            <p14:xfrm>
              <a:off x="5726342" y="3178720"/>
              <a:ext cx="1191960" cy="1252800"/>
            </p14:xfrm>
          </p:contentPart>
        </mc:Choice>
        <mc:Fallback>
          <p:pic>
            <p:nvPicPr>
              <p:cNvPr id="354" name="Pismo odręczne 353">
                <a:extLst>
                  <a:ext uri="{FF2B5EF4-FFF2-40B4-BE49-F238E27FC236}">
                    <a16:creationId xmlns:a16="http://schemas.microsoft.com/office/drawing/2014/main" id="{79393AA1-607D-44F2-BE7B-34BD0D5805E6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5717702" y="3170078"/>
                <a:ext cx="1209600" cy="127044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361" name="Pismo odręczne 360">
                <a:extLst>
                  <a:ext uri="{FF2B5EF4-FFF2-40B4-BE49-F238E27FC236}">
                    <a16:creationId xmlns:a16="http://schemas.microsoft.com/office/drawing/2014/main" id="{758CE6B5-5DDF-42E0-B405-F19ED8E7D00A}"/>
                  </a:ext>
                </a:extLst>
              </p14:cNvPr>
              <p14:cNvContentPartPr/>
              <p14:nvPr/>
            </p14:nvContentPartPr>
            <p14:xfrm>
              <a:off x="395102" y="3337480"/>
              <a:ext cx="356040" cy="1167480"/>
            </p14:xfrm>
          </p:contentPart>
        </mc:Choice>
        <mc:Fallback>
          <p:pic>
            <p:nvPicPr>
              <p:cNvPr id="361" name="Pismo odręczne 360">
                <a:extLst>
                  <a:ext uri="{FF2B5EF4-FFF2-40B4-BE49-F238E27FC236}">
                    <a16:creationId xmlns:a16="http://schemas.microsoft.com/office/drawing/2014/main" id="{758CE6B5-5DDF-42E0-B405-F19ED8E7D00A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386093" y="3328840"/>
                <a:ext cx="373698" cy="118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362" name="Pismo odręczne 361">
                <a:extLst>
                  <a:ext uri="{FF2B5EF4-FFF2-40B4-BE49-F238E27FC236}">
                    <a16:creationId xmlns:a16="http://schemas.microsoft.com/office/drawing/2014/main" id="{1A303F14-120A-4A09-AB2D-C1CA85A310C5}"/>
                  </a:ext>
                </a:extLst>
              </p14:cNvPr>
              <p14:cNvContentPartPr/>
              <p14:nvPr/>
            </p14:nvContentPartPr>
            <p14:xfrm>
              <a:off x="1038422" y="3437200"/>
              <a:ext cx="60480" cy="7560"/>
            </p14:xfrm>
          </p:contentPart>
        </mc:Choice>
        <mc:Fallback>
          <p:pic>
            <p:nvPicPr>
              <p:cNvPr id="362" name="Pismo odręczne 361">
                <a:extLst>
                  <a:ext uri="{FF2B5EF4-FFF2-40B4-BE49-F238E27FC236}">
                    <a16:creationId xmlns:a16="http://schemas.microsoft.com/office/drawing/2014/main" id="{1A303F14-120A-4A09-AB2D-C1CA85A310C5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1029422" y="3428200"/>
                <a:ext cx="78120" cy="2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367" name="Pismo odręczne 366">
                <a:extLst>
                  <a:ext uri="{FF2B5EF4-FFF2-40B4-BE49-F238E27FC236}">
                    <a16:creationId xmlns:a16="http://schemas.microsoft.com/office/drawing/2014/main" id="{8C6B013C-7152-475B-9815-D91CA5706530}"/>
                  </a:ext>
                </a:extLst>
              </p14:cNvPr>
              <p14:cNvContentPartPr/>
              <p14:nvPr/>
            </p14:nvContentPartPr>
            <p14:xfrm>
              <a:off x="1331102" y="3319480"/>
              <a:ext cx="724320" cy="1182600"/>
            </p14:xfrm>
          </p:contentPart>
        </mc:Choice>
        <mc:Fallback>
          <p:pic>
            <p:nvPicPr>
              <p:cNvPr id="367" name="Pismo odręczne 366">
                <a:extLst>
                  <a:ext uri="{FF2B5EF4-FFF2-40B4-BE49-F238E27FC236}">
                    <a16:creationId xmlns:a16="http://schemas.microsoft.com/office/drawing/2014/main" id="{8C6B013C-7152-475B-9815-D91CA5706530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1322462" y="3310840"/>
                <a:ext cx="741960" cy="1200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169810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EC12179-F2E9-4FCA-A9EC-0A0AFDE93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563272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1FBA6A5-923A-4E69-A475-61C38D6C68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 </a:t>
            </a:r>
          </a:p>
        </p:txBody>
      </p:sp>
      <p:pic>
        <p:nvPicPr>
          <p:cNvPr id="5" name="Symbol zastępczy zawartości 4" descr="Obraz zawierający tekst&#10;&#10;Opis wygenerowany automatycznie">
            <a:extLst>
              <a:ext uri="{FF2B5EF4-FFF2-40B4-BE49-F238E27FC236}">
                <a16:creationId xmlns:a16="http://schemas.microsoft.com/office/drawing/2014/main" id="{BA5C55A2-BD35-45D2-BBC2-19768CD706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34788" y="241476"/>
            <a:ext cx="5938317" cy="5832648"/>
          </a:xfrm>
        </p:spPr>
      </p:pic>
    </p:spTree>
    <p:extLst>
      <p:ext uri="{BB962C8B-B14F-4D97-AF65-F5344CB8AC3E}">
        <p14:creationId xmlns:p14="http://schemas.microsoft.com/office/powerpoint/2010/main" val="26525610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24E4DEE-4556-4FA9-B114-B43CC8D7C5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 </a:t>
            </a:r>
          </a:p>
        </p:txBody>
      </p:sp>
      <p:pic>
        <p:nvPicPr>
          <p:cNvPr id="5" name="Symbol zastępczy zawartości 4" descr="Obraz zawierający tekst&#10;&#10;Opis wygenerowany automatycznie">
            <a:extLst>
              <a:ext uri="{FF2B5EF4-FFF2-40B4-BE49-F238E27FC236}">
                <a16:creationId xmlns:a16="http://schemas.microsoft.com/office/drawing/2014/main" id="{38CEFEF3-31B9-469D-8155-B4EEB69ADC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530832" y="205472"/>
            <a:ext cx="5650285" cy="6192687"/>
          </a:xfr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Pismo odręczne 3"/>
              <p14:cNvContentPartPr/>
              <p14:nvPr/>
            </p14:nvContentPartPr>
            <p14:xfrm>
              <a:off x="8885282" y="3036457"/>
              <a:ext cx="360" cy="360"/>
            </p14:xfrm>
          </p:contentPart>
        </mc:Choice>
        <mc:Fallback xmlns="">
          <p:pic>
            <p:nvPicPr>
              <p:cNvPr id="4" name="Pismo odręczne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311722" y="1192537"/>
                <a:ext cx="1884960" cy="298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8" name="Pismo odręczne 27"/>
              <p14:cNvContentPartPr/>
              <p14:nvPr/>
            </p14:nvContentPartPr>
            <p14:xfrm>
              <a:off x="4977482" y="1992817"/>
              <a:ext cx="34920" cy="360"/>
            </p14:xfrm>
          </p:contentPart>
        </mc:Choice>
        <mc:Fallback xmlns="">
          <p:pic>
            <p:nvPicPr>
              <p:cNvPr id="28" name="Pismo odręczne 27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971002" y="1986337"/>
                <a:ext cx="47880" cy="1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3" name="Pismo odręczne 2">
                <a:extLst>
                  <a:ext uri="{FF2B5EF4-FFF2-40B4-BE49-F238E27FC236}">
                    <a16:creationId xmlns:a16="http://schemas.microsoft.com/office/drawing/2014/main" id="{BB67AE31-792A-4DD4-90BC-E23C939288BD}"/>
                  </a:ext>
                </a:extLst>
              </p14:cNvPr>
              <p14:cNvContentPartPr/>
              <p14:nvPr/>
            </p14:nvContentPartPr>
            <p14:xfrm>
              <a:off x="3754262" y="1202680"/>
              <a:ext cx="1058040" cy="404640"/>
            </p14:xfrm>
          </p:contentPart>
        </mc:Choice>
        <mc:Fallback xmlns="">
          <p:pic>
            <p:nvPicPr>
              <p:cNvPr id="3" name="Pismo odręczne 2">
                <a:extLst>
                  <a:ext uri="{FF2B5EF4-FFF2-40B4-BE49-F238E27FC236}">
                    <a16:creationId xmlns:a16="http://schemas.microsoft.com/office/drawing/2014/main" id="{BB67AE31-792A-4DD4-90BC-E23C939288BD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749942" y="1198360"/>
                <a:ext cx="1066680" cy="41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6" name="Pismo odręczne 5">
                <a:extLst>
                  <a:ext uri="{FF2B5EF4-FFF2-40B4-BE49-F238E27FC236}">
                    <a16:creationId xmlns:a16="http://schemas.microsoft.com/office/drawing/2014/main" id="{FDA2CD1E-B055-4295-84C2-D375A6AD45D8}"/>
                  </a:ext>
                </a:extLst>
              </p14:cNvPr>
              <p14:cNvContentPartPr/>
              <p14:nvPr/>
            </p14:nvContentPartPr>
            <p14:xfrm>
              <a:off x="4678022" y="1677520"/>
              <a:ext cx="31320" cy="5760"/>
            </p14:xfrm>
          </p:contentPart>
        </mc:Choice>
        <mc:Fallback xmlns="">
          <p:pic>
            <p:nvPicPr>
              <p:cNvPr id="6" name="Pismo odręczne 5">
                <a:extLst>
                  <a:ext uri="{FF2B5EF4-FFF2-40B4-BE49-F238E27FC236}">
                    <a16:creationId xmlns:a16="http://schemas.microsoft.com/office/drawing/2014/main" id="{FDA2CD1E-B055-4295-84C2-D375A6AD45D8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673702" y="1673200"/>
                <a:ext cx="39960" cy="1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6" name="Pismo odręczne 15">
                <a:extLst>
                  <a:ext uri="{FF2B5EF4-FFF2-40B4-BE49-F238E27FC236}">
                    <a16:creationId xmlns:a16="http://schemas.microsoft.com/office/drawing/2014/main" id="{564255DF-2CD6-45AA-96E2-B90ED9E44023}"/>
                  </a:ext>
                </a:extLst>
              </p14:cNvPr>
              <p14:cNvContentPartPr/>
              <p14:nvPr/>
            </p14:nvContentPartPr>
            <p14:xfrm>
              <a:off x="4774862" y="1356400"/>
              <a:ext cx="1778040" cy="450360"/>
            </p14:xfrm>
          </p:contentPart>
        </mc:Choice>
        <mc:Fallback xmlns="">
          <p:pic>
            <p:nvPicPr>
              <p:cNvPr id="16" name="Pismo odręczne 15">
                <a:extLst>
                  <a:ext uri="{FF2B5EF4-FFF2-40B4-BE49-F238E27FC236}">
                    <a16:creationId xmlns:a16="http://schemas.microsoft.com/office/drawing/2014/main" id="{564255DF-2CD6-45AA-96E2-B90ED9E44023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770541" y="1352083"/>
                <a:ext cx="1786682" cy="45899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0" name="Pismo odręczne 19">
                <a:extLst>
                  <a:ext uri="{FF2B5EF4-FFF2-40B4-BE49-F238E27FC236}">
                    <a16:creationId xmlns:a16="http://schemas.microsoft.com/office/drawing/2014/main" id="{8C000D0E-9D27-4948-B5AD-94D639AB8FDB}"/>
                  </a:ext>
                </a:extLst>
              </p14:cNvPr>
              <p14:cNvContentPartPr/>
              <p14:nvPr/>
            </p14:nvContentPartPr>
            <p14:xfrm>
              <a:off x="4854782" y="779680"/>
              <a:ext cx="1658160" cy="623520"/>
            </p14:xfrm>
          </p:contentPart>
        </mc:Choice>
        <mc:Fallback xmlns="">
          <p:pic>
            <p:nvPicPr>
              <p:cNvPr id="20" name="Pismo odręczne 19">
                <a:extLst>
                  <a:ext uri="{FF2B5EF4-FFF2-40B4-BE49-F238E27FC236}">
                    <a16:creationId xmlns:a16="http://schemas.microsoft.com/office/drawing/2014/main" id="{8C000D0E-9D27-4948-B5AD-94D639AB8FDB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4850462" y="775360"/>
                <a:ext cx="1666800" cy="63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21" name="Pismo odręczne 20">
                <a:extLst>
                  <a:ext uri="{FF2B5EF4-FFF2-40B4-BE49-F238E27FC236}">
                    <a16:creationId xmlns:a16="http://schemas.microsoft.com/office/drawing/2014/main" id="{09082FC6-1E74-4538-AAF4-68D182786D7A}"/>
                  </a:ext>
                </a:extLst>
              </p14:cNvPr>
              <p14:cNvContentPartPr/>
              <p14:nvPr/>
            </p14:nvContentPartPr>
            <p14:xfrm>
              <a:off x="2458622" y="1408960"/>
              <a:ext cx="1270080" cy="583920"/>
            </p14:xfrm>
          </p:contentPart>
        </mc:Choice>
        <mc:Fallback xmlns="">
          <p:pic>
            <p:nvPicPr>
              <p:cNvPr id="21" name="Pismo odręczne 20">
                <a:extLst>
                  <a:ext uri="{FF2B5EF4-FFF2-40B4-BE49-F238E27FC236}">
                    <a16:creationId xmlns:a16="http://schemas.microsoft.com/office/drawing/2014/main" id="{09082FC6-1E74-4538-AAF4-68D182786D7A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2454302" y="1404640"/>
                <a:ext cx="1278720" cy="59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22" name="Pismo odręczne 21">
                <a:extLst>
                  <a:ext uri="{FF2B5EF4-FFF2-40B4-BE49-F238E27FC236}">
                    <a16:creationId xmlns:a16="http://schemas.microsoft.com/office/drawing/2014/main" id="{148A75D0-E9B0-49D7-8119-CB3C146D2677}"/>
                  </a:ext>
                </a:extLst>
              </p14:cNvPr>
              <p14:cNvContentPartPr/>
              <p14:nvPr/>
            </p14:nvContentPartPr>
            <p14:xfrm>
              <a:off x="3087902" y="951040"/>
              <a:ext cx="333000" cy="478080"/>
            </p14:xfrm>
          </p:contentPart>
        </mc:Choice>
        <mc:Fallback xmlns="">
          <p:pic>
            <p:nvPicPr>
              <p:cNvPr id="22" name="Pismo odręczne 21">
                <a:extLst>
                  <a:ext uri="{FF2B5EF4-FFF2-40B4-BE49-F238E27FC236}">
                    <a16:creationId xmlns:a16="http://schemas.microsoft.com/office/drawing/2014/main" id="{148A75D0-E9B0-49D7-8119-CB3C146D2677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3083582" y="946720"/>
                <a:ext cx="341640" cy="48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25" name="Pismo odręczne 24">
                <a:extLst>
                  <a:ext uri="{FF2B5EF4-FFF2-40B4-BE49-F238E27FC236}">
                    <a16:creationId xmlns:a16="http://schemas.microsoft.com/office/drawing/2014/main" id="{AF967CB7-305B-43CC-8535-CE365BC9C301}"/>
                  </a:ext>
                </a:extLst>
              </p14:cNvPr>
              <p14:cNvContentPartPr/>
              <p14:nvPr/>
            </p14:nvContentPartPr>
            <p14:xfrm>
              <a:off x="1442342" y="640720"/>
              <a:ext cx="266400" cy="1090080"/>
            </p14:xfrm>
          </p:contentPart>
        </mc:Choice>
        <mc:Fallback xmlns="">
          <p:pic>
            <p:nvPicPr>
              <p:cNvPr id="25" name="Pismo odręczne 24">
                <a:extLst>
                  <a:ext uri="{FF2B5EF4-FFF2-40B4-BE49-F238E27FC236}">
                    <a16:creationId xmlns:a16="http://schemas.microsoft.com/office/drawing/2014/main" id="{AF967CB7-305B-43CC-8535-CE365BC9C301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1438022" y="636400"/>
                <a:ext cx="275040" cy="109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40" name="Pismo odręczne 39">
                <a:extLst>
                  <a:ext uri="{FF2B5EF4-FFF2-40B4-BE49-F238E27FC236}">
                    <a16:creationId xmlns:a16="http://schemas.microsoft.com/office/drawing/2014/main" id="{259103CD-CDC3-4C3C-8171-1897D47A817C}"/>
                  </a:ext>
                </a:extLst>
              </p14:cNvPr>
              <p14:cNvContentPartPr/>
              <p14:nvPr/>
            </p14:nvContentPartPr>
            <p14:xfrm>
              <a:off x="1109342" y="583480"/>
              <a:ext cx="1401480" cy="628560"/>
            </p14:xfrm>
          </p:contentPart>
        </mc:Choice>
        <mc:Fallback xmlns="">
          <p:pic>
            <p:nvPicPr>
              <p:cNvPr id="40" name="Pismo odręczne 39">
                <a:extLst>
                  <a:ext uri="{FF2B5EF4-FFF2-40B4-BE49-F238E27FC236}">
                    <a16:creationId xmlns:a16="http://schemas.microsoft.com/office/drawing/2014/main" id="{259103CD-CDC3-4C3C-8171-1897D47A817C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1100702" y="574840"/>
                <a:ext cx="1419120" cy="64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47" name="Pismo odręczne 46">
                <a:extLst>
                  <a:ext uri="{FF2B5EF4-FFF2-40B4-BE49-F238E27FC236}">
                    <a16:creationId xmlns:a16="http://schemas.microsoft.com/office/drawing/2014/main" id="{ACD830C3-C538-48AA-A4B8-C5D044E201E1}"/>
                  </a:ext>
                </a:extLst>
              </p14:cNvPr>
              <p14:cNvContentPartPr/>
              <p14:nvPr/>
            </p14:nvContentPartPr>
            <p14:xfrm>
              <a:off x="1390862" y="1704160"/>
              <a:ext cx="784080" cy="220680"/>
            </p14:xfrm>
          </p:contentPart>
        </mc:Choice>
        <mc:Fallback xmlns="">
          <p:pic>
            <p:nvPicPr>
              <p:cNvPr id="47" name="Pismo odręczne 46">
                <a:extLst>
                  <a:ext uri="{FF2B5EF4-FFF2-40B4-BE49-F238E27FC236}">
                    <a16:creationId xmlns:a16="http://schemas.microsoft.com/office/drawing/2014/main" id="{ACD830C3-C538-48AA-A4B8-C5D044E201E1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1381866" y="1695160"/>
                <a:ext cx="801712" cy="23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48" name="Pismo odręczne 47">
                <a:extLst>
                  <a:ext uri="{FF2B5EF4-FFF2-40B4-BE49-F238E27FC236}">
                    <a16:creationId xmlns:a16="http://schemas.microsoft.com/office/drawing/2014/main" id="{59ABF68E-1773-4A62-9512-0A0C41161853}"/>
                  </a:ext>
                </a:extLst>
              </p14:cNvPr>
              <p14:cNvContentPartPr/>
              <p14:nvPr/>
            </p14:nvContentPartPr>
            <p14:xfrm>
              <a:off x="1366742" y="1882000"/>
              <a:ext cx="824400" cy="79920"/>
            </p14:xfrm>
          </p:contentPart>
        </mc:Choice>
        <mc:Fallback xmlns="">
          <p:pic>
            <p:nvPicPr>
              <p:cNvPr id="48" name="Pismo odręczne 47">
                <a:extLst>
                  <a:ext uri="{FF2B5EF4-FFF2-40B4-BE49-F238E27FC236}">
                    <a16:creationId xmlns:a16="http://schemas.microsoft.com/office/drawing/2014/main" id="{59ABF68E-1773-4A62-9512-0A0C41161853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1358102" y="1873360"/>
                <a:ext cx="842040" cy="9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52" name="Pismo odręczne 51">
                <a:extLst>
                  <a:ext uri="{FF2B5EF4-FFF2-40B4-BE49-F238E27FC236}">
                    <a16:creationId xmlns:a16="http://schemas.microsoft.com/office/drawing/2014/main" id="{99031AF5-156A-493B-B7B1-386BC8B9AE7D}"/>
                  </a:ext>
                </a:extLst>
              </p14:cNvPr>
              <p14:cNvContentPartPr/>
              <p14:nvPr/>
            </p14:nvContentPartPr>
            <p14:xfrm>
              <a:off x="1091342" y="1753480"/>
              <a:ext cx="335520" cy="334440"/>
            </p14:xfrm>
          </p:contentPart>
        </mc:Choice>
        <mc:Fallback xmlns="">
          <p:pic>
            <p:nvPicPr>
              <p:cNvPr id="52" name="Pismo odręczne 51">
                <a:extLst>
                  <a:ext uri="{FF2B5EF4-FFF2-40B4-BE49-F238E27FC236}">
                    <a16:creationId xmlns:a16="http://schemas.microsoft.com/office/drawing/2014/main" id="{99031AF5-156A-493B-B7B1-386BC8B9AE7D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1082352" y="1744840"/>
                <a:ext cx="353141" cy="35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53" name="Pismo odręczne 52">
                <a:extLst>
                  <a:ext uri="{FF2B5EF4-FFF2-40B4-BE49-F238E27FC236}">
                    <a16:creationId xmlns:a16="http://schemas.microsoft.com/office/drawing/2014/main" id="{872B217A-F9EE-4EB1-9DAF-8FCCEB917024}"/>
                  </a:ext>
                </a:extLst>
              </p14:cNvPr>
              <p14:cNvContentPartPr/>
              <p14:nvPr/>
            </p14:nvContentPartPr>
            <p14:xfrm>
              <a:off x="1420022" y="2110960"/>
              <a:ext cx="219600" cy="51840"/>
            </p14:xfrm>
          </p:contentPart>
        </mc:Choice>
        <mc:Fallback xmlns="">
          <p:pic>
            <p:nvPicPr>
              <p:cNvPr id="53" name="Pismo odręczne 52">
                <a:extLst>
                  <a:ext uri="{FF2B5EF4-FFF2-40B4-BE49-F238E27FC236}">
                    <a16:creationId xmlns:a16="http://schemas.microsoft.com/office/drawing/2014/main" id="{872B217A-F9EE-4EB1-9DAF-8FCCEB917024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1411382" y="2102320"/>
                <a:ext cx="237240" cy="6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54" name="Pismo odręczne 53">
                <a:extLst>
                  <a:ext uri="{FF2B5EF4-FFF2-40B4-BE49-F238E27FC236}">
                    <a16:creationId xmlns:a16="http://schemas.microsoft.com/office/drawing/2014/main" id="{40CBCF8B-3D33-4B18-A2A7-92CE0AA9C21F}"/>
                  </a:ext>
                </a:extLst>
              </p14:cNvPr>
              <p14:cNvContentPartPr/>
              <p14:nvPr/>
            </p14:nvContentPartPr>
            <p14:xfrm>
              <a:off x="1446662" y="2273320"/>
              <a:ext cx="217800" cy="43920"/>
            </p14:xfrm>
          </p:contentPart>
        </mc:Choice>
        <mc:Fallback xmlns="">
          <p:pic>
            <p:nvPicPr>
              <p:cNvPr id="54" name="Pismo odręczne 53">
                <a:extLst>
                  <a:ext uri="{FF2B5EF4-FFF2-40B4-BE49-F238E27FC236}">
                    <a16:creationId xmlns:a16="http://schemas.microsoft.com/office/drawing/2014/main" id="{40CBCF8B-3D33-4B18-A2A7-92CE0AA9C21F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1437662" y="2264680"/>
                <a:ext cx="235440" cy="6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55" name="Pismo odręczne 54">
                <a:extLst>
                  <a:ext uri="{FF2B5EF4-FFF2-40B4-BE49-F238E27FC236}">
                    <a16:creationId xmlns:a16="http://schemas.microsoft.com/office/drawing/2014/main" id="{B0BA7ABA-ADBC-4CC7-B3F6-D4CC541789E7}"/>
                  </a:ext>
                </a:extLst>
              </p14:cNvPr>
              <p14:cNvContentPartPr/>
              <p14:nvPr/>
            </p14:nvContentPartPr>
            <p14:xfrm>
              <a:off x="1455662" y="2437120"/>
              <a:ext cx="224280" cy="61560"/>
            </p14:xfrm>
          </p:contentPart>
        </mc:Choice>
        <mc:Fallback xmlns="">
          <p:pic>
            <p:nvPicPr>
              <p:cNvPr id="55" name="Pismo odręczne 54">
                <a:extLst>
                  <a:ext uri="{FF2B5EF4-FFF2-40B4-BE49-F238E27FC236}">
                    <a16:creationId xmlns:a16="http://schemas.microsoft.com/office/drawing/2014/main" id="{B0BA7ABA-ADBC-4CC7-B3F6-D4CC541789E7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1447022" y="2428120"/>
                <a:ext cx="241920" cy="7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56" name="Pismo odręczne 55">
                <a:extLst>
                  <a:ext uri="{FF2B5EF4-FFF2-40B4-BE49-F238E27FC236}">
                    <a16:creationId xmlns:a16="http://schemas.microsoft.com/office/drawing/2014/main" id="{89F1C7EC-25CD-4149-9CE7-D365488F519B}"/>
                  </a:ext>
                </a:extLst>
              </p14:cNvPr>
              <p14:cNvContentPartPr/>
              <p14:nvPr/>
            </p14:nvContentPartPr>
            <p14:xfrm>
              <a:off x="1482302" y="2657440"/>
              <a:ext cx="212400" cy="50040"/>
            </p14:xfrm>
          </p:contentPart>
        </mc:Choice>
        <mc:Fallback xmlns="">
          <p:pic>
            <p:nvPicPr>
              <p:cNvPr id="56" name="Pismo odręczne 55">
                <a:extLst>
                  <a:ext uri="{FF2B5EF4-FFF2-40B4-BE49-F238E27FC236}">
                    <a16:creationId xmlns:a16="http://schemas.microsoft.com/office/drawing/2014/main" id="{89F1C7EC-25CD-4149-9CE7-D365488F519B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1473302" y="2648800"/>
                <a:ext cx="230040" cy="6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57" name="Pismo odręczne 56">
                <a:extLst>
                  <a:ext uri="{FF2B5EF4-FFF2-40B4-BE49-F238E27FC236}">
                    <a16:creationId xmlns:a16="http://schemas.microsoft.com/office/drawing/2014/main" id="{680332EE-6F09-450B-81BC-B36B06404AC2}"/>
                  </a:ext>
                </a:extLst>
              </p14:cNvPr>
              <p14:cNvContentPartPr/>
              <p14:nvPr/>
            </p14:nvContentPartPr>
            <p14:xfrm>
              <a:off x="1471862" y="2863720"/>
              <a:ext cx="189360" cy="46080"/>
            </p14:xfrm>
          </p:contentPart>
        </mc:Choice>
        <mc:Fallback xmlns="">
          <p:pic>
            <p:nvPicPr>
              <p:cNvPr id="57" name="Pismo odręczne 56">
                <a:extLst>
                  <a:ext uri="{FF2B5EF4-FFF2-40B4-BE49-F238E27FC236}">
                    <a16:creationId xmlns:a16="http://schemas.microsoft.com/office/drawing/2014/main" id="{680332EE-6F09-450B-81BC-B36B06404AC2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1463222" y="2854720"/>
                <a:ext cx="207000" cy="6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58" name="Pismo odręczne 57">
                <a:extLst>
                  <a:ext uri="{FF2B5EF4-FFF2-40B4-BE49-F238E27FC236}">
                    <a16:creationId xmlns:a16="http://schemas.microsoft.com/office/drawing/2014/main" id="{2BFA260E-54CC-4DEB-92D6-8F678DFB0D98}"/>
                  </a:ext>
                </a:extLst>
              </p14:cNvPr>
              <p14:cNvContentPartPr/>
              <p14:nvPr/>
            </p14:nvContentPartPr>
            <p14:xfrm>
              <a:off x="1934822" y="1873000"/>
              <a:ext cx="360" cy="360"/>
            </p14:xfrm>
          </p:contentPart>
        </mc:Choice>
        <mc:Fallback xmlns="">
          <p:pic>
            <p:nvPicPr>
              <p:cNvPr id="58" name="Pismo odręczne 57">
                <a:extLst>
                  <a:ext uri="{FF2B5EF4-FFF2-40B4-BE49-F238E27FC236}">
                    <a16:creationId xmlns:a16="http://schemas.microsoft.com/office/drawing/2014/main" id="{2BFA260E-54CC-4DEB-92D6-8F678DFB0D98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1926182" y="186400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59" name="Pismo odręczne 58">
                <a:extLst>
                  <a:ext uri="{FF2B5EF4-FFF2-40B4-BE49-F238E27FC236}">
                    <a16:creationId xmlns:a16="http://schemas.microsoft.com/office/drawing/2014/main" id="{F3AE2D20-30F2-443B-A5BE-085443495A8D}"/>
                  </a:ext>
                </a:extLst>
              </p14:cNvPr>
              <p14:cNvContentPartPr/>
              <p14:nvPr/>
            </p14:nvContentPartPr>
            <p14:xfrm>
              <a:off x="2554022" y="505360"/>
              <a:ext cx="608400" cy="1118520"/>
            </p14:xfrm>
          </p:contentPart>
        </mc:Choice>
        <mc:Fallback xmlns="">
          <p:pic>
            <p:nvPicPr>
              <p:cNvPr id="59" name="Pismo odręczne 58">
                <a:extLst>
                  <a:ext uri="{FF2B5EF4-FFF2-40B4-BE49-F238E27FC236}">
                    <a16:creationId xmlns:a16="http://schemas.microsoft.com/office/drawing/2014/main" id="{F3AE2D20-30F2-443B-A5BE-085443495A8D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2545022" y="496720"/>
                <a:ext cx="626040" cy="1136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103283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E2D1E57-D85F-4344-A33F-7119AAD35E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 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793F0352-22EE-477A-ABE5-8320B5E98B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6632"/>
            <a:ext cx="8229600" cy="6009531"/>
          </a:xfrm>
        </p:spPr>
        <p:txBody>
          <a:bodyPr/>
          <a:lstStyle/>
          <a:p>
            <a:pPr marL="0" indent="0">
              <a:buNone/>
            </a:pPr>
            <a:r>
              <a:rPr lang="pl-PL" dirty="0"/>
              <a:t>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2" name="Pismo odręczne 11">
                <a:extLst>
                  <a:ext uri="{FF2B5EF4-FFF2-40B4-BE49-F238E27FC236}">
                    <a16:creationId xmlns:a16="http://schemas.microsoft.com/office/drawing/2014/main" id="{74C925E2-F9DC-4975-BD29-873E20A61A0E}"/>
                  </a:ext>
                </a:extLst>
              </p14:cNvPr>
              <p14:cNvContentPartPr/>
              <p14:nvPr/>
            </p14:nvContentPartPr>
            <p14:xfrm>
              <a:off x="1171622" y="505720"/>
              <a:ext cx="1128960" cy="331200"/>
            </p14:xfrm>
          </p:contentPart>
        </mc:Choice>
        <mc:Fallback xmlns="">
          <p:pic>
            <p:nvPicPr>
              <p:cNvPr id="12" name="Pismo odręczne 11">
                <a:extLst>
                  <a:ext uri="{FF2B5EF4-FFF2-40B4-BE49-F238E27FC236}">
                    <a16:creationId xmlns:a16="http://schemas.microsoft.com/office/drawing/2014/main" id="{74C925E2-F9DC-4975-BD29-873E20A61A0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62622" y="496720"/>
                <a:ext cx="1146600" cy="34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0" name="Pismo odręczne 29">
                <a:extLst>
                  <a:ext uri="{FF2B5EF4-FFF2-40B4-BE49-F238E27FC236}">
                    <a16:creationId xmlns:a16="http://schemas.microsoft.com/office/drawing/2014/main" id="{704CD424-49E7-42C6-8145-F512C7B29E71}"/>
                  </a:ext>
                </a:extLst>
              </p14:cNvPr>
              <p14:cNvContentPartPr/>
              <p14:nvPr/>
            </p14:nvContentPartPr>
            <p14:xfrm>
              <a:off x="3650222" y="907120"/>
              <a:ext cx="7200" cy="16560"/>
            </p14:xfrm>
          </p:contentPart>
        </mc:Choice>
        <mc:Fallback xmlns="">
          <p:pic>
            <p:nvPicPr>
              <p:cNvPr id="30" name="Pismo odręczne 29">
                <a:extLst>
                  <a:ext uri="{FF2B5EF4-FFF2-40B4-BE49-F238E27FC236}">
                    <a16:creationId xmlns:a16="http://schemas.microsoft.com/office/drawing/2014/main" id="{704CD424-49E7-42C6-8145-F512C7B29E7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641582" y="898120"/>
                <a:ext cx="2484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2" name="Pismo odręczne 31">
                <a:extLst>
                  <a:ext uri="{FF2B5EF4-FFF2-40B4-BE49-F238E27FC236}">
                    <a16:creationId xmlns:a16="http://schemas.microsoft.com/office/drawing/2014/main" id="{C2FDA940-FD50-4E9B-97E7-753295320D6D}"/>
                  </a:ext>
                </a:extLst>
              </p14:cNvPr>
              <p14:cNvContentPartPr/>
              <p14:nvPr/>
            </p14:nvContentPartPr>
            <p14:xfrm>
              <a:off x="3328742" y="1034920"/>
              <a:ext cx="632160" cy="111600"/>
            </p14:xfrm>
          </p:contentPart>
        </mc:Choice>
        <mc:Fallback xmlns="">
          <p:pic>
            <p:nvPicPr>
              <p:cNvPr id="32" name="Pismo odręczne 31">
                <a:extLst>
                  <a:ext uri="{FF2B5EF4-FFF2-40B4-BE49-F238E27FC236}">
                    <a16:creationId xmlns:a16="http://schemas.microsoft.com/office/drawing/2014/main" id="{C2FDA940-FD50-4E9B-97E7-753295320D6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319737" y="1026252"/>
                <a:ext cx="649810" cy="1292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3" name="Pismo odręczne 32">
                <a:extLst>
                  <a:ext uri="{FF2B5EF4-FFF2-40B4-BE49-F238E27FC236}">
                    <a16:creationId xmlns:a16="http://schemas.microsoft.com/office/drawing/2014/main" id="{9FCD1CB2-6432-4A92-80AB-3C3B9E0F71EA}"/>
                  </a:ext>
                </a:extLst>
              </p14:cNvPr>
              <p14:cNvContentPartPr/>
              <p14:nvPr/>
            </p14:nvContentPartPr>
            <p14:xfrm>
              <a:off x="1038422" y="1029520"/>
              <a:ext cx="1968120" cy="427680"/>
            </p14:xfrm>
          </p:contentPart>
        </mc:Choice>
        <mc:Fallback xmlns="">
          <p:pic>
            <p:nvPicPr>
              <p:cNvPr id="33" name="Pismo odręczne 32">
                <a:extLst>
                  <a:ext uri="{FF2B5EF4-FFF2-40B4-BE49-F238E27FC236}">
                    <a16:creationId xmlns:a16="http://schemas.microsoft.com/office/drawing/2014/main" id="{9FCD1CB2-6432-4A92-80AB-3C3B9E0F71EA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29424" y="1020520"/>
                <a:ext cx="1985757" cy="44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6" name="Pismo odręczne 35">
                <a:extLst>
                  <a:ext uri="{FF2B5EF4-FFF2-40B4-BE49-F238E27FC236}">
                    <a16:creationId xmlns:a16="http://schemas.microsoft.com/office/drawing/2014/main" id="{83DE2D8F-0D59-42AE-9EBA-D26094C289B6}"/>
                  </a:ext>
                </a:extLst>
              </p14:cNvPr>
              <p14:cNvContentPartPr/>
              <p14:nvPr/>
            </p14:nvContentPartPr>
            <p14:xfrm>
              <a:off x="1499942" y="1336600"/>
              <a:ext cx="284760" cy="12960"/>
            </p14:xfrm>
          </p:contentPart>
        </mc:Choice>
        <mc:Fallback xmlns="">
          <p:pic>
            <p:nvPicPr>
              <p:cNvPr id="36" name="Pismo odręczne 35">
                <a:extLst>
                  <a:ext uri="{FF2B5EF4-FFF2-40B4-BE49-F238E27FC236}">
                    <a16:creationId xmlns:a16="http://schemas.microsoft.com/office/drawing/2014/main" id="{83DE2D8F-0D59-42AE-9EBA-D26094C289B6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491291" y="1327960"/>
                <a:ext cx="302422" cy="3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7" name="Pismo odręczne 36">
                <a:extLst>
                  <a:ext uri="{FF2B5EF4-FFF2-40B4-BE49-F238E27FC236}">
                    <a16:creationId xmlns:a16="http://schemas.microsoft.com/office/drawing/2014/main" id="{48B9BDA3-B7BB-4648-920B-45C87D677B1F}"/>
                  </a:ext>
                </a:extLst>
              </p14:cNvPr>
              <p14:cNvContentPartPr/>
              <p14:nvPr/>
            </p14:nvContentPartPr>
            <p14:xfrm>
              <a:off x="1455662" y="1349200"/>
              <a:ext cx="360" cy="360"/>
            </p14:xfrm>
          </p:contentPart>
        </mc:Choice>
        <mc:Fallback xmlns="">
          <p:pic>
            <p:nvPicPr>
              <p:cNvPr id="37" name="Pismo odręczne 36">
                <a:extLst>
                  <a:ext uri="{FF2B5EF4-FFF2-40B4-BE49-F238E27FC236}">
                    <a16:creationId xmlns:a16="http://schemas.microsoft.com/office/drawing/2014/main" id="{48B9BDA3-B7BB-4648-920B-45C87D677B1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447022" y="134020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8" name="Pismo odręczne 37">
                <a:extLst>
                  <a:ext uri="{FF2B5EF4-FFF2-40B4-BE49-F238E27FC236}">
                    <a16:creationId xmlns:a16="http://schemas.microsoft.com/office/drawing/2014/main" id="{D7073121-FF78-4C13-A603-4CBB859F4B68}"/>
                  </a:ext>
                </a:extLst>
              </p14:cNvPr>
              <p14:cNvContentPartPr/>
              <p14:nvPr/>
            </p14:nvContentPartPr>
            <p14:xfrm>
              <a:off x="1349102" y="1375480"/>
              <a:ext cx="949680" cy="144360"/>
            </p14:xfrm>
          </p:contentPart>
        </mc:Choice>
        <mc:Fallback xmlns="">
          <p:pic>
            <p:nvPicPr>
              <p:cNvPr id="38" name="Pismo odręczne 37">
                <a:extLst>
                  <a:ext uri="{FF2B5EF4-FFF2-40B4-BE49-F238E27FC236}">
                    <a16:creationId xmlns:a16="http://schemas.microsoft.com/office/drawing/2014/main" id="{D7073121-FF78-4C13-A603-4CBB859F4B68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340102" y="1366840"/>
                <a:ext cx="967320" cy="16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9" name="Pismo odręczne 38">
                <a:extLst>
                  <a:ext uri="{FF2B5EF4-FFF2-40B4-BE49-F238E27FC236}">
                    <a16:creationId xmlns:a16="http://schemas.microsoft.com/office/drawing/2014/main" id="{11D2EB3E-8B50-4814-A56F-4806C4BD70F5}"/>
                  </a:ext>
                </a:extLst>
              </p14:cNvPr>
              <p14:cNvContentPartPr/>
              <p14:nvPr/>
            </p14:nvContentPartPr>
            <p14:xfrm>
              <a:off x="1728182" y="1618480"/>
              <a:ext cx="261000" cy="312840"/>
            </p14:xfrm>
          </p:contentPart>
        </mc:Choice>
        <mc:Fallback xmlns="">
          <p:pic>
            <p:nvPicPr>
              <p:cNvPr id="39" name="Pismo odręczne 38">
                <a:extLst>
                  <a:ext uri="{FF2B5EF4-FFF2-40B4-BE49-F238E27FC236}">
                    <a16:creationId xmlns:a16="http://schemas.microsoft.com/office/drawing/2014/main" id="{11D2EB3E-8B50-4814-A56F-4806C4BD70F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719542" y="1609840"/>
                <a:ext cx="278640" cy="33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45" name="Pismo odręczne 44">
                <a:extLst>
                  <a:ext uri="{FF2B5EF4-FFF2-40B4-BE49-F238E27FC236}">
                    <a16:creationId xmlns:a16="http://schemas.microsoft.com/office/drawing/2014/main" id="{90739C69-D3E0-4EF2-BAF3-12D60AE53946}"/>
                  </a:ext>
                </a:extLst>
              </p14:cNvPr>
              <p14:cNvContentPartPr/>
              <p14:nvPr/>
            </p14:nvContentPartPr>
            <p14:xfrm>
              <a:off x="2059382" y="1605880"/>
              <a:ext cx="443880" cy="367920"/>
            </p14:xfrm>
          </p:contentPart>
        </mc:Choice>
        <mc:Fallback xmlns="">
          <p:pic>
            <p:nvPicPr>
              <p:cNvPr id="45" name="Pismo odręczne 44">
                <a:extLst>
                  <a:ext uri="{FF2B5EF4-FFF2-40B4-BE49-F238E27FC236}">
                    <a16:creationId xmlns:a16="http://schemas.microsoft.com/office/drawing/2014/main" id="{90739C69-D3E0-4EF2-BAF3-12D60AE53946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050389" y="1597240"/>
                <a:ext cx="461506" cy="38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46" name="Pismo odręczne 45">
                <a:extLst>
                  <a:ext uri="{FF2B5EF4-FFF2-40B4-BE49-F238E27FC236}">
                    <a16:creationId xmlns:a16="http://schemas.microsoft.com/office/drawing/2014/main" id="{2D74809D-39F8-4819-AB17-C7B772891379}"/>
                  </a:ext>
                </a:extLst>
              </p14:cNvPr>
              <p14:cNvContentPartPr/>
              <p14:nvPr/>
            </p14:nvContentPartPr>
            <p14:xfrm>
              <a:off x="1455302" y="1659880"/>
              <a:ext cx="126360" cy="336240"/>
            </p14:xfrm>
          </p:contentPart>
        </mc:Choice>
        <mc:Fallback xmlns="">
          <p:pic>
            <p:nvPicPr>
              <p:cNvPr id="46" name="Pismo odręczne 45">
                <a:extLst>
                  <a:ext uri="{FF2B5EF4-FFF2-40B4-BE49-F238E27FC236}">
                    <a16:creationId xmlns:a16="http://schemas.microsoft.com/office/drawing/2014/main" id="{2D74809D-39F8-4819-AB17-C7B772891379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446637" y="1650880"/>
                <a:ext cx="144050" cy="35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53" name="Pismo odręczne 52">
                <a:extLst>
                  <a:ext uri="{FF2B5EF4-FFF2-40B4-BE49-F238E27FC236}">
                    <a16:creationId xmlns:a16="http://schemas.microsoft.com/office/drawing/2014/main" id="{ACD4838E-4632-4109-93AF-FE7D752676B0}"/>
                  </a:ext>
                </a:extLst>
              </p14:cNvPr>
              <p14:cNvContentPartPr/>
              <p14:nvPr/>
            </p14:nvContentPartPr>
            <p14:xfrm>
              <a:off x="3195542" y="1517680"/>
              <a:ext cx="656640" cy="253440"/>
            </p14:xfrm>
          </p:contentPart>
        </mc:Choice>
        <mc:Fallback xmlns="">
          <p:pic>
            <p:nvPicPr>
              <p:cNvPr id="53" name="Pismo odręczne 52">
                <a:extLst>
                  <a:ext uri="{FF2B5EF4-FFF2-40B4-BE49-F238E27FC236}">
                    <a16:creationId xmlns:a16="http://schemas.microsoft.com/office/drawing/2014/main" id="{ACD4838E-4632-4109-93AF-FE7D752676B0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186542" y="1508680"/>
                <a:ext cx="674280" cy="27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54" name="Pismo odręczne 53">
                <a:extLst>
                  <a:ext uri="{FF2B5EF4-FFF2-40B4-BE49-F238E27FC236}">
                    <a16:creationId xmlns:a16="http://schemas.microsoft.com/office/drawing/2014/main" id="{74CA3AE9-EF80-4391-86BF-931EA4FAB0FF}"/>
                  </a:ext>
                </a:extLst>
              </p14:cNvPr>
              <p14:cNvContentPartPr/>
              <p14:nvPr/>
            </p14:nvContentPartPr>
            <p14:xfrm>
              <a:off x="2707382" y="1652320"/>
              <a:ext cx="218160" cy="149760"/>
            </p14:xfrm>
          </p:contentPart>
        </mc:Choice>
        <mc:Fallback xmlns="">
          <p:pic>
            <p:nvPicPr>
              <p:cNvPr id="54" name="Pismo odręczne 53">
                <a:extLst>
                  <a:ext uri="{FF2B5EF4-FFF2-40B4-BE49-F238E27FC236}">
                    <a16:creationId xmlns:a16="http://schemas.microsoft.com/office/drawing/2014/main" id="{74CA3AE9-EF80-4391-86BF-931EA4FAB0FF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698382" y="1643680"/>
                <a:ext cx="235800" cy="16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63" name="Pismo odręczne 62">
                <a:extLst>
                  <a:ext uri="{FF2B5EF4-FFF2-40B4-BE49-F238E27FC236}">
                    <a16:creationId xmlns:a16="http://schemas.microsoft.com/office/drawing/2014/main" id="{672A18DF-63A9-4CB1-8680-36D01503762A}"/>
                  </a:ext>
                </a:extLst>
              </p14:cNvPr>
              <p14:cNvContentPartPr/>
              <p14:nvPr/>
            </p14:nvContentPartPr>
            <p14:xfrm>
              <a:off x="1029422" y="2387800"/>
              <a:ext cx="1412280" cy="418320"/>
            </p14:xfrm>
          </p:contentPart>
        </mc:Choice>
        <mc:Fallback xmlns="">
          <p:pic>
            <p:nvPicPr>
              <p:cNvPr id="63" name="Pismo odręczne 62">
                <a:extLst>
                  <a:ext uri="{FF2B5EF4-FFF2-40B4-BE49-F238E27FC236}">
                    <a16:creationId xmlns:a16="http://schemas.microsoft.com/office/drawing/2014/main" id="{672A18DF-63A9-4CB1-8680-36D01503762A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020780" y="2378800"/>
                <a:ext cx="1429924" cy="43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64" name="Pismo odręczne 63">
                <a:extLst>
                  <a:ext uri="{FF2B5EF4-FFF2-40B4-BE49-F238E27FC236}">
                    <a16:creationId xmlns:a16="http://schemas.microsoft.com/office/drawing/2014/main" id="{57BA8672-32FE-41BF-8AC6-82CDAC445900}"/>
                  </a:ext>
                </a:extLst>
              </p14:cNvPr>
              <p14:cNvContentPartPr/>
              <p14:nvPr/>
            </p14:nvContentPartPr>
            <p14:xfrm>
              <a:off x="1070462" y="3098800"/>
              <a:ext cx="328680" cy="995400"/>
            </p14:xfrm>
          </p:contentPart>
        </mc:Choice>
        <mc:Fallback xmlns="">
          <p:pic>
            <p:nvPicPr>
              <p:cNvPr id="64" name="Pismo odręczne 63">
                <a:extLst>
                  <a:ext uri="{FF2B5EF4-FFF2-40B4-BE49-F238E27FC236}">
                    <a16:creationId xmlns:a16="http://schemas.microsoft.com/office/drawing/2014/main" id="{57BA8672-32FE-41BF-8AC6-82CDAC445900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061822" y="3089800"/>
                <a:ext cx="346320" cy="101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65" name="Pismo odręczne 64">
                <a:extLst>
                  <a:ext uri="{FF2B5EF4-FFF2-40B4-BE49-F238E27FC236}">
                    <a16:creationId xmlns:a16="http://schemas.microsoft.com/office/drawing/2014/main" id="{A66D9DCE-A30F-42EA-9E65-339EEFE8E9B5}"/>
                  </a:ext>
                </a:extLst>
              </p14:cNvPr>
              <p14:cNvContentPartPr/>
              <p14:nvPr/>
            </p14:nvContentPartPr>
            <p14:xfrm>
              <a:off x="2245502" y="3009160"/>
              <a:ext cx="479520" cy="1046520"/>
            </p14:xfrm>
          </p:contentPart>
        </mc:Choice>
        <mc:Fallback xmlns="">
          <p:pic>
            <p:nvPicPr>
              <p:cNvPr id="65" name="Pismo odręczne 64">
                <a:extLst>
                  <a:ext uri="{FF2B5EF4-FFF2-40B4-BE49-F238E27FC236}">
                    <a16:creationId xmlns:a16="http://schemas.microsoft.com/office/drawing/2014/main" id="{A66D9DCE-A30F-42EA-9E65-339EEFE8E9B5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2236862" y="3000520"/>
                <a:ext cx="497160" cy="106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80" name="Pismo odręczne 79">
                <a:extLst>
                  <a:ext uri="{FF2B5EF4-FFF2-40B4-BE49-F238E27FC236}">
                    <a16:creationId xmlns:a16="http://schemas.microsoft.com/office/drawing/2014/main" id="{A4120F7C-4AD5-4A8C-BB2A-CD13E8D133F7}"/>
                  </a:ext>
                </a:extLst>
              </p14:cNvPr>
              <p14:cNvContentPartPr/>
              <p14:nvPr/>
            </p14:nvContentPartPr>
            <p14:xfrm>
              <a:off x="2807462" y="2850400"/>
              <a:ext cx="1596240" cy="1204920"/>
            </p14:xfrm>
          </p:contentPart>
        </mc:Choice>
        <mc:Fallback xmlns="">
          <p:pic>
            <p:nvPicPr>
              <p:cNvPr id="80" name="Pismo odręczne 79">
                <a:extLst>
                  <a:ext uri="{FF2B5EF4-FFF2-40B4-BE49-F238E27FC236}">
                    <a16:creationId xmlns:a16="http://schemas.microsoft.com/office/drawing/2014/main" id="{A4120F7C-4AD5-4A8C-BB2A-CD13E8D133F7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2798462" y="2841760"/>
                <a:ext cx="1613880" cy="122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86" name="Pismo odręczne 85">
                <a:extLst>
                  <a:ext uri="{FF2B5EF4-FFF2-40B4-BE49-F238E27FC236}">
                    <a16:creationId xmlns:a16="http://schemas.microsoft.com/office/drawing/2014/main" id="{923DFF16-9D8B-4CF4-8EF0-3485CE73DE4F}"/>
                  </a:ext>
                </a:extLst>
              </p14:cNvPr>
              <p14:cNvContentPartPr/>
              <p14:nvPr/>
            </p14:nvContentPartPr>
            <p14:xfrm>
              <a:off x="1654742" y="3376000"/>
              <a:ext cx="326520" cy="272880"/>
            </p14:xfrm>
          </p:contentPart>
        </mc:Choice>
        <mc:Fallback xmlns="">
          <p:pic>
            <p:nvPicPr>
              <p:cNvPr id="86" name="Pismo odręczne 85">
                <a:extLst>
                  <a:ext uri="{FF2B5EF4-FFF2-40B4-BE49-F238E27FC236}">
                    <a16:creationId xmlns:a16="http://schemas.microsoft.com/office/drawing/2014/main" id="{923DFF16-9D8B-4CF4-8EF0-3485CE73DE4F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645752" y="3367360"/>
                <a:ext cx="344141" cy="29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53" name="Pismo odręczne 152">
                <a:extLst>
                  <a:ext uri="{FF2B5EF4-FFF2-40B4-BE49-F238E27FC236}">
                    <a16:creationId xmlns:a16="http://schemas.microsoft.com/office/drawing/2014/main" id="{B30E038A-F3AF-44BE-AB2E-46FCCDAC5421}"/>
                  </a:ext>
                </a:extLst>
              </p14:cNvPr>
              <p14:cNvContentPartPr/>
              <p14:nvPr/>
            </p14:nvContentPartPr>
            <p14:xfrm>
              <a:off x="2633582" y="5218840"/>
              <a:ext cx="242640" cy="37440"/>
            </p14:xfrm>
          </p:contentPart>
        </mc:Choice>
        <mc:Fallback xmlns="">
          <p:pic>
            <p:nvPicPr>
              <p:cNvPr id="153" name="Pismo odręczne 152">
                <a:extLst>
                  <a:ext uri="{FF2B5EF4-FFF2-40B4-BE49-F238E27FC236}">
                    <a16:creationId xmlns:a16="http://schemas.microsoft.com/office/drawing/2014/main" id="{B30E038A-F3AF-44BE-AB2E-46FCCDAC5421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2624582" y="5209840"/>
                <a:ext cx="260280" cy="5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61" name="Pismo odręczne 160">
                <a:extLst>
                  <a:ext uri="{FF2B5EF4-FFF2-40B4-BE49-F238E27FC236}">
                    <a16:creationId xmlns:a16="http://schemas.microsoft.com/office/drawing/2014/main" id="{52B7146A-7E2C-4683-9F95-7B48893AF1C8}"/>
                  </a:ext>
                </a:extLst>
              </p14:cNvPr>
              <p14:cNvContentPartPr/>
              <p14:nvPr/>
            </p14:nvContentPartPr>
            <p14:xfrm>
              <a:off x="3087182" y="6171400"/>
              <a:ext cx="618480" cy="231840"/>
            </p14:xfrm>
          </p:contentPart>
        </mc:Choice>
        <mc:Fallback xmlns="">
          <p:pic>
            <p:nvPicPr>
              <p:cNvPr id="161" name="Pismo odręczne 160">
                <a:extLst>
                  <a:ext uri="{FF2B5EF4-FFF2-40B4-BE49-F238E27FC236}">
                    <a16:creationId xmlns:a16="http://schemas.microsoft.com/office/drawing/2014/main" id="{52B7146A-7E2C-4683-9F95-7B48893AF1C8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3078182" y="6162760"/>
                <a:ext cx="636120" cy="24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95" name="Pismo odręczne 194">
                <a:extLst>
                  <a:ext uri="{FF2B5EF4-FFF2-40B4-BE49-F238E27FC236}">
                    <a16:creationId xmlns:a16="http://schemas.microsoft.com/office/drawing/2014/main" id="{039049C5-A233-4FEB-B99E-99739FC913E7}"/>
                  </a:ext>
                </a:extLst>
              </p14:cNvPr>
              <p14:cNvContentPartPr/>
              <p14:nvPr/>
            </p14:nvContentPartPr>
            <p14:xfrm>
              <a:off x="1234982" y="4039120"/>
              <a:ext cx="5178600" cy="2390040"/>
            </p14:xfrm>
          </p:contentPart>
        </mc:Choice>
        <mc:Fallback xmlns="">
          <p:pic>
            <p:nvPicPr>
              <p:cNvPr id="195" name="Pismo odręczne 194">
                <a:extLst>
                  <a:ext uri="{FF2B5EF4-FFF2-40B4-BE49-F238E27FC236}">
                    <a16:creationId xmlns:a16="http://schemas.microsoft.com/office/drawing/2014/main" id="{039049C5-A233-4FEB-B99E-99739FC913E7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225982" y="4030120"/>
                <a:ext cx="5196240" cy="240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03" name="Pismo odręczne 202">
                <a:extLst>
                  <a:ext uri="{FF2B5EF4-FFF2-40B4-BE49-F238E27FC236}">
                    <a16:creationId xmlns:a16="http://schemas.microsoft.com/office/drawing/2014/main" id="{09564277-06A4-44D2-89A4-A32F17506BD2}"/>
                  </a:ext>
                </a:extLst>
              </p14:cNvPr>
              <p14:cNvContentPartPr/>
              <p14:nvPr/>
            </p14:nvContentPartPr>
            <p14:xfrm>
              <a:off x="6580622" y="5557240"/>
              <a:ext cx="645120" cy="522720"/>
            </p14:xfrm>
          </p:contentPart>
        </mc:Choice>
        <mc:Fallback xmlns="">
          <p:pic>
            <p:nvPicPr>
              <p:cNvPr id="203" name="Pismo odręczne 202">
                <a:extLst>
                  <a:ext uri="{FF2B5EF4-FFF2-40B4-BE49-F238E27FC236}">
                    <a16:creationId xmlns:a16="http://schemas.microsoft.com/office/drawing/2014/main" id="{09564277-06A4-44D2-89A4-A32F17506BD2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6571982" y="5548246"/>
                <a:ext cx="662760" cy="5403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06" name="Pismo odręczne 205">
                <a:extLst>
                  <a:ext uri="{FF2B5EF4-FFF2-40B4-BE49-F238E27FC236}">
                    <a16:creationId xmlns:a16="http://schemas.microsoft.com/office/drawing/2014/main" id="{FAE47E6C-F67C-4B69-A694-8CEB323A4B94}"/>
                  </a:ext>
                </a:extLst>
              </p14:cNvPr>
              <p14:cNvContentPartPr/>
              <p14:nvPr/>
            </p14:nvContentPartPr>
            <p14:xfrm>
              <a:off x="4368062" y="6267160"/>
              <a:ext cx="1760400" cy="196200"/>
            </p14:xfrm>
          </p:contentPart>
        </mc:Choice>
        <mc:Fallback xmlns="">
          <p:pic>
            <p:nvPicPr>
              <p:cNvPr id="206" name="Pismo odręczne 205">
                <a:extLst>
                  <a:ext uri="{FF2B5EF4-FFF2-40B4-BE49-F238E27FC236}">
                    <a16:creationId xmlns:a16="http://schemas.microsoft.com/office/drawing/2014/main" id="{FAE47E6C-F67C-4B69-A694-8CEB323A4B94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4359064" y="6258160"/>
                <a:ext cx="1778036" cy="21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11" name="Pismo odręczne 210">
                <a:extLst>
                  <a:ext uri="{FF2B5EF4-FFF2-40B4-BE49-F238E27FC236}">
                    <a16:creationId xmlns:a16="http://schemas.microsoft.com/office/drawing/2014/main" id="{055F1037-0D6C-4536-B16F-CDF033F5404A}"/>
                  </a:ext>
                </a:extLst>
              </p14:cNvPr>
              <p14:cNvContentPartPr/>
              <p14:nvPr/>
            </p14:nvContentPartPr>
            <p14:xfrm>
              <a:off x="463502" y="5848480"/>
              <a:ext cx="1150200" cy="739080"/>
            </p14:xfrm>
          </p:contentPart>
        </mc:Choice>
        <mc:Fallback xmlns="">
          <p:pic>
            <p:nvPicPr>
              <p:cNvPr id="211" name="Pismo odręczne 210">
                <a:extLst>
                  <a:ext uri="{FF2B5EF4-FFF2-40B4-BE49-F238E27FC236}">
                    <a16:creationId xmlns:a16="http://schemas.microsoft.com/office/drawing/2014/main" id="{055F1037-0D6C-4536-B16F-CDF033F5404A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454502" y="5839480"/>
                <a:ext cx="1167840" cy="75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20" name="Pismo odręczne 219">
                <a:extLst>
                  <a:ext uri="{FF2B5EF4-FFF2-40B4-BE49-F238E27FC236}">
                    <a16:creationId xmlns:a16="http://schemas.microsoft.com/office/drawing/2014/main" id="{32A44BC1-8E25-4FDF-88E2-6531E7CE86F1}"/>
                  </a:ext>
                </a:extLst>
              </p14:cNvPr>
              <p14:cNvContentPartPr/>
              <p14:nvPr/>
            </p14:nvContentPartPr>
            <p14:xfrm>
              <a:off x="418502" y="5757040"/>
              <a:ext cx="2317320" cy="828360"/>
            </p14:xfrm>
          </p:contentPart>
        </mc:Choice>
        <mc:Fallback xmlns="">
          <p:pic>
            <p:nvPicPr>
              <p:cNvPr id="220" name="Pismo odręczne 219">
                <a:extLst>
                  <a:ext uri="{FF2B5EF4-FFF2-40B4-BE49-F238E27FC236}">
                    <a16:creationId xmlns:a16="http://schemas.microsoft.com/office/drawing/2014/main" id="{32A44BC1-8E25-4FDF-88E2-6531E7CE86F1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409862" y="5748040"/>
                <a:ext cx="2334960" cy="84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221" name="Pismo odręczne 220">
                <a:extLst>
                  <a:ext uri="{FF2B5EF4-FFF2-40B4-BE49-F238E27FC236}">
                    <a16:creationId xmlns:a16="http://schemas.microsoft.com/office/drawing/2014/main" id="{0FC27026-13A7-4F12-9FCD-FC829B553D61}"/>
                  </a:ext>
                </a:extLst>
              </p14:cNvPr>
              <p14:cNvContentPartPr/>
              <p14:nvPr/>
            </p14:nvContentPartPr>
            <p14:xfrm>
              <a:off x="482942" y="6056200"/>
              <a:ext cx="879120" cy="423720"/>
            </p14:xfrm>
          </p:contentPart>
        </mc:Choice>
        <mc:Fallback xmlns="">
          <p:pic>
            <p:nvPicPr>
              <p:cNvPr id="221" name="Pismo odręczne 220">
                <a:extLst>
                  <a:ext uri="{FF2B5EF4-FFF2-40B4-BE49-F238E27FC236}">
                    <a16:creationId xmlns:a16="http://schemas.microsoft.com/office/drawing/2014/main" id="{0FC27026-13A7-4F12-9FCD-FC829B553D61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473942" y="6047200"/>
                <a:ext cx="896760" cy="44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222" name="Pismo odręczne 221">
                <a:extLst>
                  <a:ext uri="{FF2B5EF4-FFF2-40B4-BE49-F238E27FC236}">
                    <a16:creationId xmlns:a16="http://schemas.microsoft.com/office/drawing/2014/main" id="{D3E67553-AFAB-4E50-BB1E-257CB1F491C5}"/>
                  </a:ext>
                </a:extLst>
              </p14:cNvPr>
              <p14:cNvContentPartPr/>
              <p14:nvPr/>
            </p14:nvContentPartPr>
            <p14:xfrm>
              <a:off x="496622" y="5885560"/>
              <a:ext cx="360" cy="360"/>
            </p14:xfrm>
          </p:contentPart>
        </mc:Choice>
        <mc:Fallback xmlns="">
          <p:pic>
            <p:nvPicPr>
              <p:cNvPr id="222" name="Pismo odręczne 221">
                <a:extLst>
                  <a:ext uri="{FF2B5EF4-FFF2-40B4-BE49-F238E27FC236}">
                    <a16:creationId xmlns:a16="http://schemas.microsoft.com/office/drawing/2014/main" id="{D3E67553-AFAB-4E50-BB1E-257CB1F491C5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487982" y="587692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225" name="Pismo odręczne 224">
                <a:extLst>
                  <a:ext uri="{FF2B5EF4-FFF2-40B4-BE49-F238E27FC236}">
                    <a16:creationId xmlns:a16="http://schemas.microsoft.com/office/drawing/2014/main" id="{56331046-6561-4B3F-A022-A8CE836E2931}"/>
                  </a:ext>
                </a:extLst>
              </p14:cNvPr>
              <p14:cNvContentPartPr/>
              <p14:nvPr/>
            </p14:nvContentPartPr>
            <p14:xfrm>
              <a:off x="5565062" y="4240720"/>
              <a:ext cx="1208520" cy="1022040"/>
            </p14:xfrm>
          </p:contentPart>
        </mc:Choice>
        <mc:Fallback xmlns="">
          <p:pic>
            <p:nvPicPr>
              <p:cNvPr id="225" name="Pismo odręczne 224">
                <a:extLst>
                  <a:ext uri="{FF2B5EF4-FFF2-40B4-BE49-F238E27FC236}">
                    <a16:creationId xmlns:a16="http://schemas.microsoft.com/office/drawing/2014/main" id="{56331046-6561-4B3F-A022-A8CE836E2931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5556065" y="4232077"/>
                <a:ext cx="1226155" cy="10396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245" name="Pismo odręczne 244">
                <a:extLst>
                  <a:ext uri="{FF2B5EF4-FFF2-40B4-BE49-F238E27FC236}">
                    <a16:creationId xmlns:a16="http://schemas.microsoft.com/office/drawing/2014/main" id="{9909D4DF-36C9-4E16-8044-8C0E2C5FCE93}"/>
                  </a:ext>
                </a:extLst>
              </p14:cNvPr>
              <p14:cNvContentPartPr/>
              <p14:nvPr/>
            </p14:nvContentPartPr>
            <p14:xfrm>
              <a:off x="6924422" y="4305160"/>
              <a:ext cx="407160" cy="853200"/>
            </p14:xfrm>
          </p:contentPart>
        </mc:Choice>
        <mc:Fallback xmlns="">
          <p:pic>
            <p:nvPicPr>
              <p:cNvPr id="245" name="Pismo odręczne 244">
                <a:extLst>
                  <a:ext uri="{FF2B5EF4-FFF2-40B4-BE49-F238E27FC236}">
                    <a16:creationId xmlns:a16="http://schemas.microsoft.com/office/drawing/2014/main" id="{9909D4DF-36C9-4E16-8044-8C0E2C5FCE93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6915422" y="4296520"/>
                <a:ext cx="424800" cy="87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252" name="Pismo odręczne 251">
                <a:extLst>
                  <a:ext uri="{FF2B5EF4-FFF2-40B4-BE49-F238E27FC236}">
                    <a16:creationId xmlns:a16="http://schemas.microsoft.com/office/drawing/2014/main" id="{5A05179D-907F-4906-9A0C-080BF337B9BA}"/>
                  </a:ext>
                </a:extLst>
              </p14:cNvPr>
              <p14:cNvContentPartPr/>
              <p14:nvPr/>
            </p14:nvContentPartPr>
            <p14:xfrm>
              <a:off x="5598182" y="4039120"/>
              <a:ext cx="2611800" cy="1164240"/>
            </p14:xfrm>
          </p:contentPart>
        </mc:Choice>
        <mc:Fallback xmlns="">
          <p:pic>
            <p:nvPicPr>
              <p:cNvPr id="252" name="Pismo odręczne 251">
                <a:extLst>
                  <a:ext uri="{FF2B5EF4-FFF2-40B4-BE49-F238E27FC236}">
                    <a16:creationId xmlns:a16="http://schemas.microsoft.com/office/drawing/2014/main" id="{5A05179D-907F-4906-9A0C-080BF337B9BA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5589542" y="4030120"/>
                <a:ext cx="2629440" cy="118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259" name="Pismo odręczne 258">
                <a:extLst>
                  <a:ext uri="{FF2B5EF4-FFF2-40B4-BE49-F238E27FC236}">
                    <a16:creationId xmlns:a16="http://schemas.microsoft.com/office/drawing/2014/main" id="{34C64CC8-D679-4E0E-B281-9BA68478A68A}"/>
                  </a:ext>
                </a:extLst>
              </p14:cNvPr>
              <p14:cNvContentPartPr/>
              <p14:nvPr/>
            </p14:nvContentPartPr>
            <p14:xfrm>
              <a:off x="5566142" y="3152080"/>
              <a:ext cx="785880" cy="673920"/>
            </p14:xfrm>
          </p:contentPart>
        </mc:Choice>
        <mc:Fallback xmlns="">
          <p:pic>
            <p:nvPicPr>
              <p:cNvPr id="259" name="Pismo odręczne 258">
                <a:extLst>
                  <a:ext uri="{FF2B5EF4-FFF2-40B4-BE49-F238E27FC236}">
                    <a16:creationId xmlns:a16="http://schemas.microsoft.com/office/drawing/2014/main" id="{34C64CC8-D679-4E0E-B281-9BA68478A68A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5557142" y="3143075"/>
                <a:ext cx="803520" cy="6915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268" name="Pismo odręczne 267">
                <a:extLst>
                  <a:ext uri="{FF2B5EF4-FFF2-40B4-BE49-F238E27FC236}">
                    <a16:creationId xmlns:a16="http://schemas.microsoft.com/office/drawing/2014/main" id="{62B61327-E3F9-4CA7-B8AE-8EE17B28215D}"/>
                  </a:ext>
                </a:extLst>
              </p14:cNvPr>
              <p14:cNvContentPartPr/>
              <p14:nvPr/>
            </p14:nvContentPartPr>
            <p14:xfrm>
              <a:off x="6361382" y="3154600"/>
              <a:ext cx="835560" cy="498600"/>
            </p14:xfrm>
          </p:contentPart>
        </mc:Choice>
        <mc:Fallback xmlns="">
          <p:pic>
            <p:nvPicPr>
              <p:cNvPr id="268" name="Pismo odręczne 267">
                <a:extLst>
                  <a:ext uri="{FF2B5EF4-FFF2-40B4-BE49-F238E27FC236}">
                    <a16:creationId xmlns:a16="http://schemas.microsoft.com/office/drawing/2014/main" id="{62B61327-E3F9-4CA7-B8AE-8EE17B28215D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6352742" y="3145960"/>
                <a:ext cx="853200" cy="51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275" name="Pismo odręczne 274">
                <a:extLst>
                  <a:ext uri="{FF2B5EF4-FFF2-40B4-BE49-F238E27FC236}">
                    <a16:creationId xmlns:a16="http://schemas.microsoft.com/office/drawing/2014/main" id="{C1C4997C-974B-4C2D-A7BD-3A2283EA0E0E}"/>
                  </a:ext>
                </a:extLst>
              </p14:cNvPr>
              <p14:cNvContentPartPr/>
              <p14:nvPr/>
            </p14:nvContentPartPr>
            <p14:xfrm>
              <a:off x="7388822" y="3060640"/>
              <a:ext cx="859320" cy="527400"/>
            </p14:xfrm>
          </p:contentPart>
        </mc:Choice>
        <mc:Fallback xmlns="">
          <p:pic>
            <p:nvPicPr>
              <p:cNvPr id="275" name="Pismo odręczne 274">
                <a:extLst>
                  <a:ext uri="{FF2B5EF4-FFF2-40B4-BE49-F238E27FC236}">
                    <a16:creationId xmlns:a16="http://schemas.microsoft.com/office/drawing/2014/main" id="{C1C4997C-974B-4C2D-A7BD-3A2283EA0E0E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7379822" y="3052000"/>
                <a:ext cx="876960" cy="54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280" name="Pismo odręczne 279">
                <a:extLst>
                  <a:ext uri="{FF2B5EF4-FFF2-40B4-BE49-F238E27FC236}">
                    <a16:creationId xmlns:a16="http://schemas.microsoft.com/office/drawing/2014/main" id="{24E6426C-0F8A-4F01-806F-1775789250EE}"/>
                  </a:ext>
                </a:extLst>
              </p14:cNvPr>
              <p14:cNvContentPartPr/>
              <p14:nvPr/>
            </p14:nvContentPartPr>
            <p14:xfrm>
              <a:off x="7456862" y="2927440"/>
              <a:ext cx="506520" cy="591840"/>
            </p14:xfrm>
          </p:contentPart>
        </mc:Choice>
        <mc:Fallback xmlns="">
          <p:pic>
            <p:nvPicPr>
              <p:cNvPr id="280" name="Pismo odręczne 279">
                <a:extLst>
                  <a:ext uri="{FF2B5EF4-FFF2-40B4-BE49-F238E27FC236}">
                    <a16:creationId xmlns:a16="http://schemas.microsoft.com/office/drawing/2014/main" id="{24E6426C-0F8A-4F01-806F-1775789250EE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7447862" y="2918795"/>
                <a:ext cx="524160" cy="60949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281" name="Pismo odręczne 280">
                <a:extLst>
                  <a:ext uri="{FF2B5EF4-FFF2-40B4-BE49-F238E27FC236}">
                    <a16:creationId xmlns:a16="http://schemas.microsoft.com/office/drawing/2014/main" id="{474C1877-C8F2-4735-B754-302ACF0A82D7}"/>
                  </a:ext>
                </a:extLst>
              </p14:cNvPr>
              <p14:cNvContentPartPr/>
              <p14:nvPr/>
            </p14:nvContentPartPr>
            <p14:xfrm>
              <a:off x="6587102" y="2964880"/>
              <a:ext cx="554760" cy="662760"/>
            </p14:xfrm>
          </p:contentPart>
        </mc:Choice>
        <mc:Fallback xmlns="">
          <p:pic>
            <p:nvPicPr>
              <p:cNvPr id="281" name="Pismo odręczne 280">
                <a:extLst>
                  <a:ext uri="{FF2B5EF4-FFF2-40B4-BE49-F238E27FC236}">
                    <a16:creationId xmlns:a16="http://schemas.microsoft.com/office/drawing/2014/main" id="{474C1877-C8F2-4735-B754-302ACF0A82D7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6578102" y="2955880"/>
                <a:ext cx="572400" cy="68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284" name="Pismo odręczne 283">
                <a:extLst>
                  <a:ext uri="{FF2B5EF4-FFF2-40B4-BE49-F238E27FC236}">
                    <a16:creationId xmlns:a16="http://schemas.microsoft.com/office/drawing/2014/main" id="{181B5889-91DD-4A63-8FC1-F69682C2E9F3}"/>
                  </a:ext>
                </a:extLst>
              </p14:cNvPr>
              <p14:cNvContentPartPr/>
              <p14:nvPr/>
            </p14:nvContentPartPr>
            <p14:xfrm>
              <a:off x="5422142" y="2901880"/>
              <a:ext cx="1505160" cy="861480"/>
            </p14:xfrm>
          </p:contentPart>
        </mc:Choice>
        <mc:Fallback xmlns="">
          <p:pic>
            <p:nvPicPr>
              <p:cNvPr id="284" name="Pismo odręczne 283">
                <a:extLst>
                  <a:ext uri="{FF2B5EF4-FFF2-40B4-BE49-F238E27FC236}">
                    <a16:creationId xmlns:a16="http://schemas.microsoft.com/office/drawing/2014/main" id="{181B5889-91DD-4A63-8FC1-F69682C2E9F3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5413502" y="2893236"/>
                <a:ext cx="1522800" cy="87912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285" name="Pismo odręczne 284">
                <a:extLst>
                  <a:ext uri="{FF2B5EF4-FFF2-40B4-BE49-F238E27FC236}">
                    <a16:creationId xmlns:a16="http://schemas.microsoft.com/office/drawing/2014/main" id="{A57A9899-773D-4753-9F5E-A73B250F9834}"/>
                  </a:ext>
                </a:extLst>
              </p14:cNvPr>
              <p14:cNvContentPartPr/>
              <p14:nvPr/>
            </p14:nvContentPartPr>
            <p14:xfrm>
              <a:off x="6302702" y="2733400"/>
              <a:ext cx="2099160" cy="988200"/>
            </p14:xfrm>
          </p:contentPart>
        </mc:Choice>
        <mc:Fallback xmlns="">
          <p:pic>
            <p:nvPicPr>
              <p:cNvPr id="285" name="Pismo odręczne 284">
                <a:extLst>
                  <a:ext uri="{FF2B5EF4-FFF2-40B4-BE49-F238E27FC236}">
                    <a16:creationId xmlns:a16="http://schemas.microsoft.com/office/drawing/2014/main" id="{A57A9899-773D-4753-9F5E-A73B250F9834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6294062" y="2724760"/>
                <a:ext cx="2116800" cy="100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286" name="Pismo odręczne 285">
                <a:extLst>
                  <a:ext uri="{FF2B5EF4-FFF2-40B4-BE49-F238E27FC236}">
                    <a16:creationId xmlns:a16="http://schemas.microsoft.com/office/drawing/2014/main" id="{3B214697-A8E1-4DA1-873B-F323DB7D39E5}"/>
                  </a:ext>
                </a:extLst>
              </p14:cNvPr>
              <p14:cNvContentPartPr/>
              <p14:nvPr/>
            </p14:nvContentPartPr>
            <p14:xfrm>
              <a:off x="5866022" y="3009160"/>
              <a:ext cx="596160" cy="650160"/>
            </p14:xfrm>
          </p:contentPart>
        </mc:Choice>
        <mc:Fallback xmlns="">
          <p:pic>
            <p:nvPicPr>
              <p:cNvPr id="286" name="Pismo odręczne 285">
                <a:extLst>
                  <a:ext uri="{FF2B5EF4-FFF2-40B4-BE49-F238E27FC236}">
                    <a16:creationId xmlns:a16="http://schemas.microsoft.com/office/drawing/2014/main" id="{3B214697-A8E1-4DA1-873B-F323DB7D39E5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5857022" y="3000160"/>
                <a:ext cx="613800" cy="66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287" name="Pismo odręczne 286">
                <a:extLst>
                  <a:ext uri="{FF2B5EF4-FFF2-40B4-BE49-F238E27FC236}">
                    <a16:creationId xmlns:a16="http://schemas.microsoft.com/office/drawing/2014/main" id="{292B290D-3C0B-4635-919D-D5414FBB3303}"/>
                  </a:ext>
                </a:extLst>
              </p14:cNvPr>
              <p14:cNvContentPartPr/>
              <p14:nvPr/>
            </p14:nvContentPartPr>
            <p14:xfrm>
              <a:off x="3692342" y="5667040"/>
              <a:ext cx="817560" cy="371880"/>
            </p14:xfrm>
          </p:contentPart>
        </mc:Choice>
        <mc:Fallback xmlns="">
          <p:pic>
            <p:nvPicPr>
              <p:cNvPr id="287" name="Pismo odręczne 286">
                <a:extLst>
                  <a:ext uri="{FF2B5EF4-FFF2-40B4-BE49-F238E27FC236}">
                    <a16:creationId xmlns:a16="http://schemas.microsoft.com/office/drawing/2014/main" id="{292B290D-3C0B-4635-919D-D5414FBB3303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3683342" y="5658400"/>
                <a:ext cx="835200" cy="38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288" name="Pismo odręczne 287">
                <a:extLst>
                  <a:ext uri="{FF2B5EF4-FFF2-40B4-BE49-F238E27FC236}">
                    <a16:creationId xmlns:a16="http://schemas.microsoft.com/office/drawing/2014/main" id="{E4759BFF-FA11-46AA-8307-D1C1046EDE8E}"/>
                  </a:ext>
                </a:extLst>
              </p14:cNvPr>
              <p14:cNvContentPartPr/>
              <p14:nvPr/>
            </p14:nvContentPartPr>
            <p14:xfrm>
              <a:off x="1177742" y="4384720"/>
              <a:ext cx="1688400" cy="880200"/>
            </p14:xfrm>
          </p:contentPart>
        </mc:Choice>
        <mc:Fallback xmlns="">
          <p:pic>
            <p:nvPicPr>
              <p:cNvPr id="288" name="Pismo odręczne 287">
                <a:extLst>
                  <a:ext uri="{FF2B5EF4-FFF2-40B4-BE49-F238E27FC236}">
                    <a16:creationId xmlns:a16="http://schemas.microsoft.com/office/drawing/2014/main" id="{E4759BFF-FA11-46AA-8307-D1C1046EDE8E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1169102" y="4376080"/>
                <a:ext cx="1706040" cy="89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303" name="Pismo odręczne 302">
                <a:extLst>
                  <a:ext uri="{FF2B5EF4-FFF2-40B4-BE49-F238E27FC236}">
                    <a16:creationId xmlns:a16="http://schemas.microsoft.com/office/drawing/2014/main" id="{2F2439F4-8897-403E-A3D1-DDCC0A1080C5}"/>
                  </a:ext>
                </a:extLst>
              </p14:cNvPr>
              <p14:cNvContentPartPr/>
              <p14:nvPr/>
            </p14:nvContentPartPr>
            <p14:xfrm>
              <a:off x="5680982" y="976240"/>
              <a:ext cx="1112040" cy="222840"/>
            </p14:xfrm>
          </p:contentPart>
        </mc:Choice>
        <mc:Fallback xmlns="">
          <p:pic>
            <p:nvPicPr>
              <p:cNvPr id="303" name="Pismo odręczne 302">
                <a:extLst>
                  <a:ext uri="{FF2B5EF4-FFF2-40B4-BE49-F238E27FC236}">
                    <a16:creationId xmlns:a16="http://schemas.microsoft.com/office/drawing/2014/main" id="{2F2439F4-8897-403E-A3D1-DDCC0A1080C5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5672342" y="967586"/>
                <a:ext cx="1129680" cy="24050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305" name="Pismo odręczne 304">
                <a:extLst>
                  <a:ext uri="{FF2B5EF4-FFF2-40B4-BE49-F238E27FC236}">
                    <a16:creationId xmlns:a16="http://schemas.microsoft.com/office/drawing/2014/main" id="{B77640B0-03A4-4FAC-BF37-E04DF5304B6A}"/>
                  </a:ext>
                </a:extLst>
              </p14:cNvPr>
              <p14:cNvContentPartPr/>
              <p14:nvPr/>
            </p14:nvContentPartPr>
            <p14:xfrm>
              <a:off x="5977622" y="1279360"/>
              <a:ext cx="901440" cy="468360"/>
            </p14:xfrm>
          </p:contentPart>
        </mc:Choice>
        <mc:Fallback xmlns="">
          <p:pic>
            <p:nvPicPr>
              <p:cNvPr id="305" name="Pismo odręczne 304">
                <a:extLst>
                  <a:ext uri="{FF2B5EF4-FFF2-40B4-BE49-F238E27FC236}">
                    <a16:creationId xmlns:a16="http://schemas.microsoft.com/office/drawing/2014/main" id="{B77640B0-03A4-4FAC-BF37-E04DF5304B6A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5968979" y="1270367"/>
                <a:ext cx="919087" cy="4859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340" name="Pismo odręczne 339">
                <a:extLst>
                  <a:ext uri="{FF2B5EF4-FFF2-40B4-BE49-F238E27FC236}">
                    <a16:creationId xmlns:a16="http://schemas.microsoft.com/office/drawing/2014/main" id="{7FC1AB61-9DF8-465C-A3CE-2E008EB9A390}"/>
                  </a:ext>
                </a:extLst>
              </p14:cNvPr>
              <p14:cNvContentPartPr/>
              <p14:nvPr/>
            </p14:nvContentPartPr>
            <p14:xfrm>
              <a:off x="5965382" y="1686520"/>
              <a:ext cx="2167920" cy="919800"/>
            </p14:xfrm>
          </p:contentPart>
        </mc:Choice>
        <mc:Fallback xmlns="">
          <p:pic>
            <p:nvPicPr>
              <p:cNvPr id="340" name="Pismo odręczne 339">
                <a:extLst>
                  <a:ext uri="{FF2B5EF4-FFF2-40B4-BE49-F238E27FC236}">
                    <a16:creationId xmlns:a16="http://schemas.microsoft.com/office/drawing/2014/main" id="{7FC1AB61-9DF8-465C-A3CE-2E008EB9A390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5956383" y="1677520"/>
                <a:ext cx="2185557" cy="93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360" name="Pismo odręczne 359">
                <a:extLst>
                  <a:ext uri="{FF2B5EF4-FFF2-40B4-BE49-F238E27FC236}">
                    <a16:creationId xmlns:a16="http://schemas.microsoft.com/office/drawing/2014/main" id="{CE948A9E-8507-466B-8BCE-469B69A9D071}"/>
                  </a:ext>
                </a:extLst>
              </p14:cNvPr>
              <p14:cNvContentPartPr/>
              <p14:nvPr/>
            </p14:nvContentPartPr>
            <p14:xfrm>
              <a:off x="5913902" y="179560"/>
              <a:ext cx="2619000" cy="579960"/>
            </p14:xfrm>
          </p:contentPart>
        </mc:Choice>
        <mc:Fallback xmlns="">
          <p:pic>
            <p:nvPicPr>
              <p:cNvPr id="360" name="Pismo odręczne 359">
                <a:extLst>
                  <a:ext uri="{FF2B5EF4-FFF2-40B4-BE49-F238E27FC236}">
                    <a16:creationId xmlns:a16="http://schemas.microsoft.com/office/drawing/2014/main" id="{CE948A9E-8507-466B-8BCE-469B69A9D071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5904902" y="170560"/>
                <a:ext cx="2636640" cy="59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379" name="Pismo odręczne 378">
                <a:extLst>
                  <a:ext uri="{FF2B5EF4-FFF2-40B4-BE49-F238E27FC236}">
                    <a16:creationId xmlns:a16="http://schemas.microsoft.com/office/drawing/2014/main" id="{48E6FA38-23F7-4790-BC0A-58BE9A4CD682}"/>
                  </a:ext>
                </a:extLst>
              </p14:cNvPr>
              <p14:cNvContentPartPr/>
              <p14:nvPr/>
            </p14:nvContentPartPr>
            <p14:xfrm>
              <a:off x="7082462" y="728920"/>
              <a:ext cx="1803960" cy="510120"/>
            </p14:xfrm>
          </p:contentPart>
        </mc:Choice>
        <mc:Fallback xmlns="">
          <p:pic>
            <p:nvPicPr>
              <p:cNvPr id="379" name="Pismo odręczne 378">
                <a:extLst>
                  <a:ext uri="{FF2B5EF4-FFF2-40B4-BE49-F238E27FC236}">
                    <a16:creationId xmlns:a16="http://schemas.microsoft.com/office/drawing/2014/main" id="{48E6FA38-23F7-4790-BC0A-58BE9A4CD682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7073822" y="720280"/>
                <a:ext cx="1821600" cy="52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380" name="Pismo odręczne 379">
                <a:extLst>
                  <a:ext uri="{FF2B5EF4-FFF2-40B4-BE49-F238E27FC236}">
                    <a16:creationId xmlns:a16="http://schemas.microsoft.com/office/drawing/2014/main" id="{EDC3DBA0-DCB8-4C33-B366-3D7E2BABB885}"/>
                  </a:ext>
                </a:extLst>
              </p14:cNvPr>
              <p14:cNvContentPartPr/>
              <p14:nvPr/>
            </p14:nvContentPartPr>
            <p14:xfrm>
              <a:off x="7127102" y="1123480"/>
              <a:ext cx="610200" cy="121320"/>
            </p14:xfrm>
          </p:contentPart>
        </mc:Choice>
        <mc:Fallback xmlns="">
          <p:pic>
            <p:nvPicPr>
              <p:cNvPr id="380" name="Pismo odręczne 379">
                <a:extLst>
                  <a:ext uri="{FF2B5EF4-FFF2-40B4-BE49-F238E27FC236}">
                    <a16:creationId xmlns:a16="http://schemas.microsoft.com/office/drawing/2014/main" id="{EDC3DBA0-DCB8-4C33-B366-3D7E2BABB885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7118462" y="1114480"/>
                <a:ext cx="627840" cy="13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385" name="Pismo odręczne 384">
                <a:extLst>
                  <a:ext uri="{FF2B5EF4-FFF2-40B4-BE49-F238E27FC236}">
                    <a16:creationId xmlns:a16="http://schemas.microsoft.com/office/drawing/2014/main" id="{C09AFFA4-A874-44E8-912F-EE06F37A5854}"/>
                  </a:ext>
                </a:extLst>
              </p14:cNvPr>
              <p14:cNvContentPartPr/>
              <p14:nvPr/>
            </p14:nvContentPartPr>
            <p14:xfrm>
              <a:off x="7108742" y="1262080"/>
              <a:ext cx="1894680" cy="240480"/>
            </p14:xfrm>
          </p:contentPart>
        </mc:Choice>
        <mc:Fallback xmlns="">
          <p:pic>
            <p:nvPicPr>
              <p:cNvPr id="385" name="Pismo odręczne 384">
                <a:extLst>
                  <a:ext uri="{FF2B5EF4-FFF2-40B4-BE49-F238E27FC236}">
                    <a16:creationId xmlns:a16="http://schemas.microsoft.com/office/drawing/2014/main" id="{C09AFFA4-A874-44E8-912F-EE06F37A5854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7100102" y="1253093"/>
                <a:ext cx="1912320" cy="25809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300511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C06C2CE-1B77-42E5-AFBE-DF3A2319B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CDCF15D5-92C2-4349-A76C-86F17B59E7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Pismo odręczne 3">
                <a:extLst>
                  <a:ext uri="{FF2B5EF4-FFF2-40B4-BE49-F238E27FC236}">
                    <a16:creationId xmlns:a16="http://schemas.microsoft.com/office/drawing/2014/main" id="{696E4F42-D29E-4B33-9CE9-B33E5867A7FB}"/>
                  </a:ext>
                </a:extLst>
              </p14:cNvPr>
              <p14:cNvContentPartPr/>
              <p14:nvPr/>
            </p14:nvContentPartPr>
            <p14:xfrm>
              <a:off x="2520902" y="3009160"/>
              <a:ext cx="9360" cy="19440"/>
            </p14:xfrm>
          </p:contentPart>
        </mc:Choice>
        <mc:Fallback xmlns="">
          <p:pic>
            <p:nvPicPr>
              <p:cNvPr id="4" name="Pismo odręczne 3">
                <a:extLst>
                  <a:ext uri="{FF2B5EF4-FFF2-40B4-BE49-F238E27FC236}">
                    <a16:creationId xmlns:a16="http://schemas.microsoft.com/office/drawing/2014/main" id="{696E4F42-D29E-4B33-9CE9-B33E5867A7F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12262" y="3000160"/>
                <a:ext cx="27000" cy="3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Pismo odręczne 4">
                <a:extLst>
                  <a:ext uri="{FF2B5EF4-FFF2-40B4-BE49-F238E27FC236}">
                    <a16:creationId xmlns:a16="http://schemas.microsoft.com/office/drawing/2014/main" id="{80F3438A-1513-4A9A-B39A-2576C73F6747}"/>
                  </a:ext>
                </a:extLst>
              </p14:cNvPr>
              <p14:cNvContentPartPr/>
              <p14:nvPr/>
            </p14:nvContentPartPr>
            <p14:xfrm>
              <a:off x="2006102" y="1721800"/>
              <a:ext cx="16200" cy="42840"/>
            </p14:xfrm>
          </p:contentPart>
        </mc:Choice>
        <mc:Fallback xmlns="">
          <p:pic>
            <p:nvPicPr>
              <p:cNvPr id="5" name="Pismo odręczne 4">
                <a:extLst>
                  <a:ext uri="{FF2B5EF4-FFF2-40B4-BE49-F238E27FC236}">
                    <a16:creationId xmlns:a16="http://schemas.microsoft.com/office/drawing/2014/main" id="{80F3438A-1513-4A9A-B39A-2576C73F674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97102" y="1713160"/>
                <a:ext cx="33840" cy="6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Pismo odręczne 5">
                <a:extLst>
                  <a:ext uri="{FF2B5EF4-FFF2-40B4-BE49-F238E27FC236}">
                    <a16:creationId xmlns:a16="http://schemas.microsoft.com/office/drawing/2014/main" id="{EB49FAE9-AC8E-4F90-8E9F-AF20C8200BF3}"/>
                  </a:ext>
                </a:extLst>
              </p14:cNvPr>
              <p14:cNvContentPartPr/>
              <p14:nvPr/>
            </p14:nvContentPartPr>
            <p14:xfrm>
              <a:off x="2095022" y="1890640"/>
              <a:ext cx="25200" cy="360"/>
            </p14:xfrm>
          </p:contentPart>
        </mc:Choice>
        <mc:Fallback xmlns="">
          <p:pic>
            <p:nvPicPr>
              <p:cNvPr id="6" name="Pismo odręczne 5">
                <a:extLst>
                  <a:ext uri="{FF2B5EF4-FFF2-40B4-BE49-F238E27FC236}">
                    <a16:creationId xmlns:a16="http://schemas.microsoft.com/office/drawing/2014/main" id="{EB49FAE9-AC8E-4F90-8E9F-AF20C8200BF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086022" y="1882000"/>
                <a:ext cx="4284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7" name="Pismo odręczne 26">
                <a:extLst>
                  <a:ext uri="{FF2B5EF4-FFF2-40B4-BE49-F238E27FC236}">
                    <a16:creationId xmlns:a16="http://schemas.microsoft.com/office/drawing/2014/main" id="{89E2257C-86CA-4D77-91A2-C0D448701067}"/>
                  </a:ext>
                </a:extLst>
              </p14:cNvPr>
              <p14:cNvContentPartPr/>
              <p14:nvPr/>
            </p14:nvContentPartPr>
            <p14:xfrm>
              <a:off x="955982" y="2457640"/>
              <a:ext cx="2149200" cy="1301400"/>
            </p14:xfrm>
          </p:contentPart>
        </mc:Choice>
        <mc:Fallback xmlns="">
          <p:pic>
            <p:nvPicPr>
              <p:cNvPr id="27" name="Pismo odręczne 26">
                <a:extLst>
                  <a:ext uri="{FF2B5EF4-FFF2-40B4-BE49-F238E27FC236}">
                    <a16:creationId xmlns:a16="http://schemas.microsoft.com/office/drawing/2014/main" id="{89E2257C-86CA-4D77-91A2-C0D448701067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47343" y="2449000"/>
                <a:ext cx="2166837" cy="131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0" name="Pismo odręczne 39">
                <a:extLst>
                  <a:ext uri="{FF2B5EF4-FFF2-40B4-BE49-F238E27FC236}">
                    <a16:creationId xmlns:a16="http://schemas.microsoft.com/office/drawing/2014/main" id="{7358BD8F-62DC-498E-9315-8FBE40D13139}"/>
                  </a:ext>
                </a:extLst>
              </p14:cNvPr>
              <p14:cNvContentPartPr/>
              <p14:nvPr/>
            </p14:nvContentPartPr>
            <p14:xfrm>
              <a:off x="5104622" y="2014120"/>
              <a:ext cx="1521360" cy="534960"/>
            </p14:xfrm>
          </p:contentPart>
        </mc:Choice>
        <mc:Fallback xmlns="">
          <p:pic>
            <p:nvPicPr>
              <p:cNvPr id="40" name="Pismo odręczne 39">
                <a:extLst>
                  <a:ext uri="{FF2B5EF4-FFF2-40B4-BE49-F238E27FC236}">
                    <a16:creationId xmlns:a16="http://schemas.microsoft.com/office/drawing/2014/main" id="{7358BD8F-62DC-498E-9315-8FBE40D1313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095622" y="2005480"/>
                <a:ext cx="1539000" cy="55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41" name="Pismo odręczne 40">
                <a:extLst>
                  <a:ext uri="{FF2B5EF4-FFF2-40B4-BE49-F238E27FC236}">
                    <a16:creationId xmlns:a16="http://schemas.microsoft.com/office/drawing/2014/main" id="{BD30D5AE-E2DB-4E88-AA80-A0B85234F5F2}"/>
                  </a:ext>
                </a:extLst>
              </p14:cNvPr>
              <p14:cNvContentPartPr/>
              <p14:nvPr/>
            </p14:nvContentPartPr>
            <p14:xfrm>
              <a:off x="5450942" y="1746640"/>
              <a:ext cx="558360" cy="845280"/>
            </p14:xfrm>
          </p:contentPart>
        </mc:Choice>
        <mc:Fallback xmlns="">
          <p:pic>
            <p:nvPicPr>
              <p:cNvPr id="41" name="Pismo odręczne 40">
                <a:extLst>
                  <a:ext uri="{FF2B5EF4-FFF2-40B4-BE49-F238E27FC236}">
                    <a16:creationId xmlns:a16="http://schemas.microsoft.com/office/drawing/2014/main" id="{BD30D5AE-E2DB-4E88-AA80-A0B85234F5F2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441942" y="1738000"/>
                <a:ext cx="576000" cy="86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80" name="Pismo odręczne 79">
                <a:extLst>
                  <a:ext uri="{FF2B5EF4-FFF2-40B4-BE49-F238E27FC236}">
                    <a16:creationId xmlns:a16="http://schemas.microsoft.com/office/drawing/2014/main" id="{9CE5188C-E846-4CF8-87BD-3BD055607E02}"/>
                  </a:ext>
                </a:extLst>
              </p14:cNvPr>
              <p14:cNvContentPartPr/>
              <p14:nvPr/>
            </p14:nvContentPartPr>
            <p14:xfrm>
              <a:off x="4536542" y="2541160"/>
              <a:ext cx="3927600" cy="1177200"/>
            </p14:xfrm>
          </p:contentPart>
        </mc:Choice>
        <mc:Fallback xmlns="">
          <p:pic>
            <p:nvPicPr>
              <p:cNvPr id="80" name="Pismo odręczne 79">
                <a:extLst>
                  <a:ext uri="{FF2B5EF4-FFF2-40B4-BE49-F238E27FC236}">
                    <a16:creationId xmlns:a16="http://schemas.microsoft.com/office/drawing/2014/main" id="{9CE5188C-E846-4CF8-87BD-3BD055607E02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527902" y="2532520"/>
                <a:ext cx="3945240" cy="119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81" name="Pismo odręczne 80">
                <a:extLst>
                  <a:ext uri="{FF2B5EF4-FFF2-40B4-BE49-F238E27FC236}">
                    <a16:creationId xmlns:a16="http://schemas.microsoft.com/office/drawing/2014/main" id="{B5C246EE-C583-4971-AB7C-8312E7E2FAC8}"/>
                  </a:ext>
                </a:extLst>
              </p14:cNvPr>
              <p14:cNvContentPartPr/>
              <p14:nvPr/>
            </p14:nvContentPartPr>
            <p14:xfrm>
              <a:off x="7368302" y="2821240"/>
              <a:ext cx="133560" cy="64080"/>
            </p14:xfrm>
          </p:contentPart>
        </mc:Choice>
        <mc:Fallback xmlns="">
          <p:pic>
            <p:nvPicPr>
              <p:cNvPr id="81" name="Pismo odręczne 80">
                <a:extLst>
                  <a:ext uri="{FF2B5EF4-FFF2-40B4-BE49-F238E27FC236}">
                    <a16:creationId xmlns:a16="http://schemas.microsoft.com/office/drawing/2014/main" id="{B5C246EE-C583-4971-AB7C-8312E7E2FAC8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359302" y="2812600"/>
                <a:ext cx="151200" cy="8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82" name="Pismo odręczne 81">
                <a:extLst>
                  <a:ext uri="{FF2B5EF4-FFF2-40B4-BE49-F238E27FC236}">
                    <a16:creationId xmlns:a16="http://schemas.microsoft.com/office/drawing/2014/main" id="{08F1AC20-0BB9-4E83-98D2-A9280583FF76}"/>
                  </a:ext>
                </a:extLst>
              </p14:cNvPr>
              <p14:cNvContentPartPr/>
              <p14:nvPr/>
            </p14:nvContentPartPr>
            <p14:xfrm>
              <a:off x="6119102" y="2694160"/>
              <a:ext cx="129960" cy="989280"/>
            </p14:xfrm>
          </p:contentPart>
        </mc:Choice>
        <mc:Fallback xmlns="">
          <p:pic>
            <p:nvPicPr>
              <p:cNvPr id="82" name="Pismo odręczne 81">
                <a:extLst>
                  <a:ext uri="{FF2B5EF4-FFF2-40B4-BE49-F238E27FC236}">
                    <a16:creationId xmlns:a16="http://schemas.microsoft.com/office/drawing/2014/main" id="{08F1AC20-0BB9-4E83-98D2-A9280583FF76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110462" y="2685160"/>
                <a:ext cx="147600" cy="1006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686373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DB5804D-4C1E-4BFE-8CC3-23897C258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 </a:t>
            </a:r>
          </a:p>
        </p:txBody>
      </p:sp>
      <p:pic>
        <p:nvPicPr>
          <p:cNvPr id="5" name="Symbol zastępczy zawartości 4" descr="Obraz zawierający tekst&#10;&#10;Opis wygenerowany automatycznie">
            <a:extLst>
              <a:ext uri="{FF2B5EF4-FFF2-40B4-BE49-F238E27FC236}">
                <a16:creationId xmlns:a16="http://schemas.microsoft.com/office/drawing/2014/main" id="{721D661F-DA0B-40E2-8B85-80BEA6E712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53050" y="193189"/>
            <a:ext cx="6605852" cy="6768751"/>
          </a:xfr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Pismo odręczne 2">
                <a:extLst>
                  <a:ext uri="{FF2B5EF4-FFF2-40B4-BE49-F238E27FC236}">
                    <a16:creationId xmlns:a16="http://schemas.microsoft.com/office/drawing/2014/main" id="{DD8A8BBD-352A-46A3-B811-268516067F7F}"/>
                  </a:ext>
                </a:extLst>
              </p14:cNvPr>
              <p14:cNvContentPartPr/>
              <p14:nvPr/>
            </p14:nvContentPartPr>
            <p14:xfrm>
              <a:off x="1756982" y="2352520"/>
              <a:ext cx="405000" cy="1492560"/>
            </p14:xfrm>
          </p:contentPart>
        </mc:Choice>
        <mc:Fallback xmlns="">
          <p:pic>
            <p:nvPicPr>
              <p:cNvPr id="3" name="Pismo odręczne 2">
                <a:extLst>
                  <a:ext uri="{FF2B5EF4-FFF2-40B4-BE49-F238E27FC236}">
                    <a16:creationId xmlns:a16="http://schemas.microsoft.com/office/drawing/2014/main" id="{DD8A8BBD-352A-46A3-B811-268516067F7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47982" y="2343520"/>
                <a:ext cx="422640" cy="151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Pismo odręczne 3">
                <a:extLst>
                  <a:ext uri="{FF2B5EF4-FFF2-40B4-BE49-F238E27FC236}">
                    <a16:creationId xmlns:a16="http://schemas.microsoft.com/office/drawing/2014/main" id="{46E67A5A-1616-4731-A071-EFEF1D6BC1FF}"/>
                  </a:ext>
                </a:extLst>
              </p14:cNvPr>
              <p14:cNvContentPartPr/>
              <p14:nvPr/>
            </p14:nvContentPartPr>
            <p14:xfrm>
              <a:off x="1872902" y="3354760"/>
              <a:ext cx="410400" cy="296280"/>
            </p14:xfrm>
          </p:contentPart>
        </mc:Choice>
        <mc:Fallback xmlns="">
          <p:pic>
            <p:nvPicPr>
              <p:cNvPr id="4" name="Pismo odręczne 3">
                <a:extLst>
                  <a:ext uri="{FF2B5EF4-FFF2-40B4-BE49-F238E27FC236}">
                    <a16:creationId xmlns:a16="http://schemas.microsoft.com/office/drawing/2014/main" id="{46E67A5A-1616-4731-A071-EFEF1D6BC1F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864262" y="3346120"/>
                <a:ext cx="428040" cy="31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6" name="Pismo odręczne 15">
                <a:extLst>
                  <a:ext uri="{FF2B5EF4-FFF2-40B4-BE49-F238E27FC236}">
                    <a16:creationId xmlns:a16="http://schemas.microsoft.com/office/drawing/2014/main" id="{0A6B72D4-99D2-48EB-855B-5D32CF429EE6}"/>
                  </a:ext>
                </a:extLst>
              </p14:cNvPr>
              <p14:cNvContentPartPr/>
              <p14:nvPr/>
            </p14:nvContentPartPr>
            <p14:xfrm>
              <a:off x="5381102" y="2684800"/>
              <a:ext cx="1790640" cy="387000"/>
            </p14:xfrm>
          </p:contentPart>
        </mc:Choice>
        <mc:Fallback xmlns="">
          <p:pic>
            <p:nvPicPr>
              <p:cNvPr id="16" name="Pismo odręczne 15">
                <a:extLst>
                  <a:ext uri="{FF2B5EF4-FFF2-40B4-BE49-F238E27FC236}">
                    <a16:creationId xmlns:a16="http://schemas.microsoft.com/office/drawing/2014/main" id="{0A6B72D4-99D2-48EB-855B-5D32CF429EE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372462" y="2676152"/>
                <a:ext cx="1808280" cy="40465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2" name="Pismo odręczne 21">
                <a:extLst>
                  <a:ext uri="{FF2B5EF4-FFF2-40B4-BE49-F238E27FC236}">
                    <a16:creationId xmlns:a16="http://schemas.microsoft.com/office/drawing/2014/main" id="{E3828935-D791-4296-A94E-3E280C6211ED}"/>
                  </a:ext>
                </a:extLst>
              </p14:cNvPr>
              <p14:cNvContentPartPr/>
              <p14:nvPr/>
            </p14:nvContentPartPr>
            <p14:xfrm>
              <a:off x="5201822" y="3000160"/>
              <a:ext cx="1880640" cy="346680"/>
            </p14:xfrm>
          </p:contentPart>
        </mc:Choice>
        <mc:Fallback xmlns="">
          <p:pic>
            <p:nvPicPr>
              <p:cNvPr id="22" name="Pismo odręczne 21">
                <a:extLst>
                  <a:ext uri="{FF2B5EF4-FFF2-40B4-BE49-F238E27FC236}">
                    <a16:creationId xmlns:a16="http://schemas.microsoft.com/office/drawing/2014/main" id="{E3828935-D791-4296-A94E-3E280C6211ED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193182" y="2991511"/>
                <a:ext cx="1898280" cy="3643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32" name="Pismo odręczne 31">
                <a:extLst>
                  <a:ext uri="{FF2B5EF4-FFF2-40B4-BE49-F238E27FC236}">
                    <a16:creationId xmlns:a16="http://schemas.microsoft.com/office/drawing/2014/main" id="{5620702A-6B37-4EE8-A47C-74B78458DB9E}"/>
                  </a:ext>
                </a:extLst>
              </p14:cNvPr>
              <p14:cNvContentPartPr/>
              <p14:nvPr/>
            </p14:nvContentPartPr>
            <p14:xfrm>
              <a:off x="5636702" y="3284560"/>
              <a:ext cx="2009520" cy="409680"/>
            </p14:xfrm>
          </p:contentPart>
        </mc:Choice>
        <mc:Fallback xmlns="">
          <p:pic>
            <p:nvPicPr>
              <p:cNvPr id="32" name="Pismo odręczne 31">
                <a:extLst>
                  <a:ext uri="{FF2B5EF4-FFF2-40B4-BE49-F238E27FC236}">
                    <a16:creationId xmlns:a16="http://schemas.microsoft.com/office/drawing/2014/main" id="{5620702A-6B37-4EE8-A47C-74B78458DB9E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627704" y="3275560"/>
                <a:ext cx="2027157" cy="427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178819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235BFA9-E000-4816-9D90-7836B3E76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 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EBFE3935-BF86-4150-8582-2BFDF95043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74638"/>
            <a:ext cx="8229600" cy="5851525"/>
          </a:xfrm>
        </p:spPr>
        <p:txBody>
          <a:bodyPr/>
          <a:lstStyle/>
          <a:p>
            <a:r>
              <a:rPr lang="pl-PL" dirty="0"/>
              <a:t>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Pismo odręczne 3">
                <a:extLst>
                  <a:ext uri="{FF2B5EF4-FFF2-40B4-BE49-F238E27FC236}">
                    <a16:creationId xmlns:a16="http://schemas.microsoft.com/office/drawing/2014/main" id="{8295D272-C1EC-4FEF-9360-74F3115B890F}"/>
                  </a:ext>
                </a:extLst>
              </p14:cNvPr>
              <p14:cNvContentPartPr/>
              <p14:nvPr/>
            </p14:nvContentPartPr>
            <p14:xfrm>
              <a:off x="862742" y="407080"/>
              <a:ext cx="433440" cy="1353240"/>
            </p14:xfrm>
          </p:contentPart>
        </mc:Choice>
        <mc:Fallback xmlns="">
          <p:pic>
            <p:nvPicPr>
              <p:cNvPr id="4" name="Pismo odręczne 3">
                <a:extLst>
                  <a:ext uri="{FF2B5EF4-FFF2-40B4-BE49-F238E27FC236}">
                    <a16:creationId xmlns:a16="http://schemas.microsoft.com/office/drawing/2014/main" id="{8295D272-C1EC-4FEF-9360-74F3115B890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53742" y="398440"/>
                <a:ext cx="451080" cy="137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Pismo odręczne 4">
                <a:extLst>
                  <a:ext uri="{FF2B5EF4-FFF2-40B4-BE49-F238E27FC236}">
                    <a16:creationId xmlns:a16="http://schemas.microsoft.com/office/drawing/2014/main" id="{0B9E1474-C6C8-4905-9364-FE3FE5953E3D}"/>
                  </a:ext>
                </a:extLst>
              </p14:cNvPr>
              <p14:cNvContentPartPr/>
              <p14:nvPr/>
            </p14:nvContentPartPr>
            <p14:xfrm>
              <a:off x="2432342" y="417160"/>
              <a:ext cx="390600" cy="1359360"/>
            </p14:xfrm>
          </p:contentPart>
        </mc:Choice>
        <mc:Fallback xmlns="">
          <p:pic>
            <p:nvPicPr>
              <p:cNvPr id="5" name="Pismo odręczne 4">
                <a:extLst>
                  <a:ext uri="{FF2B5EF4-FFF2-40B4-BE49-F238E27FC236}">
                    <a16:creationId xmlns:a16="http://schemas.microsoft.com/office/drawing/2014/main" id="{0B9E1474-C6C8-4905-9364-FE3FE5953E3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423702" y="408520"/>
                <a:ext cx="408240" cy="137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" name="Pismo odręczne 9">
                <a:extLst>
                  <a:ext uri="{FF2B5EF4-FFF2-40B4-BE49-F238E27FC236}">
                    <a16:creationId xmlns:a16="http://schemas.microsoft.com/office/drawing/2014/main" id="{998A391F-53B6-4FAC-94CD-C36335BC0AC0}"/>
                  </a:ext>
                </a:extLst>
              </p14:cNvPr>
              <p14:cNvContentPartPr/>
              <p14:nvPr/>
            </p14:nvContentPartPr>
            <p14:xfrm>
              <a:off x="1058582" y="531640"/>
              <a:ext cx="697680" cy="222480"/>
            </p14:xfrm>
          </p:contentPart>
        </mc:Choice>
        <mc:Fallback xmlns="">
          <p:pic>
            <p:nvPicPr>
              <p:cNvPr id="10" name="Pismo odręczne 9">
                <a:extLst>
                  <a:ext uri="{FF2B5EF4-FFF2-40B4-BE49-F238E27FC236}">
                    <a16:creationId xmlns:a16="http://schemas.microsoft.com/office/drawing/2014/main" id="{998A391F-53B6-4FAC-94CD-C36335BC0AC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49582" y="522655"/>
                <a:ext cx="715320" cy="24009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1" name="Pismo odręczne 10">
                <a:extLst>
                  <a:ext uri="{FF2B5EF4-FFF2-40B4-BE49-F238E27FC236}">
                    <a16:creationId xmlns:a16="http://schemas.microsoft.com/office/drawing/2014/main" id="{2183D2A6-B648-41A6-B891-E8BEF3BB3CC0}"/>
                  </a:ext>
                </a:extLst>
              </p14:cNvPr>
              <p14:cNvContentPartPr/>
              <p14:nvPr/>
            </p14:nvContentPartPr>
            <p14:xfrm>
              <a:off x="2147222" y="575560"/>
              <a:ext cx="142920" cy="179640"/>
            </p14:xfrm>
          </p:contentPart>
        </mc:Choice>
        <mc:Fallback xmlns="">
          <p:pic>
            <p:nvPicPr>
              <p:cNvPr id="11" name="Pismo odręczne 10">
                <a:extLst>
                  <a:ext uri="{FF2B5EF4-FFF2-40B4-BE49-F238E27FC236}">
                    <a16:creationId xmlns:a16="http://schemas.microsoft.com/office/drawing/2014/main" id="{2183D2A6-B648-41A6-B891-E8BEF3BB3CC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138222" y="566920"/>
                <a:ext cx="160560" cy="19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4" name="Pismo odręczne 13">
                <a:extLst>
                  <a:ext uri="{FF2B5EF4-FFF2-40B4-BE49-F238E27FC236}">
                    <a16:creationId xmlns:a16="http://schemas.microsoft.com/office/drawing/2014/main" id="{A40E126C-8353-42CD-A78B-6376B1FEE7B4}"/>
                  </a:ext>
                </a:extLst>
              </p14:cNvPr>
              <p14:cNvContentPartPr/>
              <p14:nvPr/>
            </p14:nvContentPartPr>
            <p14:xfrm>
              <a:off x="993062" y="928000"/>
              <a:ext cx="772200" cy="187920"/>
            </p14:xfrm>
          </p:contentPart>
        </mc:Choice>
        <mc:Fallback xmlns="">
          <p:pic>
            <p:nvPicPr>
              <p:cNvPr id="14" name="Pismo odręczne 13">
                <a:extLst>
                  <a:ext uri="{FF2B5EF4-FFF2-40B4-BE49-F238E27FC236}">
                    <a16:creationId xmlns:a16="http://schemas.microsoft.com/office/drawing/2014/main" id="{A40E126C-8353-42CD-A78B-6376B1FEE7B4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84422" y="919000"/>
                <a:ext cx="789840" cy="20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7" name="Pismo odręczne 16">
                <a:extLst>
                  <a:ext uri="{FF2B5EF4-FFF2-40B4-BE49-F238E27FC236}">
                    <a16:creationId xmlns:a16="http://schemas.microsoft.com/office/drawing/2014/main" id="{19751600-BDEA-4ABF-8DEC-18AAD2D719F5}"/>
                  </a:ext>
                </a:extLst>
              </p14:cNvPr>
              <p14:cNvContentPartPr/>
              <p14:nvPr/>
            </p14:nvContentPartPr>
            <p14:xfrm>
              <a:off x="2073782" y="972280"/>
              <a:ext cx="297360" cy="136800"/>
            </p14:xfrm>
          </p:contentPart>
        </mc:Choice>
        <mc:Fallback xmlns="">
          <p:pic>
            <p:nvPicPr>
              <p:cNvPr id="17" name="Pismo odręczne 16">
                <a:extLst>
                  <a:ext uri="{FF2B5EF4-FFF2-40B4-BE49-F238E27FC236}">
                    <a16:creationId xmlns:a16="http://schemas.microsoft.com/office/drawing/2014/main" id="{19751600-BDEA-4ABF-8DEC-18AAD2D719F5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065132" y="963640"/>
                <a:ext cx="315021" cy="15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2" name="Pismo odręczne 21">
                <a:extLst>
                  <a:ext uri="{FF2B5EF4-FFF2-40B4-BE49-F238E27FC236}">
                    <a16:creationId xmlns:a16="http://schemas.microsoft.com/office/drawing/2014/main" id="{B48BE269-48E8-4575-9F39-FD3622BA2A4D}"/>
                  </a:ext>
                </a:extLst>
              </p14:cNvPr>
              <p14:cNvContentPartPr/>
              <p14:nvPr/>
            </p14:nvContentPartPr>
            <p14:xfrm>
              <a:off x="1545662" y="1367920"/>
              <a:ext cx="318960" cy="266760"/>
            </p14:xfrm>
          </p:contentPart>
        </mc:Choice>
        <mc:Fallback xmlns="">
          <p:pic>
            <p:nvPicPr>
              <p:cNvPr id="22" name="Pismo odręczne 21">
                <a:extLst>
                  <a:ext uri="{FF2B5EF4-FFF2-40B4-BE49-F238E27FC236}">
                    <a16:creationId xmlns:a16="http://schemas.microsoft.com/office/drawing/2014/main" id="{B48BE269-48E8-4575-9F39-FD3622BA2A4D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536662" y="1358920"/>
                <a:ext cx="336600" cy="28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3" name="Pismo odręczne 22">
                <a:extLst>
                  <a:ext uri="{FF2B5EF4-FFF2-40B4-BE49-F238E27FC236}">
                    <a16:creationId xmlns:a16="http://schemas.microsoft.com/office/drawing/2014/main" id="{A08D2828-1666-40BA-AFE1-59B29DCD7F92}"/>
                  </a:ext>
                </a:extLst>
              </p14:cNvPr>
              <p14:cNvContentPartPr/>
              <p14:nvPr/>
            </p14:nvContentPartPr>
            <p14:xfrm>
              <a:off x="930422" y="1420480"/>
              <a:ext cx="342000" cy="206280"/>
            </p14:xfrm>
          </p:contentPart>
        </mc:Choice>
        <mc:Fallback xmlns="">
          <p:pic>
            <p:nvPicPr>
              <p:cNvPr id="23" name="Pismo odręczne 22">
                <a:extLst>
                  <a:ext uri="{FF2B5EF4-FFF2-40B4-BE49-F238E27FC236}">
                    <a16:creationId xmlns:a16="http://schemas.microsoft.com/office/drawing/2014/main" id="{A08D2828-1666-40BA-AFE1-59B29DCD7F92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921422" y="1411480"/>
                <a:ext cx="359640" cy="22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4" name="Pismo odręczne 23">
                <a:extLst>
                  <a:ext uri="{FF2B5EF4-FFF2-40B4-BE49-F238E27FC236}">
                    <a16:creationId xmlns:a16="http://schemas.microsoft.com/office/drawing/2014/main" id="{535D03DB-A3BF-4E3E-85E0-C5BE950AB4AA}"/>
                  </a:ext>
                </a:extLst>
              </p14:cNvPr>
              <p14:cNvContentPartPr/>
              <p14:nvPr/>
            </p14:nvContentPartPr>
            <p14:xfrm>
              <a:off x="2293742" y="1424440"/>
              <a:ext cx="204480" cy="182520"/>
            </p14:xfrm>
          </p:contentPart>
        </mc:Choice>
        <mc:Fallback xmlns="">
          <p:pic>
            <p:nvPicPr>
              <p:cNvPr id="24" name="Pismo odręczne 23">
                <a:extLst>
                  <a:ext uri="{FF2B5EF4-FFF2-40B4-BE49-F238E27FC236}">
                    <a16:creationId xmlns:a16="http://schemas.microsoft.com/office/drawing/2014/main" id="{535D03DB-A3BF-4E3E-85E0-C5BE950AB4AA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285102" y="1415440"/>
                <a:ext cx="222120" cy="20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47" name="Pismo odręczne 46">
                <a:extLst>
                  <a:ext uri="{FF2B5EF4-FFF2-40B4-BE49-F238E27FC236}">
                    <a16:creationId xmlns:a16="http://schemas.microsoft.com/office/drawing/2014/main" id="{6AB88440-A114-43E3-A78D-B74C3C05918F}"/>
                  </a:ext>
                </a:extLst>
              </p14:cNvPr>
              <p14:cNvContentPartPr/>
              <p14:nvPr/>
            </p14:nvContentPartPr>
            <p14:xfrm>
              <a:off x="2895662" y="441640"/>
              <a:ext cx="1881000" cy="1335960"/>
            </p14:xfrm>
          </p:contentPart>
        </mc:Choice>
        <mc:Fallback xmlns="">
          <p:pic>
            <p:nvPicPr>
              <p:cNvPr id="47" name="Pismo odręczne 46">
                <a:extLst>
                  <a:ext uri="{FF2B5EF4-FFF2-40B4-BE49-F238E27FC236}">
                    <a16:creationId xmlns:a16="http://schemas.microsoft.com/office/drawing/2014/main" id="{6AB88440-A114-43E3-A78D-B74C3C05918F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886662" y="433000"/>
                <a:ext cx="1898640" cy="135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57" name="Pismo odręczne 56">
                <a:extLst>
                  <a:ext uri="{FF2B5EF4-FFF2-40B4-BE49-F238E27FC236}">
                    <a16:creationId xmlns:a16="http://schemas.microsoft.com/office/drawing/2014/main" id="{7713BF26-EB56-424D-B386-AF6C50A6890E}"/>
                  </a:ext>
                </a:extLst>
              </p14:cNvPr>
              <p14:cNvContentPartPr/>
              <p14:nvPr/>
            </p14:nvContentPartPr>
            <p14:xfrm>
              <a:off x="742502" y="2057680"/>
              <a:ext cx="1026720" cy="418320"/>
            </p14:xfrm>
          </p:contentPart>
        </mc:Choice>
        <mc:Fallback xmlns="">
          <p:pic>
            <p:nvPicPr>
              <p:cNvPr id="57" name="Pismo odręczne 56">
                <a:extLst>
                  <a:ext uri="{FF2B5EF4-FFF2-40B4-BE49-F238E27FC236}">
                    <a16:creationId xmlns:a16="http://schemas.microsoft.com/office/drawing/2014/main" id="{7713BF26-EB56-424D-B386-AF6C50A6890E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33502" y="2048680"/>
                <a:ext cx="1044360" cy="43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58" name="Pismo odręczne 57">
                <a:extLst>
                  <a:ext uri="{FF2B5EF4-FFF2-40B4-BE49-F238E27FC236}">
                    <a16:creationId xmlns:a16="http://schemas.microsoft.com/office/drawing/2014/main" id="{8835F2C6-C389-4C48-8EEE-15591C7504A4}"/>
                  </a:ext>
                </a:extLst>
              </p14:cNvPr>
              <p14:cNvContentPartPr/>
              <p14:nvPr/>
            </p14:nvContentPartPr>
            <p14:xfrm>
              <a:off x="787862" y="2680120"/>
              <a:ext cx="357480" cy="1263240"/>
            </p14:xfrm>
          </p:contentPart>
        </mc:Choice>
        <mc:Fallback xmlns="">
          <p:pic>
            <p:nvPicPr>
              <p:cNvPr id="58" name="Pismo odręczne 57">
                <a:extLst>
                  <a:ext uri="{FF2B5EF4-FFF2-40B4-BE49-F238E27FC236}">
                    <a16:creationId xmlns:a16="http://schemas.microsoft.com/office/drawing/2014/main" id="{8835F2C6-C389-4C48-8EEE-15591C7504A4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78862" y="2671120"/>
                <a:ext cx="375120" cy="128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59" name="Pismo odręczne 58">
                <a:extLst>
                  <a:ext uri="{FF2B5EF4-FFF2-40B4-BE49-F238E27FC236}">
                    <a16:creationId xmlns:a16="http://schemas.microsoft.com/office/drawing/2014/main" id="{0A83FDE6-24F8-42A2-8947-A933790A269E}"/>
                  </a:ext>
                </a:extLst>
              </p14:cNvPr>
              <p14:cNvContentPartPr/>
              <p14:nvPr/>
            </p14:nvContentPartPr>
            <p14:xfrm>
              <a:off x="2461862" y="2636920"/>
              <a:ext cx="397800" cy="1217160"/>
            </p14:xfrm>
          </p:contentPart>
        </mc:Choice>
        <mc:Fallback xmlns="">
          <p:pic>
            <p:nvPicPr>
              <p:cNvPr id="59" name="Pismo odręczne 58">
                <a:extLst>
                  <a:ext uri="{FF2B5EF4-FFF2-40B4-BE49-F238E27FC236}">
                    <a16:creationId xmlns:a16="http://schemas.microsoft.com/office/drawing/2014/main" id="{0A83FDE6-24F8-42A2-8947-A933790A269E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452862" y="2627920"/>
                <a:ext cx="415440" cy="123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60" name="Pismo odręczne 59">
                <a:extLst>
                  <a:ext uri="{FF2B5EF4-FFF2-40B4-BE49-F238E27FC236}">
                    <a16:creationId xmlns:a16="http://schemas.microsoft.com/office/drawing/2014/main" id="{0ADB75AA-6D2A-4BB2-9B7B-11F704D82827}"/>
                  </a:ext>
                </a:extLst>
              </p14:cNvPr>
              <p14:cNvContentPartPr/>
              <p14:nvPr/>
            </p14:nvContentPartPr>
            <p14:xfrm>
              <a:off x="1041662" y="2699920"/>
              <a:ext cx="170280" cy="240480"/>
            </p14:xfrm>
          </p:contentPart>
        </mc:Choice>
        <mc:Fallback xmlns="">
          <p:pic>
            <p:nvPicPr>
              <p:cNvPr id="60" name="Pismo odręczne 59">
                <a:extLst>
                  <a:ext uri="{FF2B5EF4-FFF2-40B4-BE49-F238E27FC236}">
                    <a16:creationId xmlns:a16="http://schemas.microsoft.com/office/drawing/2014/main" id="{0ADB75AA-6D2A-4BB2-9B7B-11F704D82827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033022" y="2691280"/>
                <a:ext cx="187920" cy="25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63" name="Pismo odręczne 62">
                <a:extLst>
                  <a:ext uri="{FF2B5EF4-FFF2-40B4-BE49-F238E27FC236}">
                    <a16:creationId xmlns:a16="http://schemas.microsoft.com/office/drawing/2014/main" id="{41539970-5BF7-4D59-8239-90A825364278}"/>
                  </a:ext>
                </a:extLst>
              </p14:cNvPr>
              <p14:cNvContentPartPr/>
              <p14:nvPr/>
            </p14:nvContentPartPr>
            <p14:xfrm>
              <a:off x="1591742" y="2755720"/>
              <a:ext cx="444600" cy="191880"/>
            </p14:xfrm>
          </p:contentPart>
        </mc:Choice>
        <mc:Fallback xmlns="">
          <p:pic>
            <p:nvPicPr>
              <p:cNvPr id="63" name="Pismo odręczne 62">
                <a:extLst>
                  <a:ext uri="{FF2B5EF4-FFF2-40B4-BE49-F238E27FC236}">
                    <a16:creationId xmlns:a16="http://schemas.microsoft.com/office/drawing/2014/main" id="{41539970-5BF7-4D59-8239-90A825364278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583102" y="2746720"/>
                <a:ext cx="462240" cy="20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64" name="Pismo odręczne 63">
                <a:extLst>
                  <a:ext uri="{FF2B5EF4-FFF2-40B4-BE49-F238E27FC236}">
                    <a16:creationId xmlns:a16="http://schemas.microsoft.com/office/drawing/2014/main" id="{5DBDCF10-6815-4CC5-988A-FDDADB00CB35}"/>
                  </a:ext>
                </a:extLst>
              </p14:cNvPr>
              <p14:cNvContentPartPr/>
              <p14:nvPr/>
            </p14:nvContentPartPr>
            <p14:xfrm>
              <a:off x="2373302" y="2719000"/>
              <a:ext cx="156240" cy="220320"/>
            </p14:xfrm>
          </p:contentPart>
        </mc:Choice>
        <mc:Fallback xmlns="">
          <p:pic>
            <p:nvPicPr>
              <p:cNvPr id="64" name="Pismo odręczne 63">
                <a:extLst>
                  <a:ext uri="{FF2B5EF4-FFF2-40B4-BE49-F238E27FC236}">
                    <a16:creationId xmlns:a16="http://schemas.microsoft.com/office/drawing/2014/main" id="{5DBDCF10-6815-4CC5-988A-FDDADB00CB35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2364662" y="2710000"/>
                <a:ext cx="173880" cy="23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65" name="Pismo odręczne 64">
                <a:extLst>
                  <a:ext uri="{FF2B5EF4-FFF2-40B4-BE49-F238E27FC236}">
                    <a16:creationId xmlns:a16="http://schemas.microsoft.com/office/drawing/2014/main" id="{24BB7803-7A76-40E0-AEF0-9EA2C69A3226}"/>
                  </a:ext>
                </a:extLst>
              </p14:cNvPr>
              <p14:cNvContentPartPr/>
              <p14:nvPr/>
            </p14:nvContentPartPr>
            <p14:xfrm>
              <a:off x="1016102" y="3089080"/>
              <a:ext cx="289080" cy="243000"/>
            </p14:xfrm>
          </p:contentPart>
        </mc:Choice>
        <mc:Fallback xmlns="">
          <p:pic>
            <p:nvPicPr>
              <p:cNvPr id="65" name="Pismo odręczne 64">
                <a:extLst>
                  <a:ext uri="{FF2B5EF4-FFF2-40B4-BE49-F238E27FC236}">
                    <a16:creationId xmlns:a16="http://schemas.microsoft.com/office/drawing/2014/main" id="{24BB7803-7A76-40E0-AEF0-9EA2C69A3226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007102" y="3080440"/>
                <a:ext cx="306720" cy="26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69" name="Pismo odręczne 68">
                <a:extLst>
                  <a:ext uri="{FF2B5EF4-FFF2-40B4-BE49-F238E27FC236}">
                    <a16:creationId xmlns:a16="http://schemas.microsoft.com/office/drawing/2014/main" id="{3A851782-A7E7-4F9C-B1E8-BF7C6E9810F8}"/>
                  </a:ext>
                </a:extLst>
              </p14:cNvPr>
              <p14:cNvContentPartPr/>
              <p14:nvPr/>
            </p14:nvContentPartPr>
            <p14:xfrm>
              <a:off x="1746182" y="3099880"/>
              <a:ext cx="218880" cy="389880"/>
            </p14:xfrm>
          </p:contentPart>
        </mc:Choice>
        <mc:Fallback xmlns="">
          <p:pic>
            <p:nvPicPr>
              <p:cNvPr id="69" name="Pismo odręczne 68">
                <a:extLst>
                  <a:ext uri="{FF2B5EF4-FFF2-40B4-BE49-F238E27FC236}">
                    <a16:creationId xmlns:a16="http://schemas.microsoft.com/office/drawing/2014/main" id="{3A851782-A7E7-4F9C-B1E8-BF7C6E9810F8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737182" y="3091240"/>
                <a:ext cx="236520" cy="40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75" name="Pismo odręczne 74">
                <a:extLst>
                  <a:ext uri="{FF2B5EF4-FFF2-40B4-BE49-F238E27FC236}">
                    <a16:creationId xmlns:a16="http://schemas.microsoft.com/office/drawing/2014/main" id="{B4786394-5671-4A28-8D34-57AF469F41DB}"/>
                  </a:ext>
                </a:extLst>
              </p14:cNvPr>
              <p14:cNvContentPartPr/>
              <p14:nvPr/>
            </p14:nvContentPartPr>
            <p14:xfrm>
              <a:off x="2290142" y="3056680"/>
              <a:ext cx="337680" cy="483120"/>
            </p14:xfrm>
          </p:contentPart>
        </mc:Choice>
        <mc:Fallback xmlns="">
          <p:pic>
            <p:nvPicPr>
              <p:cNvPr id="75" name="Pismo odręczne 74">
                <a:extLst>
                  <a:ext uri="{FF2B5EF4-FFF2-40B4-BE49-F238E27FC236}">
                    <a16:creationId xmlns:a16="http://schemas.microsoft.com/office/drawing/2014/main" id="{B4786394-5671-4A28-8D34-57AF469F41DB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2281502" y="3048040"/>
                <a:ext cx="355320" cy="50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96" name="Pismo odręczne 95">
                <a:extLst>
                  <a:ext uri="{FF2B5EF4-FFF2-40B4-BE49-F238E27FC236}">
                    <a16:creationId xmlns:a16="http://schemas.microsoft.com/office/drawing/2014/main" id="{6F1D33B9-CE5E-4D38-A067-072CDA46E249}"/>
                  </a:ext>
                </a:extLst>
              </p14:cNvPr>
              <p14:cNvContentPartPr/>
              <p14:nvPr/>
            </p14:nvContentPartPr>
            <p14:xfrm>
              <a:off x="2845982" y="2459440"/>
              <a:ext cx="1936800" cy="1374480"/>
            </p14:xfrm>
          </p:contentPart>
        </mc:Choice>
        <mc:Fallback xmlns="">
          <p:pic>
            <p:nvPicPr>
              <p:cNvPr id="96" name="Pismo odręczne 95">
                <a:extLst>
                  <a:ext uri="{FF2B5EF4-FFF2-40B4-BE49-F238E27FC236}">
                    <a16:creationId xmlns:a16="http://schemas.microsoft.com/office/drawing/2014/main" id="{6F1D33B9-CE5E-4D38-A067-072CDA46E249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2836982" y="2450800"/>
                <a:ext cx="1954440" cy="139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02" name="Pismo odręczne 101">
                <a:extLst>
                  <a:ext uri="{FF2B5EF4-FFF2-40B4-BE49-F238E27FC236}">
                    <a16:creationId xmlns:a16="http://schemas.microsoft.com/office/drawing/2014/main" id="{5454B975-85A9-4A25-ACF6-F41F7C066849}"/>
                  </a:ext>
                </a:extLst>
              </p14:cNvPr>
              <p14:cNvContentPartPr/>
              <p14:nvPr/>
            </p14:nvContentPartPr>
            <p14:xfrm>
              <a:off x="4179062" y="2580040"/>
              <a:ext cx="317520" cy="687960"/>
            </p14:xfrm>
          </p:contentPart>
        </mc:Choice>
        <mc:Fallback xmlns="">
          <p:pic>
            <p:nvPicPr>
              <p:cNvPr id="102" name="Pismo odręczne 101">
                <a:extLst>
                  <a:ext uri="{FF2B5EF4-FFF2-40B4-BE49-F238E27FC236}">
                    <a16:creationId xmlns:a16="http://schemas.microsoft.com/office/drawing/2014/main" id="{5454B975-85A9-4A25-ACF6-F41F7C066849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4170062" y="2571400"/>
                <a:ext cx="335160" cy="70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11" name="Pismo odręczne 110">
                <a:extLst>
                  <a:ext uri="{FF2B5EF4-FFF2-40B4-BE49-F238E27FC236}">
                    <a16:creationId xmlns:a16="http://schemas.microsoft.com/office/drawing/2014/main" id="{8082C706-EADA-430B-9151-A88A89EB9E1B}"/>
                  </a:ext>
                </a:extLst>
              </p14:cNvPr>
              <p14:cNvContentPartPr/>
              <p14:nvPr/>
            </p14:nvContentPartPr>
            <p14:xfrm>
              <a:off x="775622" y="4318120"/>
              <a:ext cx="1245600" cy="329400"/>
            </p14:xfrm>
          </p:contentPart>
        </mc:Choice>
        <mc:Fallback xmlns="">
          <p:pic>
            <p:nvPicPr>
              <p:cNvPr id="111" name="Pismo odręczne 110">
                <a:extLst>
                  <a:ext uri="{FF2B5EF4-FFF2-40B4-BE49-F238E27FC236}">
                    <a16:creationId xmlns:a16="http://schemas.microsoft.com/office/drawing/2014/main" id="{8082C706-EADA-430B-9151-A88A89EB9E1B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766982" y="4309120"/>
                <a:ext cx="1263240" cy="34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12" name="Pismo odręczne 111">
                <a:extLst>
                  <a:ext uri="{FF2B5EF4-FFF2-40B4-BE49-F238E27FC236}">
                    <a16:creationId xmlns:a16="http://schemas.microsoft.com/office/drawing/2014/main" id="{1F0BF664-1002-4462-84C5-16D75F1440EF}"/>
                  </a:ext>
                </a:extLst>
              </p14:cNvPr>
              <p14:cNvContentPartPr/>
              <p14:nvPr/>
            </p14:nvContentPartPr>
            <p14:xfrm>
              <a:off x="1045982" y="3557800"/>
              <a:ext cx="250920" cy="232560"/>
            </p14:xfrm>
          </p:contentPart>
        </mc:Choice>
        <mc:Fallback xmlns="">
          <p:pic>
            <p:nvPicPr>
              <p:cNvPr id="112" name="Pismo odręczne 111">
                <a:extLst>
                  <a:ext uri="{FF2B5EF4-FFF2-40B4-BE49-F238E27FC236}">
                    <a16:creationId xmlns:a16="http://schemas.microsoft.com/office/drawing/2014/main" id="{1F0BF664-1002-4462-84C5-16D75F1440EF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037342" y="3549160"/>
                <a:ext cx="268560" cy="25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115" name="Pismo odręczne 114">
                <a:extLst>
                  <a:ext uri="{FF2B5EF4-FFF2-40B4-BE49-F238E27FC236}">
                    <a16:creationId xmlns:a16="http://schemas.microsoft.com/office/drawing/2014/main" id="{927CE281-5B39-4E5A-B6C7-B8ADAC8982B0}"/>
                  </a:ext>
                </a:extLst>
              </p14:cNvPr>
              <p14:cNvContentPartPr/>
              <p14:nvPr/>
            </p14:nvContentPartPr>
            <p14:xfrm>
              <a:off x="1689302" y="3625120"/>
              <a:ext cx="293040" cy="237240"/>
            </p14:xfrm>
          </p:contentPart>
        </mc:Choice>
        <mc:Fallback xmlns="">
          <p:pic>
            <p:nvPicPr>
              <p:cNvPr id="115" name="Pismo odręczne 114">
                <a:extLst>
                  <a:ext uri="{FF2B5EF4-FFF2-40B4-BE49-F238E27FC236}">
                    <a16:creationId xmlns:a16="http://schemas.microsoft.com/office/drawing/2014/main" id="{927CE281-5B39-4E5A-B6C7-B8ADAC8982B0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1680302" y="3616480"/>
                <a:ext cx="310680" cy="25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116" name="Pismo odręczne 115">
                <a:extLst>
                  <a:ext uri="{FF2B5EF4-FFF2-40B4-BE49-F238E27FC236}">
                    <a16:creationId xmlns:a16="http://schemas.microsoft.com/office/drawing/2014/main" id="{9969B62D-7DF8-4239-8024-47793712CF55}"/>
                  </a:ext>
                </a:extLst>
              </p14:cNvPr>
              <p14:cNvContentPartPr/>
              <p14:nvPr/>
            </p14:nvContentPartPr>
            <p14:xfrm>
              <a:off x="2465822" y="3579760"/>
              <a:ext cx="207720" cy="222480"/>
            </p14:xfrm>
          </p:contentPart>
        </mc:Choice>
        <mc:Fallback xmlns="">
          <p:pic>
            <p:nvPicPr>
              <p:cNvPr id="116" name="Pismo odręczne 115">
                <a:extLst>
                  <a:ext uri="{FF2B5EF4-FFF2-40B4-BE49-F238E27FC236}">
                    <a16:creationId xmlns:a16="http://schemas.microsoft.com/office/drawing/2014/main" id="{9969B62D-7DF8-4239-8024-47793712CF55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457182" y="3570760"/>
                <a:ext cx="225360" cy="24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117" name="Pismo odręczne 116">
                <a:extLst>
                  <a:ext uri="{FF2B5EF4-FFF2-40B4-BE49-F238E27FC236}">
                    <a16:creationId xmlns:a16="http://schemas.microsoft.com/office/drawing/2014/main" id="{E36E190D-59FA-433F-BD46-460AF469C331}"/>
                  </a:ext>
                </a:extLst>
              </p14:cNvPr>
              <p14:cNvContentPartPr/>
              <p14:nvPr/>
            </p14:nvContentPartPr>
            <p14:xfrm>
              <a:off x="4297862" y="3388240"/>
              <a:ext cx="228960" cy="270720"/>
            </p14:xfrm>
          </p:contentPart>
        </mc:Choice>
        <mc:Fallback xmlns="">
          <p:pic>
            <p:nvPicPr>
              <p:cNvPr id="117" name="Pismo odręczne 116">
                <a:extLst>
                  <a:ext uri="{FF2B5EF4-FFF2-40B4-BE49-F238E27FC236}">
                    <a16:creationId xmlns:a16="http://schemas.microsoft.com/office/drawing/2014/main" id="{E36E190D-59FA-433F-BD46-460AF469C331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4289222" y="3379240"/>
                <a:ext cx="246600" cy="28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118" name="Pismo odręczne 117">
                <a:extLst>
                  <a:ext uri="{FF2B5EF4-FFF2-40B4-BE49-F238E27FC236}">
                    <a16:creationId xmlns:a16="http://schemas.microsoft.com/office/drawing/2014/main" id="{7463C420-1A9B-4699-A9E5-E9F4BA17689C}"/>
                  </a:ext>
                </a:extLst>
              </p14:cNvPr>
              <p14:cNvContentPartPr/>
              <p14:nvPr/>
            </p14:nvContentPartPr>
            <p14:xfrm>
              <a:off x="896222" y="4760560"/>
              <a:ext cx="291240" cy="964440"/>
            </p14:xfrm>
          </p:contentPart>
        </mc:Choice>
        <mc:Fallback xmlns="">
          <p:pic>
            <p:nvPicPr>
              <p:cNvPr id="118" name="Pismo odręczne 117">
                <a:extLst>
                  <a:ext uri="{FF2B5EF4-FFF2-40B4-BE49-F238E27FC236}">
                    <a16:creationId xmlns:a16="http://schemas.microsoft.com/office/drawing/2014/main" id="{7463C420-1A9B-4699-A9E5-E9F4BA17689C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887582" y="4751920"/>
                <a:ext cx="308880" cy="98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137" name="Pismo odręczne 136">
                <a:extLst>
                  <a:ext uri="{FF2B5EF4-FFF2-40B4-BE49-F238E27FC236}">
                    <a16:creationId xmlns:a16="http://schemas.microsoft.com/office/drawing/2014/main" id="{A99B2305-23CD-4B26-BD06-E3E3CC1DE042}"/>
                  </a:ext>
                </a:extLst>
              </p14:cNvPr>
              <p14:cNvContentPartPr/>
              <p14:nvPr/>
            </p14:nvContentPartPr>
            <p14:xfrm>
              <a:off x="2405342" y="4333960"/>
              <a:ext cx="2332440" cy="1362240"/>
            </p14:xfrm>
          </p:contentPart>
        </mc:Choice>
        <mc:Fallback xmlns="">
          <p:pic>
            <p:nvPicPr>
              <p:cNvPr id="137" name="Pismo odręczne 136">
                <a:extLst>
                  <a:ext uri="{FF2B5EF4-FFF2-40B4-BE49-F238E27FC236}">
                    <a16:creationId xmlns:a16="http://schemas.microsoft.com/office/drawing/2014/main" id="{A99B2305-23CD-4B26-BD06-E3E3CC1DE042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2396342" y="4324960"/>
                <a:ext cx="2350080" cy="137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156" name="Pismo odręczne 155">
                <a:extLst>
                  <a:ext uri="{FF2B5EF4-FFF2-40B4-BE49-F238E27FC236}">
                    <a16:creationId xmlns:a16="http://schemas.microsoft.com/office/drawing/2014/main" id="{8D2D95A3-D969-4FB4-B205-61437391FCB8}"/>
                  </a:ext>
                </a:extLst>
              </p14:cNvPr>
              <p14:cNvContentPartPr/>
              <p14:nvPr/>
            </p14:nvContentPartPr>
            <p14:xfrm>
              <a:off x="1021862" y="4660480"/>
              <a:ext cx="1600920" cy="976680"/>
            </p14:xfrm>
          </p:contentPart>
        </mc:Choice>
        <mc:Fallback xmlns="">
          <p:pic>
            <p:nvPicPr>
              <p:cNvPr id="156" name="Pismo odręczne 155">
                <a:extLst>
                  <a:ext uri="{FF2B5EF4-FFF2-40B4-BE49-F238E27FC236}">
                    <a16:creationId xmlns:a16="http://schemas.microsoft.com/office/drawing/2014/main" id="{8D2D95A3-D969-4FB4-B205-61437391FCB8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1012862" y="4651840"/>
                <a:ext cx="1618560" cy="99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162" name="Pismo odręczne 161">
                <a:extLst>
                  <a:ext uri="{FF2B5EF4-FFF2-40B4-BE49-F238E27FC236}">
                    <a16:creationId xmlns:a16="http://schemas.microsoft.com/office/drawing/2014/main" id="{F3B640C4-9021-46EA-AC82-240F97CAD9A3}"/>
                  </a:ext>
                </a:extLst>
              </p14:cNvPr>
              <p14:cNvContentPartPr/>
              <p14:nvPr/>
            </p14:nvContentPartPr>
            <p14:xfrm>
              <a:off x="4238462" y="4431880"/>
              <a:ext cx="308880" cy="650880"/>
            </p14:xfrm>
          </p:contentPart>
        </mc:Choice>
        <mc:Fallback xmlns="">
          <p:pic>
            <p:nvPicPr>
              <p:cNvPr id="162" name="Pismo odręczne 161">
                <a:extLst>
                  <a:ext uri="{FF2B5EF4-FFF2-40B4-BE49-F238E27FC236}">
                    <a16:creationId xmlns:a16="http://schemas.microsoft.com/office/drawing/2014/main" id="{F3B640C4-9021-46EA-AC82-240F97CAD9A3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4229812" y="4422885"/>
                <a:ext cx="326541" cy="6685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168" name="Pismo odręczne 167">
                <a:extLst>
                  <a:ext uri="{FF2B5EF4-FFF2-40B4-BE49-F238E27FC236}">
                    <a16:creationId xmlns:a16="http://schemas.microsoft.com/office/drawing/2014/main" id="{1F144779-E0B2-4E0D-BF44-DCE8DE5C7CF4}"/>
                  </a:ext>
                </a:extLst>
              </p14:cNvPr>
              <p14:cNvContentPartPr/>
              <p14:nvPr/>
            </p14:nvContentPartPr>
            <p14:xfrm>
              <a:off x="897662" y="6128920"/>
              <a:ext cx="792360" cy="382320"/>
            </p14:xfrm>
          </p:contentPart>
        </mc:Choice>
        <mc:Fallback xmlns="">
          <p:pic>
            <p:nvPicPr>
              <p:cNvPr id="168" name="Pismo odręczne 167">
                <a:extLst>
                  <a:ext uri="{FF2B5EF4-FFF2-40B4-BE49-F238E27FC236}">
                    <a16:creationId xmlns:a16="http://schemas.microsoft.com/office/drawing/2014/main" id="{1F144779-E0B2-4E0D-BF44-DCE8DE5C7CF4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889022" y="6120280"/>
                <a:ext cx="810000" cy="39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184" name="Pismo odręczne 183">
                <a:extLst>
                  <a:ext uri="{FF2B5EF4-FFF2-40B4-BE49-F238E27FC236}">
                    <a16:creationId xmlns:a16="http://schemas.microsoft.com/office/drawing/2014/main" id="{DE22DA5F-7C75-4ED6-B653-411ECE295E4A}"/>
                  </a:ext>
                </a:extLst>
              </p14:cNvPr>
              <p14:cNvContentPartPr/>
              <p14:nvPr/>
            </p14:nvContentPartPr>
            <p14:xfrm>
              <a:off x="1906742" y="5973400"/>
              <a:ext cx="1230120" cy="642960"/>
            </p14:xfrm>
          </p:contentPart>
        </mc:Choice>
        <mc:Fallback xmlns="">
          <p:pic>
            <p:nvPicPr>
              <p:cNvPr id="184" name="Pismo odręczne 183">
                <a:extLst>
                  <a:ext uri="{FF2B5EF4-FFF2-40B4-BE49-F238E27FC236}">
                    <a16:creationId xmlns:a16="http://schemas.microsoft.com/office/drawing/2014/main" id="{DE22DA5F-7C75-4ED6-B653-411ECE295E4A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1898102" y="5964755"/>
                <a:ext cx="1247760" cy="6606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185" name="Pismo odręczne 184">
                <a:extLst>
                  <a:ext uri="{FF2B5EF4-FFF2-40B4-BE49-F238E27FC236}">
                    <a16:creationId xmlns:a16="http://schemas.microsoft.com/office/drawing/2014/main" id="{317CBF00-0CDB-4A2F-9FDB-6CE5957749ED}"/>
                  </a:ext>
                </a:extLst>
              </p14:cNvPr>
              <p14:cNvContentPartPr/>
              <p14:nvPr/>
            </p14:nvContentPartPr>
            <p14:xfrm>
              <a:off x="1686062" y="5492080"/>
              <a:ext cx="249480" cy="222480"/>
            </p14:xfrm>
          </p:contentPart>
        </mc:Choice>
        <mc:Fallback xmlns="">
          <p:pic>
            <p:nvPicPr>
              <p:cNvPr id="185" name="Pismo odręczne 184">
                <a:extLst>
                  <a:ext uri="{FF2B5EF4-FFF2-40B4-BE49-F238E27FC236}">
                    <a16:creationId xmlns:a16="http://schemas.microsoft.com/office/drawing/2014/main" id="{317CBF00-0CDB-4A2F-9FDB-6CE5957749ED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1677422" y="5483440"/>
                <a:ext cx="267120" cy="24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188" name="Pismo odręczne 187">
                <a:extLst>
                  <a:ext uri="{FF2B5EF4-FFF2-40B4-BE49-F238E27FC236}">
                    <a16:creationId xmlns:a16="http://schemas.microsoft.com/office/drawing/2014/main" id="{733B2A65-9AC0-4B15-9743-7CE52E8E83A2}"/>
                  </a:ext>
                </a:extLst>
              </p14:cNvPr>
              <p14:cNvContentPartPr/>
              <p14:nvPr/>
            </p14:nvContentPartPr>
            <p14:xfrm>
              <a:off x="2914742" y="6021280"/>
              <a:ext cx="317880" cy="396720"/>
            </p14:xfrm>
          </p:contentPart>
        </mc:Choice>
        <mc:Fallback xmlns="">
          <p:pic>
            <p:nvPicPr>
              <p:cNvPr id="188" name="Pismo odręczne 187">
                <a:extLst>
                  <a:ext uri="{FF2B5EF4-FFF2-40B4-BE49-F238E27FC236}">
                    <a16:creationId xmlns:a16="http://schemas.microsoft.com/office/drawing/2014/main" id="{733B2A65-9AC0-4B15-9743-7CE52E8E83A2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2905752" y="6012280"/>
                <a:ext cx="335500" cy="41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191" name="Pismo odręczne 190">
                <a:extLst>
                  <a:ext uri="{FF2B5EF4-FFF2-40B4-BE49-F238E27FC236}">
                    <a16:creationId xmlns:a16="http://schemas.microsoft.com/office/drawing/2014/main" id="{B40E4D66-773B-479A-AE01-C4082F331DB0}"/>
                  </a:ext>
                </a:extLst>
              </p14:cNvPr>
              <p14:cNvContentPartPr/>
              <p14:nvPr/>
            </p14:nvContentPartPr>
            <p14:xfrm>
              <a:off x="2285102" y="5498920"/>
              <a:ext cx="303120" cy="152640"/>
            </p14:xfrm>
          </p:contentPart>
        </mc:Choice>
        <mc:Fallback xmlns="">
          <p:pic>
            <p:nvPicPr>
              <p:cNvPr id="191" name="Pismo odręczne 190">
                <a:extLst>
                  <a:ext uri="{FF2B5EF4-FFF2-40B4-BE49-F238E27FC236}">
                    <a16:creationId xmlns:a16="http://schemas.microsoft.com/office/drawing/2014/main" id="{B40E4D66-773B-479A-AE01-C4082F331DB0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2276462" y="5489920"/>
                <a:ext cx="320760" cy="17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94" name="Pismo odręczne 193">
                <a:extLst>
                  <a:ext uri="{FF2B5EF4-FFF2-40B4-BE49-F238E27FC236}">
                    <a16:creationId xmlns:a16="http://schemas.microsoft.com/office/drawing/2014/main" id="{A0E905CC-ED18-45ED-8DEF-EE056F11249E}"/>
                  </a:ext>
                </a:extLst>
              </p14:cNvPr>
              <p14:cNvContentPartPr/>
              <p14:nvPr/>
            </p14:nvContentPartPr>
            <p14:xfrm>
              <a:off x="4323422" y="5157280"/>
              <a:ext cx="255240" cy="276840"/>
            </p14:xfrm>
          </p:contentPart>
        </mc:Choice>
        <mc:Fallback xmlns="">
          <p:pic>
            <p:nvPicPr>
              <p:cNvPr id="194" name="Pismo odręczne 193">
                <a:extLst>
                  <a:ext uri="{FF2B5EF4-FFF2-40B4-BE49-F238E27FC236}">
                    <a16:creationId xmlns:a16="http://schemas.microsoft.com/office/drawing/2014/main" id="{A0E905CC-ED18-45ED-8DEF-EE056F11249E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4314782" y="5148640"/>
                <a:ext cx="272880" cy="29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97" name="Pismo odręczne 196">
                <a:extLst>
                  <a:ext uri="{FF2B5EF4-FFF2-40B4-BE49-F238E27FC236}">
                    <a16:creationId xmlns:a16="http://schemas.microsoft.com/office/drawing/2014/main" id="{4A953575-FD2D-4E34-968B-88AACDB5250E}"/>
                  </a:ext>
                </a:extLst>
              </p14:cNvPr>
              <p14:cNvContentPartPr/>
              <p14:nvPr/>
            </p14:nvContentPartPr>
            <p14:xfrm>
              <a:off x="5704382" y="2052640"/>
              <a:ext cx="351720" cy="292680"/>
            </p14:xfrm>
          </p:contentPart>
        </mc:Choice>
        <mc:Fallback xmlns="">
          <p:pic>
            <p:nvPicPr>
              <p:cNvPr id="197" name="Pismo odręczne 196">
                <a:extLst>
                  <a:ext uri="{FF2B5EF4-FFF2-40B4-BE49-F238E27FC236}">
                    <a16:creationId xmlns:a16="http://schemas.microsoft.com/office/drawing/2014/main" id="{4A953575-FD2D-4E34-968B-88AACDB5250E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5695742" y="2043640"/>
                <a:ext cx="369360" cy="31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205" name="Pismo odręczne 204">
                <a:extLst>
                  <a:ext uri="{FF2B5EF4-FFF2-40B4-BE49-F238E27FC236}">
                    <a16:creationId xmlns:a16="http://schemas.microsoft.com/office/drawing/2014/main" id="{6C512971-BF98-4D09-B2F3-58AC69A20B4A}"/>
                  </a:ext>
                </a:extLst>
              </p14:cNvPr>
              <p14:cNvContentPartPr/>
              <p14:nvPr/>
            </p14:nvContentPartPr>
            <p14:xfrm>
              <a:off x="5283542" y="3030760"/>
              <a:ext cx="424440" cy="247320"/>
            </p14:xfrm>
          </p:contentPart>
        </mc:Choice>
        <mc:Fallback xmlns="">
          <p:pic>
            <p:nvPicPr>
              <p:cNvPr id="205" name="Pismo odręczne 204">
                <a:extLst>
                  <a:ext uri="{FF2B5EF4-FFF2-40B4-BE49-F238E27FC236}">
                    <a16:creationId xmlns:a16="http://schemas.microsoft.com/office/drawing/2014/main" id="{6C512971-BF98-4D09-B2F3-58AC69A20B4A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5274550" y="3022120"/>
                <a:ext cx="442065" cy="26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244" name="Pismo odręczne 243">
                <a:extLst>
                  <a:ext uri="{FF2B5EF4-FFF2-40B4-BE49-F238E27FC236}">
                    <a16:creationId xmlns:a16="http://schemas.microsoft.com/office/drawing/2014/main" id="{493DF60B-28F9-4E97-85E5-0BFFBD0BB2F2}"/>
                  </a:ext>
                </a:extLst>
              </p14:cNvPr>
              <p14:cNvContentPartPr/>
              <p14:nvPr/>
            </p14:nvContentPartPr>
            <p14:xfrm>
              <a:off x="5255102" y="2610640"/>
              <a:ext cx="2735280" cy="1224000"/>
            </p14:xfrm>
          </p:contentPart>
        </mc:Choice>
        <mc:Fallback xmlns="">
          <p:pic>
            <p:nvPicPr>
              <p:cNvPr id="244" name="Pismo odręczne 243">
                <a:extLst>
                  <a:ext uri="{FF2B5EF4-FFF2-40B4-BE49-F238E27FC236}">
                    <a16:creationId xmlns:a16="http://schemas.microsoft.com/office/drawing/2014/main" id="{493DF60B-28F9-4E97-85E5-0BFFBD0BB2F2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5246462" y="2601640"/>
                <a:ext cx="2752920" cy="124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245" name="Pismo odręczne 244">
                <a:extLst>
                  <a:ext uri="{FF2B5EF4-FFF2-40B4-BE49-F238E27FC236}">
                    <a16:creationId xmlns:a16="http://schemas.microsoft.com/office/drawing/2014/main" id="{FB6402DD-EBD5-4E7A-BD6F-BC796926CC53}"/>
                  </a:ext>
                </a:extLst>
              </p14:cNvPr>
              <p14:cNvContentPartPr/>
              <p14:nvPr/>
            </p14:nvContentPartPr>
            <p14:xfrm>
              <a:off x="7171382" y="2135080"/>
              <a:ext cx="438840" cy="267120"/>
            </p14:xfrm>
          </p:contentPart>
        </mc:Choice>
        <mc:Fallback xmlns="">
          <p:pic>
            <p:nvPicPr>
              <p:cNvPr id="245" name="Pismo odręczne 244">
                <a:extLst>
                  <a:ext uri="{FF2B5EF4-FFF2-40B4-BE49-F238E27FC236}">
                    <a16:creationId xmlns:a16="http://schemas.microsoft.com/office/drawing/2014/main" id="{FB6402DD-EBD5-4E7A-BD6F-BC796926CC53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7162382" y="2126440"/>
                <a:ext cx="456480" cy="28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259" name="Pismo odręczne 258">
                <a:extLst>
                  <a:ext uri="{FF2B5EF4-FFF2-40B4-BE49-F238E27FC236}">
                    <a16:creationId xmlns:a16="http://schemas.microsoft.com/office/drawing/2014/main" id="{0CDF4FF1-54B1-4E75-9295-6A543D112ADD}"/>
                  </a:ext>
                </a:extLst>
              </p14:cNvPr>
              <p14:cNvContentPartPr/>
              <p14:nvPr/>
            </p14:nvContentPartPr>
            <p14:xfrm>
              <a:off x="8015582" y="2636920"/>
              <a:ext cx="745200" cy="1082520"/>
            </p14:xfrm>
          </p:contentPart>
        </mc:Choice>
        <mc:Fallback xmlns="">
          <p:pic>
            <p:nvPicPr>
              <p:cNvPr id="259" name="Pismo odręczne 258">
                <a:extLst>
                  <a:ext uri="{FF2B5EF4-FFF2-40B4-BE49-F238E27FC236}">
                    <a16:creationId xmlns:a16="http://schemas.microsoft.com/office/drawing/2014/main" id="{0CDF4FF1-54B1-4E75-9295-6A543D112ADD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8006586" y="2628280"/>
                <a:ext cx="762831" cy="110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264" name="Pismo odręczne 263">
                <a:extLst>
                  <a:ext uri="{FF2B5EF4-FFF2-40B4-BE49-F238E27FC236}">
                    <a16:creationId xmlns:a16="http://schemas.microsoft.com/office/drawing/2014/main" id="{0A03CB4E-03F0-49BD-A35B-5B95BF29ABC9}"/>
                  </a:ext>
                </a:extLst>
              </p14:cNvPr>
              <p14:cNvContentPartPr/>
              <p14:nvPr/>
            </p14:nvContentPartPr>
            <p14:xfrm>
              <a:off x="5295782" y="3711160"/>
              <a:ext cx="2275920" cy="958680"/>
            </p14:xfrm>
          </p:contentPart>
        </mc:Choice>
        <mc:Fallback xmlns="">
          <p:pic>
            <p:nvPicPr>
              <p:cNvPr id="264" name="Pismo odręczne 263">
                <a:extLst>
                  <a:ext uri="{FF2B5EF4-FFF2-40B4-BE49-F238E27FC236}">
                    <a16:creationId xmlns:a16="http://schemas.microsoft.com/office/drawing/2014/main" id="{0A03CB4E-03F0-49BD-A35B-5B95BF29ABC9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5287142" y="3702520"/>
                <a:ext cx="2293560" cy="97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268" name="Pismo odręczne 267">
                <a:extLst>
                  <a:ext uri="{FF2B5EF4-FFF2-40B4-BE49-F238E27FC236}">
                    <a16:creationId xmlns:a16="http://schemas.microsoft.com/office/drawing/2014/main" id="{9DCF115C-FDB3-455C-88F4-A6E5A301F641}"/>
                  </a:ext>
                </a:extLst>
              </p14:cNvPr>
              <p14:cNvContentPartPr/>
              <p14:nvPr/>
            </p14:nvContentPartPr>
            <p14:xfrm>
              <a:off x="8720822" y="2602000"/>
              <a:ext cx="308160" cy="1047960"/>
            </p14:xfrm>
          </p:contentPart>
        </mc:Choice>
        <mc:Fallback xmlns="">
          <p:pic>
            <p:nvPicPr>
              <p:cNvPr id="268" name="Pismo odręczne 267">
                <a:extLst>
                  <a:ext uri="{FF2B5EF4-FFF2-40B4-BE49-F238E27FC236}">
                    <a16:creationId xmlns:a16="http://schemas.microsoft.com/office/drawing/2014/main" id="{9DCF115C-FDB3-455C-88F4-A6E5A301F641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8712182" y="2593360"/>
                <a:ext cx="325800" cy="106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271" name="Pismo odręczne 270">
                <a:extLst>
                  <a:ext uri="{FF2B5EF4-FFF2-40B4-BE49-F238E27FC236}">
                    <a16:creationId xmlns:a16="http://schemas.microsoft.com/office/drawing/2014/main" id="{F15BB7DC-4A02-44CB-B8B4-C9823E5586AA}"/>
                  </a:ext>
                </a:extLst>
              </p14:cNvPr>
              <p14:cNvContentPartPr/>
              <p14:nvPr/>
            </p14:nvContentPartPr>
            <p14:xfrm>
              <a:off x="4834622" y="1437760"/>
              <a:ext cx="4016160" cy="1154880"/>
            </p14:xfrm>
          </p:contentPart>
        </mc:Choice>
        <mc:Fallback xmlns="">
          <p:pic>
            <p:nvPicPr>
              <p:cNvPr id="271" name="Pismo odręczne 270">
                <a:extLst>
                  <a:ext uri="{FF2B5EF4-FFF2-40B4-BE49-F238E27FC236}">
                    <a16:creationId xmlns:a16="http://schemas.microsoft.com/office/drawing/2014/main" id="{F15BB7DC-4A02-44CB-B8B4-C9823E5586AA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4825982" y="1428760"/>
                <a:ext cx="4033800" cy="117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272" name="Pismo odręczne 271">
                <a:extLst>
                  <a:ext uri="{FF2B5EF4-FFF2-40B4-BE49-F238E27FC236}">
                    <a16:creationId xmlns:a16="http://schemas.microsoft.com/office/drawing/2014/main" id="{F58BCA8A-1C5C-46AC-86AE-0933F9FA63F8}"/>
                  </a:ext>
                </a:extLst>
              </p14:cNvPr>
              <p14:cNvContentPartPr/>
              <p14:nvPr/>
            </p14:nvContentPartPr>
            <p14:xfrm>
              <a:off x="3923462" y="4099600"/>
              <a:ext cx="1190880" cy="1346400"/>
            </p14:xfrm>
          </p:contentPart>
        </mc:Choice>
        <mc:Fallback xmlns="">
          <p:pic>
            <p:nvPicPr>
              <p:cNvPr id="272" name="Pismo odręczne 271">
                <a:extLst>
                  <a:ext uri="{FF2B5EF4-FFF2-40B4-BE49-F238E27FC236}">
                    <a16:creationId xmlns:a16="http://schemas.microsoft.com/office/drawing/2014/main" id="{F58BCA8A-1C5C-46AC-86AE-0933F9FA63F8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3914822" y="4090960"/>
                <a:ext cx="1208520" cy="136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273" name="Pismo odręczne 272">
                <a:extLst>
                  <a:ext uri="{FF2B5EF4-FFF2-40B4-BE49-F238E27FC236}">
                    <a16:creationId xmlns:a16="http://schemas.microsoft.com/office/drawing/2014/main" id="{F5C99ADA-E581-42CB-A479-FF2695D3AC4D}"/>
                  </a:ext>
                </a:extLst>
              </p14:cNvPr>
              <p14:cNvContentPartPr/>
              <p14:nvPr/>
            </p14:nvContentPartPr>
            <p14:xfrm>
              <a:off x="1827542" y="4552480"/>
              <a:ext cx="976680" cy="694440"/>
            </p14:xfrm>
          </p:contentPart>
        </mc:Choice>
        <mc:Fallback xmlns="">
          <p:pic>
            <p:nvPicPr>
              <p:cNvPr id="273" name="Pismo odręczne 272">
                <a:extLst>
                  <a:ext uri="{FF2B5EF4-FFF2-40B4-BE49-F238E27FC236}">
                    <a16:creationId xmlns:a16="http://schemas.microsoft.com/office/drawing/2014/main" id="{F5C99ADA-E581-42CB-A479-FF2695D3AC4D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1818542" y="4543840"/>
                <a:ext cx="994320" cy="71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277" name="Pismo odręczne 276">
                <a:extLst>
                  <a:ext uri="{FF2B5EF4-FFF2-40B4-BE49-F238E27FC236}">
                    <a16:creationId xmlns:a16="http://schemas.microsoft.com/office/drawing/2014/main" id="{EDA5AA7E-58B9-42C3-A48C-DACCAB2FDA58}"/>
                  </a:ext>
                </a:extLst>
              </p14:cNvPr>
              <p14:cNvContentPartPr/>
              <p14:nvPr/>
            </p14:nvContentPartPr>
            <p14:xfrm>
              <a:off x="5180582" y="2930680"/>
              <a:ext cx="349920" cy="401040"/>
            </p14:xfrm>
          </p:contentPart>
        </mc:Choice>
        <mc:Fallback xmlns="">
          <p:pic>
            <p:nvPicPr>
              <p:cNvPr id="277" name="Pismo odręczne 276">
                <a:extLst>
                  <a:ext uri="{FF2B5EF4-FFF2-40B4-BE49-F238E27FC236}">
                    <a16:creationId xmlns:a16="http://schemas.microsoft.com/office/drawing/2014/main" id="{EDA5AA7E-58B9-42C3-A48C-DACCAB2FDA58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5171942" y="2922032"/>
                <a:ext cx="367560" cy="4186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280" name="Pismo odręczne 279">
                <a:extLst>
                  <a:ext uri="{FF2B5EF4-FFF2-40B4-BE49-F238E27FC236}">
                    <a16:creationId xmlns:a16="http://schemas.microsoft.com/office/drawing/2014/main" id="{6EF37D6E-BCCE-4A1E-A605-909B93CA5E26}"/>
                  </a:ext>
                </a:extLst>
              </p14:cNvPr>
              <p14:cNvContentPartPr/>
              <p14:nvPr/>
            </p14:nvContentPartPr>
            <p14:xfrm>
              <a:off x="5056382" y="3601000"/>
              <a:ext cx="465120" cy="234360"/>
            </p14:xfrm>
          </p:contentPart>
        </mc:Choice>
        <mc:Fallback xmlns="">
          <p:pic>
            <p:nvPicPr>
              <p:cNvPr id="280" name="Pismo odręczne 279">
                <a:extLst>
                  <a:ext uri="{FF2B5EF4-FFF2-40B4-BE49-F238E27FC236}">
                    <a16:creationId xmlns:a16="http://schemas.microsoft.com/office/drawing/2014/main" id="{6EF37D6E-BCCE-4A1E-A605-909B93CA5E26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5047742" y="3592347"/>
                <a:ext cx="482760" cy="25202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284" name="Pismo odręczne 283">
                <a:extLst>
                  <a:ext uri="{FF2B5EF4-FFF2-40B4-BE49-F238E27FC236}">
                    <a16:creationId xmlns:a16="http://schemas.microsoft.com/office/drawing/2014/main" id="{E9D4C2C3-C9C6-49A2-AB5E-5B67120C88E8}"/>
                  </a:ext>
                </a:extLst>
              </p14:cNvPr>
              <p14:cNvContentPartPr/>
              <p14:nvPr/>
            </p14:nvContentPartPr>
            <p14:xfrm>
              <a:off x="5786462" y="3408760"/>
              <a:ext cx="365040" cy="349200"/>
            </p14:xfrm>
          </p:contentPart>
        </mc:Choice>
        <mc:Fallback xmlns="">
          <p:pic>
            <p:nvPicPr>
              <p:cNvPr id="284" name="Pismo odręczne 283">
                <a:extLst>
                  <a:ext uri="{FF2B5EF4-FFF2-40B4-BE49-F238E27FC236}">
                    <a16:creationId xmlns:a16="http://schemas.microsoft.com/office/drawing/2014/main" id="{E9D4C2C3-C9C6-49A2-AB5E-5B67120C88E8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5777462" y="3400111"/>
                <a:ext cx="382680" cy="36685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298" name="Pismo odręczne 297">
                <a:extLst>
                  <a:ext uri="{FF2B5EF4-FFF2-40B4-BE49-F238E27FC236}">
                    <a16:creationId xmlns:a16="http://schemas.microsoft.com/office/drawing/2014/main" id="{477B5CA6-F9AA-4568-9D16-6F5E71858557}"/>
                  </a:ext>
                </a:extLst>
              </p14:cNvPr>
              <p14:cNvContentPartPr/>
              <p14:nvPr/>
            </p14:nvContentPartPr>
            <p14:xfrm>
              <a:off x="5468222" y="4886920"/>
              <a:ext cx="383760" cy="235800"/>
            </p14:xfrm>
          </p:contentPart>
        </mc:Choice>
        <mc:Fallback xmlns="">
          <p:pic>
            <p:nvPicPr>
              <p:cNvPr id="298" name="Pismo odręczne 297">
                <a:extLst>
                  <a:ext uri="{FF2B5EF4-FFF2-40B4-BE49-F238E27FC236}">
                    <a16:creationId xmlns:a16="http://schemas.microsoft.com/office/drawing/2014/main" id="{477B5CA6-F9AA-4568-9D16-6F5E71858557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5459582" y="4878267"/>
                <a:ext cx="401400" cy="2534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314" name="Pismo odręczne 313">
                <a:extLst>
                  <a:ext uri="{FF2B5EF4-FFF2-40B4-BE49-F238E27FC236}">
                    <a16:creationId xmlns:a16="http://schemas.microsoft.com/office/drawing/2014/main" id="{F6C519CE-D72A-466F-8866-542705EC9267}"/>
                  </a:ext>
                </a:extLst>
              </p14:cNvPr>
              <p14:cNvContentPartPr/>
              <p14:nvPr/>
            </p14:nvContentPartPr>
            <p14:xfrm>
              <a:off x="5350142" y="4811320"/>
              <a:ext cx="527040" cy="1172160"/>
            </p14:xfrm>
          </p:contentPart>
        </mc:Choice>
        <mc:Fallback xmlns="">
          <p:pic>
            <p:nvPicPr>
              <p:cNvPr id="314" name="Pismo odręczne 313">
                <a:extLst>
                  <a:ext uri="{FF2B5EF4-FFF2-40B4-BE49-F238E27FC236}">
                    <a16:creationId xmlns:a16="http://schemas.microsoft.com/office/drawing/2014/main" id="{F6C519CE-D72A-466F-8866-542705EC9267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5341142" y="4802323"/>
                <a:ext cx="544680" cy="11897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343" name="Pismo odręczne 342">
                <a:extLst>
                  <a:ext uri="{FF2B5EF4-FFF2-40B4-BE49-F238E27FC236}">
                    <a16:creationId xmlns:a16="http://schemas.microsoft.com/office/drawing/2014/main" id="{25ED9F04-CA88-4280-B34B-24E6CE7D17B2}"/>
                  </a:ext>
                </a:extLst>
              </p14:cNvPr>
              <p14:cNvContentPartPr/>
              <p14:nvPr/>
            </p14:nvContentPartPr>
            <p14:xfrm>
              <a:off x="6134222" y="4658680"/>
              <a:ext cx="2426040" cy="1350720"/>
            </p14:xfrm>
          </p:contentPart>
        </mc:Choice>
        <mc:Fallback xmlns="">
          <p:pic>
            <p:nvPicPr>
              <p:cNvPr id="343" name="Pismo odręczne 342">
                <a:extLst>
                  <a:ext uri="{FF2B5EF4-FFF2-40B4-BE49-F238E27FC236}">
                    <a16:creationId xmlns:a16="http://schemas.microsoft.com/office/drawing/2014/main" id="{25ED9F04-CA88-4280-B34B-24E6CE7D17B2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6125223" y="4649680"/>
                <a:ext cx="2443677" cy="136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349" name="Pismo odręczne 348">
                <a:extLst>
                  <a:ext uri="{FF2B5EF4-FFF2-40B4-BE49-F238E27FC236}">
                    <a16:creationId xmlns:a16="http://schemas.microsoft.com/office/drawing/2014/main" id="{1598BE9B-3F7F-40DF-8302-5BC203B82C45}"/>
                  </a:ext>
                </a:extLst>
              </p14:cNvPr>
              <p14:cNvContentPartPr/>
              <p14:nvPr/>
            </p14:nvContentPartPr>
            <p14:xfrm>
              <a:off x="10102502" y="4588840"/>
              <a:ext cx="462600" cy="1180080"/>
            </p14:xfrm>
          </p:contentPart>
        </mc:Choice>
        <mc:Fallback xmlns="">
          <p:pic>
            <p:nvPicPr>
              <p:cNvPr id="349" name="Pismo odręczne 348">
                <a:extLst>
                  <a:ext uri="{FF2B5EF4-FFF2-40B4-BE49-F238E27FC236}">
                    <a16:creationId xmlns:a16="http://schemas.microsoft.com/office/drawing/2014/main" id="{1598BE9B-3F7F-40DF-8302-5BC203B82C45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10093502" y="4580200"/>
                <a:ext cx="480240" cy="119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356" name="Pismo odręczne 355">
                <a:extLst>
                  <a:ext uri="{FF2B5EF4-FFF2-40B4-BE49-F238E27FC236}">
                    <a16:creationId xmlns:a16="http://schemas.microsoft.com/office/drawing/2014/main" id="{AC519408-1DED-4B90-A830-FA923F91C697}"/>
                  </a:ext>
                </a:extLst>
              </p14:cNvPr>
              <p14:cNvContentPartPr/>
              <p14:nvPr/>
            </p14:nvContentPartPr>
            <p14:xfrm>
              <a:off x="10102502" y="4758040"/>
              <a:ext cx="7560" cy="9360"/>
            </p14:xfrm>
          </p:contentPart>
        </mc:Choice>
        <mc:Fallback xmlns="">
          <p:pic>
            <p:nvPicPr>
              <p:cNvPr id="356" name="Pismo odręczne 355">
                <a:extLst>
                  <a:ext uri="{FF2B5EF4-FFF2-40B4-BE49-F238E27FC236}">
                    <a16:creationId xmlns:a16="http://schemas.microsoft.com/office/drawing/2014/main" id="{AC519408-1DED-4B90-A830-FA923F91C697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10093502" y="4749040"/>
                <a:ext cx="25200" cy="2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362" name="Pismo odręczne 361">
                <a:extLst>
                  <a:ext uri="{FF2B5EF4-FFF2-40B4-BE49-F238E27FC236}">
                    <a16:creationId xmlns:a16="http://schemas.microsoft.com/office/drawing/2014/main" id="{664121BB-FDCB-4D5D-A7D7-231BE6600CEB}"/>
                  </a:ext>
                </a:extLst>
              </p14:cNvPr>
              <p14:cNvContentPartPr/>
              <p14:nvPr/>
            </p14:nvContentPartPr>
            <p14:xfrm>
              <a:off x="8464142" y="4621960"/>
              <a:ext cx="1358640" cy="1298160"/>
            </p14:xfrm>
          </p:contentPart>
        </mc:Choice>
        <mc:Fallback xmlns="">
          <p:pic>
            <p:nvPicPr>
              <p:cNvPr id="362" name="Pismo odręczne 361">
                <a:extLst>
                  <a:ext uri="{FF2B5EF4-FFF2-40B4-BE49-F238E27FC236}">
                    <a16:creationId xmlns:a16="http://schemas.microsoft.com/office/drawing/2014/main" id="{664121BB-FDCB-4D5D-A7D7-231BE6600CEB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8455142" y="4612960"/>
                <a:ext cx="1376280" cy="131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365" name="Pismo odręczne 364">
                <a:extLst>
                  <a:ext uri="{FF2B5EF4-FFF2-40B4-BE49-F238E27FC236}">
                    <a16:creationId xmlns:a16="http://schemas.microsoft.com/office/drawing/2014/main" id="{6FF7F687-D466-47E7-AABF-03F9AB183968}"/>
                  </a:ext>
                </a:extLst>
              </p14:cNvPr>
              <p14:cNvContentPartPr/>
              <p14:nvPr/>
            </p14:nvContentPartPr>
            <p14:xfrm>
              <a:off x="10137062" y="5528800"/>
              <a:ext cx="526320" cy="189360"/>
            </p14:xfrm>
          </p:contentPart>
        </mc:Choice>
        <mc:Fallback xmlns="">
          <p:pic>
            <p:nvPicPr>
              <p:cNvPr id="365" name="Pismo odręczne 364">
                <a:extLst>
                  <a:ext uri="{FF2B5EF4-FFF2-40B4-BE49-F238E27FC236}">
                    <a16:creationId xmlns:a16="http://schemas.microsoft.com/office/drawing/2014/main" id="{6FF7F687-D466-47E7-AABF-03F9AB183968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10128422" y="5520160"/>
                <a:ext cx="543960" cy="20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379" name="Pismo odręczne 378">
                <a:extLst>
                  <a:ext uri="{FF2B5EF4-FFF2-40B4-BE49-F238E27FC236}">
                    <a16:creationId xmlns:a16="http://schemas.microsoft.com/office/drawing/2014/main" id="{602E33E4-72CE-4F18-A764-900208EFCD57}"/>
                  </a:ext>
                </a:extLst>
              </p14:cNvPr>
              <p14:cNvContentPartPr/>
              <p14:nvPr/>
            </p14:nvContentPartPr>
            <p14:xfrm>
              <a:off x="5749022" y="6107320"/>
              <a:ext cx="1521720" cy="276120"/>
            </p14:xfrm>
          </p:contentPart>
        </mc:Choice>
        <mc:Fallback xmlns="">
          <p:pic>
            <p:nvPicPr>
              <p:cNvPr id="379" name="Pismo odręczne 378">
                <a:extLst>
                  <a:ext uri="{FF2B5EF4-FFF2-40B4-BE49-F238E27FC236}">
                    <a16:creationId xmlns:a16="http://schemas.microsoft.com/office/drawing/2014/main" id="{602E33E4-72CE-4F18-A764-900208EFCD57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5740024" y="6098669"/>
                <a:ext cx="1539356" cy="2937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387" name="Pismo odręczne 386">
                <a:extLst>
                  <a:ext uri="{FF2B5EF4-FFF2-40B4-BE49-F238E27FC236}">
                    <a16:creationId xmlns:a16="http://schemas.microsoft.com/office/drawing/2014/main" id="{6BA791A3-8E3A-49B2-A6EB-8ED5B65786FF}"/>
                  </a:ext>
                </a:extLst>
              </p14:cNvPr>
              <p14:cNvContentPartPr/>
              <p14:nvPr/>
            </p14:nvContentPartPr>
            <p14:xfrm>
              <a:off x="5543102" y="6531760"/>
              <a:ext cx="742680" cy="223200"/>
            </p14:xfrm>
          </p:contentPart>
        </mc:Choice>
        <mc:Fallback xmlns="">
          <p:pic>
            <p:nvPicPr>
              <p:cNvPr id="387" name="Pismo odręczne 386">
                <a:extLst>
                  <a:ext uri="{FF2B5EF4-FFF2-40B4-BE49-F238E27FC236}">
                    <a16:creationId xmlns:a16="http://schemas.microsoft.com/office/drawing/2014/main" id="{6BA791A3-8E3A-49B2-A6EB-8ED5B65786FF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5534462" y="6523120"/>
                <a:ext cx="760320" cy="24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393" name="Pismo odręczne 392">
                <a:extLst>
                  <a:ext uri="{FF2B5EF4-FFF2-40B4-BE49-F238E27FC236}">
                    <a16:creationId xmlns:a16="http://schemas.microsoft.com/office/drawing/2014/main" id="{D2699BEE-9402-414A-A7CC-E25F10AABFF6}"/>
                  </a:ext>
                </a:extLst>
              </p14:cNvPr>
              <p14:cNvContentPartPr/>
              <p14:nvPr/>
            </p14:nvContentPartPr>
            <p14:xfrm>
              <a:off x="6386222" y="6516280"/>
              <a:ext cx="700920" cy="222120"/>
            </p14:xfrm>
          </p:contentPart>
        </mc:Choice>
        <mc:Fallback xmlns="">
          <p:pic>
            <p:nvPicPr>
              <p:cNvPr id="393" name="Pismo odręczne 392">
                <a:extLst>
                  <a:ext uri="{FF2B5EF4-FFF2-40B4-BE49-F238E27FC236}">
                    <a16:creationId xmlns:a16="http://schemas.microsoft.com/office/drawing/2014/main" id="{D2699BEE-9402-414A-A7CC-E25F10AABFF6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6377227" y="6507265"/>
                <a:ext cx="718551" cy="23978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394" name="Pismo odręczne 393">
                <a:extLst>
                  <a:ext uri="{FF2B5EF4-FFF2-40B4-BE49-F238E27FC236}">
                    <a16:creationId xmlns:a16="http://schemas.microsoft.com/office/drawing/2014/main" id="{CE188265-2316-456C-B177-0C8D256F1FE9}"/>
                  </a:ext>
                </a:extLst>
              </p14:cNvPr>
              <p14:cNvContentPartPr/>
              <p14:nvPr/>
            </p14:nvContentPartPr>
            <p14:xfrm>
              <a:off x="5263382" y="6403960"/>
              <a:ext cx="790560" cy="371160"/>
            </p14:xfrm>
          </p:contentPart>
        </mc:Choice>
        <mc:Fallback xmlns="">
          <p:pic>
            <p:nvPicPr>
              <p:cNvPr id="394" name="Pismo odręczne 393">
                <a:extLst>
                  <a:ext uri="{FF2B5EF4-FFF2-40B4-BE49-F238E27FC236}">
                    <a16:creationId xmlns:a16="http://schemas.microsoft.com/office/drawing/2014/main" id="{CE188265-2316-456C-B177-0C8D256F1FE9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5254742" y="6394960"/>
                <a:ext cx="808200" cy="38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395" name="Pismo odręczne 394">
                <a:extLst>
                  <a:ext uri="{FF2B5EF4-FFF2-40B4-BE49-F238E27FC236}">
                    <a16:creationId xmlns:a16="http://schemas.microsoft.com/office/drawing/2014/main" id="{6DE19CB5-FC49-4138-8C9B-1DE5D69457C6}"/>
                  </a:ext>
                </a:extLst>
              </p14:cNvPr>
              <p14:cNvContentPartPr/>
              <p14:nvPr/>
            </p14:nvContentPartPr>
            <p14:xfrm>
              <a:off x="5084822" y="1749520"/>
              <a:ext cx="2443320" cy="2156040"/>
            </p14:xfrm>
          </p:contentPart>
        </mc:Choice>
        <mc:Fallback xmlns="">
          <p:pic>
            <p:nvPicPr>
              <p:cNvPr id="395" name="Pismo odręczne 394">
                <a:extLst>
                  <a:ext uri="{FF2B5EF4-FFF2-40B4-BE49-F238E27FC236}">
                    <a16:creationId xmlns:a16="http://schemas.microsoft.com/office/drawing/2014/main" id="{6DE19CB5-FC49-4138-8C9B-1DE5D69457C6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5075822" y="1740880"/>
                <a:ext cx="2460960" cy="217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404" name="Pismo odręczne 403">
                <a:extLst>
                  <a:ext uri="{FF2B5EF4-FFF2-40B4-BE49-F238E27FC236}">
                    <a16:creationId xmlns:a16="http://schemas.microsoft.com/office/drawing/2014/main" id="{C2173FBC-5D78-4020-9B38-1368091FD543}"/>
                  </a:ext>
                </a:extLst>
              </p14:cNvPr>
              <p14:cNvContentPartPr/>
              <p14:nvPr/>
            </p14:nvContentPartPr>
            <p14:xfrm>
              <a:off x="5793662" y="156520"/>
              <a:ext cx="1780920" cy="348120"/>
            </p14:xfrm>
          </p:contentPart>
        </mc:Choice>
        <mc:Fallback xmlns="">
          <p:pic>
            <p:nvPicPr>
              <p:cNvPr id="404" name="Pismo odręczne 403">
                <a:extLst>
                  <a:ext uri="{FF2B5EF4-FFF2-40B4-BE49-F238E27FC236}">
                    <a16:creationId xmlns:a16="http://schemas.microsoft.com/office/drawing/2014/main" id="{C2173FBC-5D78-4020-9B38-1368091FD543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5785020" y="147880"/>
                <a:ext cx="1798564" cy="36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405" name="Pismo odręczne 404">
                <a:extLst>
                  <a:ext uri="{FF2B5EF4-FFF2-40B4-BE49-F238E27FC236}">
                    <a16:creationId xmlns:a16="http://schemas.microsoft.com/office/drawing/2014/main" id="{F8AB5C07-C1D3-434F-BBF1-BEE5A812E5B1}"/>
                  </a:ext>
                </a:extLst>
              </p14:cNvPr>
              <p14:cNvContentPartPr/>
              <p14:nvPr/>
            </p14:nvContentPartPr>
            <p14:xfrm>
              <a:off x="6098582" y="-23480"/>
              <a:ext cx="791280" cy="724680"/>
            </p14:xfrm>
          </p:contentPart>
        </mc:Choice>
        <mc:Fallback xmlns="">
          <p:pic>
            <p:nvPicPr>
              <p:cNvPr id="405" name="Pismo odręczne 404">
                <a:extLst>
                  <a:ext uri="{FF2B5EF4-FFF2-40B4-BE49-F238E27FC236}">
                    <a16:creationId xmlns:a16="http://schemas.microsoft.com/office/drawing/2014/main" id="{F8AB5C07-C1D3-434F-BBF1-BEE5A812E5B1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6089582" y="-32480"/>
                <a:ext cx="808920" cy="74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416" name="Pismo odręczne 415">
                <a:extLst>
                  <a:ext uri="{FF2B5EF4-FFF2-40B4-BE49-F238E27FC236}">
                    <a16:creationId xmlns:a16="http://schemas.microsoft.com/office/drawing/2014/main" id="{99B7047F-1D78-4BE8-B240-039453A0A673}"/>
                  </a:ext>
                </a:extLst>
              </p14:cNvPr>
              <p14:cNvContentPartPr/>
              <p14:nvPr/>
            </p14:nvContentPartPr>
            <p14:xfrm>
              <a:off x="5789342" y="769967"/>
              <a:ext cx="1407240" cy="327600"/>
            </p14:xfrm>
          </p:contentPart>
        </mc:Choice>
        <mc:Fallback xmlns="">
          <p:pic>
            <p:nvPicPr>
              <p:cNvPr id="416" name="Pismo odręczne 415">
                <a:extLst>
                  <a:ext uri="{FF2B5EF4-FFF2-40B4-BE49-F238E27FC236}">
                    <a16:creationId xmlns:a16="http://schemas.microsoft.com/office/drawing/2014/main" id="{99B7047F-1D78-4BE8-B240-039453A0A673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5780700" y="760977"/>
                <a:ext cx="1424885" cy="34522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424" name="Pismo odręczne 423">
                <a:extLst>
                  <a:ext uri="{FF2B5EF4-FFF2-40B4-BE49-F238E27FC236}">
                    <a16:creationId xmlns:a16="http://schemas.microsoft.com/office/drawing/2014/main" id="{6A900428-1186-46A2-AC62-347016A46C9F}"/>
                  </a:ext>
                </a:extLst>
              </p14:cNvPr>
              <p14:cNvContentPartPr/>
              <p14:nvPr/>
            </p14:nvContentPartPr>
            <p14:xfrm>
              <a:off x="7292342" y="1124927"/>
              <a:ext cx="289800" cy="314640"/>
            </p14:xfrm>
          </p:contentPart>
        </mc:Choice>
        <mc:Fallback xmlns="">
          <p:pic>
            <p:nvPicPr>
              <p:cNvPr id="424" name="Pismo odręczne 423">
                <a:extLst>
                  <a:ext uri="{FF2B5EF4-FFF2-40B4-BE49-F238E27FC236}">
                    <a16:creationId xmlns:a16="http://schemas.microsoft.com/office/drawing/2014/main" id="{6A900428-1186-46A2-AC62-347016A46C9F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7283702" y="1116287"/>
                <a:ext cx="307440" cy="33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435" name="Pismo odręczne 434">
                <a:extLst>
                  <a:ext uri="{FF2B5EF4-FFF2-40B4-BE49-F238E27FC236}">
                    <a16:creationId xmlns:a16="http://schemas.microsoft.com/office/drawing/2014/main" id="{05811CD6-C502-42A6-84FF-09312CCB7C2D}"/>
                  </a:ext>
                </a:extLst>
              </p14:cNvPr>
              <p14:cNvContentPartPr/>
              <p14:nvPr/>
            </p14:nvContentPartPr>
            <p14:xfrm>
              <a:off x="5583062" y="431207"/>
              <a:ext cx="3274560" cy="867960"/>
            </p14:xfrm>
          </p:contentPart>
        </mc:Choice>
        <mc:Fallback xmlns="">
          <p:pic>
            <p:nvPicPr>
              <p:cNvPr id="435" name="Pismo odręczne 434">
                <a:extLst>
                  <a:ext uri="{FF2B5EF4-FFF2-40B4-BE49-F238E27FC236}">
                    <a16:creationId xmlns:a16="http://schemas.microsoft.com/office/drawing/2014/main" id="{05811CD6-C502-42A6-84FF-09312CCB7C2D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5574062" y="422207"/>
                <a:ext cx="3292200" cy="88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436" name="Pismo odręczne 435">
                <a:extLst>
                  <a:ext uri="{FF2B5EF4-FFF2-40B4-BE49-F238E27FC236}">
                    <a16:creationId xmlns:a16="http://schemas.microsoft.com/office/drawing/2014/main" id="{0EB7D2F8-7F32-48F5-AFBB-55E25D527533}"/>
                  </a:ext>
                </a:extLst>
              </p14:cNvPr>
              <p14:cNvContentPartPr/>
              <p14:nvPr/>
            </p14:nvContentPartPr>
            <p14:xfrm>
              <a:off x="8104862" y="771767"/>
              <a:ext cx="360" cy="360"/>
            </p14:xfrm>
          </p:contentPart>
        </mc:Choice>
        <mc:Fallback xmlns="">
          <p:pic>
            <p:nvPicPr>
              <p:cNvPr id="436" name="Pismo odręczne 435">
                <a:extLst>
                  <a:ext uri="{FF2B5EF4-FFF2-40B4-BE49-F238E27FC236}">
                    <a16:creationId xmlns:a16="http://schemas.microsoft.com/office/drawing/2014/main" id="{0EB7D2F8-7F32-48F5-AFBB-55E25D527533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8096222" y="763127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760843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443E49B-0CCF-4241-88F8-F424EE170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 </a:t>
            </a:r>
          </a:p>
        </p:txBody>
      </p:sp>
      <p:pic>
        <p:nvPicPr>
          <p:cNvPr id="5" name="Symbol zastępczy zawartości 4" descr="Obraz zawierający tekst&#10;&#10;Opis wygenerowany automatycznie">
            <a:extLst>
              <a:ext uri="{FF2B5EF4-FFF2-40B4-BE49-F238E27FC236}">
                <a16:creationId xmlns:a16="http://schemas.microsoft.com/office/drawing/2014/main" id="{683A91C9-ECC5-4EEE-9754-12192F81EB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54067" y="415731"/>
            <a:ext cx="6691850" cy="6192690"/>
          </a:xfrm>
        </p:spPr>
      </p:pic>
    </p:spTree>
    <p:extLst>
      <p:ext uri="{BB962C8B-B14F-4D97-AF65-F5344CB8AC3E}">
        <p14:creationId xmlns:p14="http://schemas.microsoft.com/office/powerpoint/2010/main" val="24268362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03A5710-2755-42ED-8A68-41D73E375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 </a:t>
            </a:r>
          </a:p>
        </p:txBody>
      </p:sp>
      <p:pic>
        <p:nvPicPr>
          <p:cNvPr id="5" name="Symbol zastępczy zawartości 4" descr="Obraz zawierający tekst, tablica suchościerna&#10;&#10;Opis wygenerowany automatycznie">
            <a:extLst>
              <a:ext uri="{FF2B5EF4-FFF2-40B4-BE49-F238E27FC236}">
                <a16:creationId xmlns:a16="http://schemas.microsoft.com/office/drawing/2014/main" id="{ACD6DA6A-05CB-4C74-9802-87FD615898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226074" y="473732"/>
            <a:ext cx="6763858" cy="6120680"/>
          </a:xfr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Pismo odręczne 2">
                <a:extLst>
                  <a:ext uri="{FF2B5EF4-FFF2-40B4-BE49-F238E27FC236}">
                    <a16:creationId xmlns:a16="http://schemas.microsoft.com/office/drawing/2014/main" id="{E54AAA78-E82F-4176-8CA2-4C86BDB1D826}"/>
                  </a:ext>
                </a:extLst>
              </p14:cNvPr>
              <p14:cNvContentPartPr/>
              <p14:nvPr/>
            </p14:nvContentPartPr>
            <p14:xfrm>
              <a:off x="1656542" y="874353"/>
              <a:ext cx="2997360" cy="659160"/>
            </p14:xfrm>
          </p:contentPart>
        </mc:Choice>
        <mc:Fallback xmlns="">
          <p:pic>
            <p:nvPicPr>
              <p:cNvPr id="3" name="Pismo odręczne 2">
                <a:extLst>
                  <a:ext uri="{FF2B5EF4-FFF2-40B4-BE49-F238E27FC236}">
                    <a16:creationId xmlns:a16="http://schemas.microsoft.com/office/drawing/2014/main" id="{E54AAA78-E82F-4176-8CA2-4C86BDB1D82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47902" y="865353"/>
                <a:ext cx="3015000" cy="676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51162958"/>
      </p:ext>
    </p:extLst>
  </p:cSld>
  <p:clrMapOvr>
    <a:masterClrMapping/>
  </p:clrMapOvr>
</p:sld>
</file>

<file path=ppt/theme/theme1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Pakiet 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379</TotalTime>
  <Words>75</Words>
  <Application>Microsoft Office PowerPoint</Application>
  <PresentationFormat>Pokaz na ekranie (4:3)</PresentationFormat>
  <Paragraphs>32</Paragraphs>
  <Slides>24</Slides>
  <Notes>0</Notes>
  <HiddenSlides>0</HiddenSlides>
  <MMClips>0</MMClips>
  <ScaleCrop>false</ScaleCrop>
  <HeadingPairs>
    <vt:vector size="6" baseType="variant">
      <vt:variant>
        <vt:lpstr>Używane czcionki</vt:lpstr>
      </vt:variant>
      <vt:variant>
        <vt:i4>3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24</vt:i4>
      </vt:variant>
    </vt:vector>
  </HeadingPairs>
  <TitlesOfParts>
    <vt:vector size="28" baseType="lpstr">
      <vt:lpstr>Arial</vt:lpstr>
      <vt:lpstr>Calibri</vt:lpstr>
      <vt:lpstr>Cambria Math</vt:lpstr>
      <vt:lpstr>Motyw pakietu Office</vt:lpstr>
      <vt:lpstr> </vt:lpstr>
      <vt:lpstr> </vt:lpstr>
      <vt:lpstr> </vt:lpstr>
      <vt:lpstr> </vt:lpstr>
      <vt:lpstr>Prezentacja programu PowerPoint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Prezentacja programu PowerPoint</vt:lpstr>
      <vt:lpstr> </vt:lpstr>
      <vt:lpstr> </vt:lpstr>
      <vt:lpstr> </vt:lpstr>
      <vt:lpstr> </vt:lpstr>
      <vt:lpstr> </vt:lpstr>
      <vt:lpstr> </vt:lpstr>
      <vt:lpstr>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Prezentacja programu PowerPoint</dc:title>
  <dc:creator>Stanisław Wincenciak</dc:creator>
  <cp:lastModifiedBy>Stanisław Wincenciak</cp:lastModifiedBy>
  <cp:revision>39</cp:revision>
  <dcterms:created xsi:type="dcterms:W3CDTF">2020-03-23T15:17:34Z</dcterms:created>
  <dcterms:modified xsi:type="dcterms:W3CDTF">2020-04-27T07:52:42Z</dcterms:modified>
</cp:coreProperties>
</file>